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72" r:id="rId4"/>
    <p:sldId id="257" r:id="rId5"/>
    <p:sldId id="259" r:id="rId6"/>
    <p:sldId id="274" r:id="rId7"/>
    <p:sldId id="279" r:id="rId8"/>
    <p:sldId id="277" r:id="rId9"/>
    <p:sldId id="278" r:id="rId1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DEFB9-3176-4289-AE71-A5CE141A0165}" type="datetimeFigureOut">
              <a:rPr lang="uk-UA" smtClean="0"/>
              <a:t>06.09.2022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E081A-FCE4-496B-9FE5-10220CC4FC8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92117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DEFB9-3176-4289-AE71-A5CE141A0165}" type="datetimeFigureOut">
              <a:rPr lang="uk-UA" smtClean="0"/>
              <a:t>06.09.2022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E081A-FCE4-496B-9FE5-10220CC4FC8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4377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DEFB9-3176-4289-AE71-A5CE141A0165}" type="datetimeFigureOut">
              <a:rPr lang="uk-UA" smtClean="0"/>
              <a:t>06.09.2022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E081A-FCE4-496B-9FE5-10220CC4FC8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85793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DEFB9-3176-4289-AE71-A5CE141A0165}" type="datetimeFigureOut">
              <a:rPr lang="uk-UA" smtClean="0"/>
              <a:t>06.09.2022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E081A-FCE4-496B-9FE5-10220CC4FC8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77384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DEFB9-3176-4289-AE71-A5CE141A0165}" type="datetimeFigureOut">
              <a:rPr lang="uk-UA" smtClean="0"/>
              <a:t>06.09.2022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E081A-FCE4-496B-9FE5-10220CC4FC8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95833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DEFB9-3176-4289-AE71-A5CE141A0165}" type="datetimeFigureOut">
              <a:rPr lang="uk-UA" smtClean="0"/>
              <a:t>06.09.2022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E081A-FCE4-496B-9FE5-10220CC4FC8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87210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DEFB9-3176-4289-AE71-A5CE141A0165}" type="datetimeFigureOut">
              <a:rPr lang="uk-UA" smtClean="0"/>
              <a:t>06.09.2022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E081A-FCE4-496B-9FE5-10220CC4FC8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69001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DEFB9-3176-4289-AE71-A5CE141A0165}" type="datetimeFigureOut">
              <a:rPr lang="uk-UA" smtClean="0"/>
              <a:t>06.09.2022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E081A-FCE4-496B-9FE5-10220CC4FC8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93448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DEFB9-3176-4289-AE71-A5CE141A0165}" type="datetimeFigureOut">
              <a:rPr lang="uk-UA" smtClean="0"/>
              <a:t>06.09.2022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E081A-FCE4-496B-9FE5-10220CC4FC8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4108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DEFB9-3176-4289-AE71-A5CE141A0165}" type="datetimeFigureOut">
              <a:rPr lang="uk-UA" smtClean="0"/>
              <a:t>06.09.2022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E081A-FCE4-496B-9FE5-10220CC4FC8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1096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DEFB9-3176-4289-AE71-A5CE141A0165}" type="datetimeFigureOut">
              <a:rPr lang="uk-UA" smtClean="0"/>
              <a:t>06.09.2022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E081A-FCE4-496B-9FE5-10220CC4FC8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18341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DEFB9-3176-4289-AE71-A5CE141A0165}" type="datetimeFigureOut">
              <a:rPr lang="uk-UA" smtClean="0"/>
              <a:t>06.09.2022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E081A-FCE4-496B-9FE5-10220CC4FC8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10903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pogoda.rovno.ua/shchodennyk-pogody-shkolyara-mista-rivne-za-cherven-2022-roku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1273" y="372395"/>
            <a:ext cx="1052945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600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Мої географічні дослідження</a:t>
            </a:r>
            <a:endParaRPr lang="uk-UA" sz="5400" b="1" dirty="0">
              <a:ln w="22225">
                <a:solidFill>
                  <a:schemeClr val="tx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https://img.freepik.com/free-vector/geography-outline-concept-vector-illustration_1995-527.jpg?w=20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499" y="2849811"/>
            <a:ext cx="6312824" cy="3301607"/>
          </a:xfrm>
          <a:prstGeom prst="rect">
            <a:avLst/>
          </a:prstGeom>
          <a:noFill/>
          <a:ln w="3175"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192654" y="2660073"/>
            <a:ext cx="3278910" cy="2877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uk-UA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Клас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uk-UA" sz="2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Школа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uk-UA" sz="2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Прізвище, ім’я</a:t>
            </a:r>
            <a:endParaRPr lang="uk-UA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70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5018" y="372394"/>
            <a:ext cx="109935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Світлини з моїх подорожей</a:t>
            </a:r>
            <a:endParaRPr lang="uk-UA" sz="2400" b="1" dirty="0">
              <a:ln w="22225">
                <a:solidFill>
                  <a:schemeClr val="tx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7782" y="5800263"/>
            <a:ext cx="11905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uk-UA" i="1" dirty="0" smtClean="0">
              <a:ln w="22225">
                <a:noFill/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k-UA" i="1" dirty="0" smtClean="0">
                <a:ln w="22225">
                  <a:noFill/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Підписуй зображені географічні об’єкти і дату зйомки</a:t>
            </a:r>
            <a:endParaRPr lang="uk-UA" b="1" i="1" dirty="0">
              <a:ln w="22225">
                <a:solidFill>
                  <a:schemeClr val="tx1"/>
                </a:solidFill>
                <a:prstDash val="solid"/>
              </a:ln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amera Clip Art Free | Digital Cameras - ClipArt Best - ClipArt Be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0776" y="307500"/>
            <a:ext cx="1615659" cy="1133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unny cell phone - Clipart Worl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94" y="213519"/>
            <a:ext cx="1164343" cy="1227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316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4981" y="372394"/>
            <a:ext cx="111331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Мої </a:t>
            </a:r>
            <a:r>
              <a:rPr lang="uk-UA" sz="4400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досягнення</a:t>
            </a:r>
            <a:r>
              <a:rPr lang="uk-UA" sz="4800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uk-UA" sz="4400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іграх </a:t>
            </a:r>
            <a:r>
              <a:rPr lang="en-US" sz="4400" b="1" dirty="0" err="1" smtClean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Seterra</a:t>
            </a:r>
            <a:endParaRPr lang="uk-UA" sz="2400" b="1" dirty="0">
              <a:ln w="22225">
                <a:solidFill>
                  <a:schemeClr val="tx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7782" y="5800263"/>
            <a:ext cx="119056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uk-UA" i="1" dirty="0" smtClean="0">
              <a:ln w="22225">
                <a:noFill/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k-UA" i="1" dirty="0" smtClean="0">
                <a:ln w="22225">
                  <a:noFill/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Підписуй назви ігор і розміщуй </a:t>
            </a:r>
            <a:r>
              <a:rPr lang="uk-UA" i="1" dirty="0" err="1" smtClean="0">
                <a:ln w="22225">
                  <a:noFill/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скріншоти</a:t>
            </a:r>
            <a:r>
              <a:rPr lang="uk-UA" i="1" dirty="0" smtClean="0">
                <a:ln w="22225">
                  <a:noFill/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 результатами. </a:t>
            </a:r>
          </a:p>
          <a:p>
            <a:pPr algn="ctr"/>
            <a:r>
              <a:rPr lang="uk-UA" i="1" dirty="0" smtClean="0">
                <a:ln w="22225">
                  <a:noFill/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потреби збільшуй кількість сторінок у додатку</a:t>
            </a:r>
            <a:endParaRPr lang="uk-UA" b="1" i="1" dirty="0">
              <a:ln w="22225">
                <a:solidFill>
                  <a:schemeClr val="tx1"/>
                </a:solidFill>
                <a:prstDash val="solid"/>
              </a:ln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https://www.geoguessr.com/seterra/images/system/gg-seterra-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6872" y="5887252"/>
            <a:ext cx="2385128" cy="74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www.geoguessr.com/seterra/images/system/gg-seterra-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81" y="5974242"/>
            <a:ext cx="2385128" cy="74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s://thumbs.dreamstime.com/b/set-kids-children-teens-gadgets-computer-laptop-tablet-smartphone-game-console-virtual-reality-glasses-cartoon-vector-10773635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34" r="6405" b="70750"/>
          <a:stretch/>
        </p:blipFill>
        <p:spPr bwMode="auto">
          <a:xfrm>
            <a:off x="10420350" y="372394"/>
            <a:ext cx="1448941" cy="846605"/>
          </a:xfrm>
          <a:prstGeom prst="rect">
            <a:avLst/>
          </a:prstGeom>
          <a:noFill/>
          <a:ln w="3175"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s://thumbs.dreamstime.com/b/set-kids-children-teens-gadgets-computer-laptop-tablet-smartphone-game-console-virtual-reality-glasses-cartoon-vector-107736357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7" t="54000" r="69442" b="12983"/>
          <a:stretch/>
        </p:blipFill>
        <p:spPr bwMode="auto">
          <a:xfrm>
            <a:off x="263827" y="280385"/>
            <a:ext cx="927635" cy="1244549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5787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3418" y="372394"/>
            <a:ext cx="10852727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Визначення висоти Сонця </a:t>
            </a:r>
          </a:p>
          <a:p>
            <a:pPr algn="ctr"/>
            <a:r>
              <a:rPr lang="uk-UA" sz="4800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гномоном</a:t>
            </a:r>
          </a:p>
          <a:p>
            <a:pPr algn="ctr"/>
            <a:endParaRPr lang="uk-UA" sz="4800" b="1" dirty="0">
              <a:ln w="22225">
                <a:solidFill>
                  <a:schemeClr val="tx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uk-UA" sz="2800" b="1" dirty="0">
              <a:ln w="22225">
                <a:solidFill>
                  <a:schemeClr val="tx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Гномон (схема) — Мегаэнциклопедия Кирилла и Мефодия — медиаобъект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27" y="196644"/>
            <a:ext cx="1082159" cy="1071418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rotractor - Equipment To Measure Angle PNG Image | Transparent PNG Free  Download on Seek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7353" y="196644"/>
            <a:ext cx="1818970" cy="1071418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588527"/>
              </p:ext>
            </p:extLst>
          </p:nvPr>
        </p:nvGraphicFramePr>
        <p:xfrm>
          <a:off x="230909" y="2369925"/>
          <a:ext cx="11563926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6338">
                  <a:extLst>
                    <a:ext uri="{9D8B030D-6E8A-4147-A177-3AD203B41FA5}">
                      <a16:colId xmlns:a16="http://schemas.microsoft.com/office/drawing/2014/main" val="2499112080"/>
                    </a:ext>
                  </a:extLst>
                </a:gridCol>
                <a:gridCol w="2803052">
                  <a:extLst>
                    <a:ext uri="{9D8B030D-6E8A-4147-A177-3AD203B41FA5}">
                      <a16:colId xmlns:a16="http://schemas.microsoft.com/office/drawing/2014/main" val="585460723"/>
                    </a:ext>
                  </a:extLst>
                </a:gridCol>
                <a:gridCol w="2579235">
                  <a:extLst>
                    <a:ext uri="{9D8B030D-6E8A-4147-A177-3AD203B41FA5}">
                      <a16:colId xmlns:a16="http://schemas.microsoft.com/office/drawing/2014/main" val="3059025361"/>
                    </a:ext>
                  </a:extLst>
                </a:gridCol>
                <a:gridCol w="4135301">
                  <a:extLst>
                    <a:ext uri="{9D8B030D-6E8A-4147-A177-3AD203B41FA5}">
                      <a16:colId xmlns:a16="http://schemas.microsoft.com/office/drawing/2014/main" val="13598229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Дата і час спостережень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Довжина тіні від гномона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Кут висоти сонця над горизонтом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Світлини природних об’єктів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0817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44469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790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091" y="372394"/>
            <a:ext cx="106310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Фотоальбом «Хмари»</a:t>
            </a:r>
            <a:endParaRPr lang="uk-UA" sz="2800" b="1" dirty="0">
              <a:ln w="22225">
                <a:solidFill>
                  <a:schemeClr val="tx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31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5564" y="372394"/>
            <a:ext cx="11600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Рекорди у світі, пов’язані з опадами</a:t>
            </a:r>
            <a:endParaRPr lang="uk-UA" sz="2800" b="1" dirty="0">
              <a:ln w="22225">
                <a:solidFill>
                  <a:schemeClr val="tx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600" y="1477818"/>
            <a:ext cx="2340000" cy="234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801" y="4165600"/>
            <a:ext cx="2340000" cy="234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28" y="1477818"/>
            <a:ext cx="2340000" cy="234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254" y="1477818"/>
            <a:ext cx="2340000" cy="2340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745" y="4165600"/>
            <a:ext cx="2340000" cy="2340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6273" y="4165600"/>
            <a:ext cx="2340000" cy="23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00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5564" y="372394"/>
            <a:ext cx="116008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Таблиці значень ефективної температури повітря</a:t>
            </a:r>
            <a:endParaRPr lang="uk-UA" sz="2800" b="1" dirty="0">
              <a:ln w="22225">
                <a:solidFill>
                  <a:schemeClr val="tx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 descr="C:\Users\Володимир\Desktop\холод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13" r="28409"/>
          <a:stretch/>
        </p:blipFill>
        <p:spPr bwMode="auto">
          <a:xfrm>
            <a:off x="640542" y="1942054"/>
            <a:ext cx="4297680" cy="4591685"/>
          </a:xfrm>
          <a:prstGeom prst="rect">
            <a:avLst/>
          </a:prstGeom>
          <a:noFill/>
          <a:ln>
            <a:solidFill>
              <a:schemeClr val="accent2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 descr="C:\Users\Володимир\Desktop\тепло.pn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24" t="24064" r="26914" b="21909"/>
          <a:stretch/>
        </p:blipFill>
        <p:spPr bwMode="auto">
          <a:xfrm>
            <a:off x="5428095" y="2422177"/>
            <a:ext cx="6228196" cy="3581459"/>
          </a:xfrm>
          <a:prstGeom prst="rect">
            <a:avLst/>
          </a:prstGeom>
          <a:noFill/>
          <a:ln>
            <a:solidFill>
              <a:schemeClr val="accent2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337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1605" y="613026"/>
            <a:ext cx="6722857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Щоденник спостережень за погодою за червень 2022 року у місті Рівне</a:t>
            </a:r>
          </a:p>
          <a:p>
            <a:pPr algn="ctr"/>
            <a:endParaRPr lang="uk-UA" sz="4000" b="1" dirty="0">
              <a:ln w="22225">
                <a:solidFill>
                  <a:schemeClr val="tx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k-UA" b="1" dirty="0" smtClean="0">
                <a:ln w="22225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Дані Рівненського обласного </a:t>
            </a:r>
          </a:p>
          <a:p>
            <a:pPr algn="ctr"/>
            <a:r>
              <a:rPr lang="uk-UA" b="1" dirty="0" smtClean="0">
                <a:ln w="22225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центру з гідрометеорології </a:t>
            </a:r>
          </a:p>
          <a:p>
            <a:pPr algn="ctr"/>
            <a:r>
              <a:rPr lang="en-US" sz="1100" dirty="0" smtClean="0">
                <a:ln w="22225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</a:t>
            </a:r>
            <a:r>
              <a:rPr lang="en-US" sz="1100" dirty="0">
                <a:ln w="22225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://</a:t>
            </a:r>
            <a:r>
              <a:rPr lang="en-US" sz="1100" dirty="0" smtClean="0">
                <a:ln w="22225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pogoda.rovno.ua/shchodennyk-pogody-shkolyara-mista-rivne-za-cherven-2022-roku</a:t>
            </a:r>
            <a:r>
              <a:rPr lang="uk-UA" sz="1100" dirty="0">
                <a:ln w="22225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k-UA" sz="1200" dirty="0" smtClean="0">
              <a:ln w="22225">
                <a:noFill/>
                <a:prstDash val="solid"/>
              </a:ln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29767" t="48489" r="27033" b="19689"/>
          <a:stretch/>
        </p:blipFill>
        <p:spPr>
          <a:xfrm>
            <a:off x="704442" y="4055439"/>
            <a:ext cx="5937182" cy="24600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/>
          <a:srcRect l="35972" t="20618" r="35555" b="7530"/>
          <a:stretch/>
        </p:blipFill>
        <p:spPr>
          <a:xfrm>
            <a:off x="7213533" y="97276"/>
            <a:ext cx="4714739" cy="6692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320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5564" y="372394"/>
            <a:ext cx="116008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Групи показників </a:t>
            </a:r>
            <a:r>
              <a:rPr lang="en-US" sz="4800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AQI</a:t>
            </a:r>
            <a:r>
              <a:rPr lang="uk-UA" sz="4800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для оцінки наслідків для здоров’я людини</a:t>
            </a:r>
            <a:endParaRPr lang="uk-UA" sz="2800" b="1" dirty="0">
              <a:ln w="22225">
                <a:solidFill>
                  <a:schemeClr val="tx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5" name="Рисунок 1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15" t="18456" r="15675" b="19180"/>
          <a:stretch>
            <a:fillRect/>
          </a:stretch>
        </p:blipFill>
        <p:spPr bwMode="auto">
          <a:xfrm>
            <a:off x="1484673" y="2027380"/>
            <a:ext cx="9222654" cy="4657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8745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</TotalTime>
  <Words>106</Words>
  <Application>Microsoft Office PowerPoint</Application>
  <PresentationFormat>Широкоэкранный</PresentationFormat>
  <Paragraphs>29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Volodymyr</dc:creator>
  <cp:lastModifiedBy>Володимир</cp:lastModifiedBy>
  <cp:revision>40</cp:revision>
  <dcterms:created xsi:type="dcterms:W3CDTF">2022-05-03T14:43:10Z</dcterms:created>
  <dcterms:modified xsi:type="dcterms:W3CDTF">2022-09-06T18:17:06Z</dcterms:modified>
</cp:coreProperties>
</file>