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0" r:id="rId4"/>
    <p:sldId id="257" r:id="rId5"/>
    <p:sldId id="258" r:id="rId6"/>
    <p:sldId id="261" r:id="rId7"/>
    <p:sldId id="259" r:id="rId8"/>
    <p:sldId id="278" r:id="rId9"/>
    <p:sldId id="265" r:id="rId10"/>
    <p:sldId id="264" r:id="rId11"/>
    <p:sldId id="268" r:id="rId12"/>
    <p:sldId id="269" r:id="rId13"/>
    <p:sldId id="279" r:id="rId14"/>
    <p:sldId id="276" r:id="rId15"/>
    <p:sldId id="275" r:id="rId16"/>
    <p:sldId id="282" r:id="rId17"/>
    <p:sldId id="281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CF2-8341-4286-BADC-C9094004216B}" type="datetimeFigureOut">
              <a:rPr lang="uk-UA" smtClean="0"/>
              <a:t>22.09.2025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16D2-9B5F-484D-A4CF-A6AD230ED5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916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CF2-8341-4286-BADC-C9094004216B}" type="datetimeFigureOut">
              <a:rPr lang="uk-UA" smtClean="0"/>
              <a:t>22.09.2025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16D2-9B5F-484D-A4CF-A6AD230ED5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62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CF2-8341-4286-BADC-C9094004216B}" type="datetimeFigureOut">
              <a:rPr lang="uk-UA" smtClean="0"/>
              <a:t>22.09.2025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16D2-9B5F-484D-A4CF-A6AD230ED5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359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CF2-8341-4286-BADC-C9094004216B}" type="datetimeFigureOut">
              <a:rPr lang="uk-UA" smtClean="0"/>
              <a:t>22.09.2025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16D2-9B5F-484D-A4CF-A6AD230ED5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49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CF2-8341-4286-BADC-C9094004216B}" type="datetimeFigureOut">
              <a:rPr lang="uk-UA" smtClean="0"/>
              <a:t>22.09.2025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16D2-9B5F-484D-A4CF-A6AD230ED5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58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CF2-8341-4286-BADC-C9094004216B}" type="datetimeFigureOut">
              <a:rPr lang="uk-UA" smtClean="0"/>
              <a:t>22.09.2025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16D2-9B5F-484D-A4CF-A6AD230ED5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3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CF2-8341-4286-BADC-C9094004216B}" type="datetimeFigureOut">
              <a:rPr lang="uk-UA" smtClean="0"/>
              <a:t>22.09.2025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16D2-9B5F-484D-A4CF-A6AD230ED5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155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CF2-8341-4286-BADC-C9094004216B}" type="datetimeFigureOut">
              <a:rPr lang="uk-UA" smtClean="0"/>
              <a:t>22.09.2025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16D2-9B5F-484D-A4CF-A6AD230ED5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248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CF2-8341-4286-BADC-C9094004216B}" type="datetimeFigureOut">
              <a:rPr lang="uk-UA" smtClean="0"/>
              <a:t>22.09.2025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16D2-9B5F-484D-A4CF-A6AD230ED5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146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CF2-8341-4286-BADC-C9094004216B}" type="datetimeFigureOut">
              <a:rPr lang="uk-UA" smtClean="0"/>
              <a:t>22.09.2025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16D2-9B5F-484D-A4CF-A6AD230ED5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609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CF2-8341-4286-BADC-C9094004216B}" type="datetimeFigureOut">
              <a:rPr lang="uk-UA" smtClean="0"/>
              <a:t>22.09.2025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16D2-9B5F-484D-A4CF-A6AD230ED5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07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7CF2-8341-4286-BADC-C9094004216B}" type="datetimeFigureOut">
              <a:rPr lang="uk-UA" smtClean="0"/>
              <a:t>22.09.2025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716D2-9B5F-484D-A4CF-A6AD230ED5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15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olabs.edu.in/?sub=79&amp;brch=18&amp;sim=239&amp;cnt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Віртуальне дослідження біорізноманіття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727200" y="4313238"/>
            <a:ext cx="9144000" cy="1655762"/>
          </a:xfrm>
        </p:spPr>
        <p:txBody>
          <a:bodyPr/>
          <a:lstStyle/>
          <a:p>
            <a:r>
              <a:rPr lang="uk-UA" dirty="0" smtClean="0"/>
              <a:t>Практична робота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06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6447" y="123804"/>
            <a:ext cx="4454199" cy="9176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Ділянка 2. Поле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240791" y="4862437"/>
            <a:ext cx="177644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Квадрат 1 </a:t>
            </a:r>
            <a:endParaRPr lang="uk-UA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55781" y="4849998"/>
            <a:ext cx="18277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Квадрат 2 </a:t>
            </a:r>
            <a:endParaRPr lang="uk-UA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293303" y="4811320"/>
            <a:ext cx="18277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Квадрат 3 </a:t>
            </a:r>
            <a:endParaRPr lang="uk-UA" sz="2800" b="1" dirty="0"/>
          </a:p>
        </p:txBody>
      </p:sp>
      <p:sp>
        <p:nvSpPr>
          <p:cNvPr id="144" name="Прямокутник 143"/>
          <p:cNvSpPr/>
          <p:nvPr/>
        </p:nvSpPr>
        <p:spPr>
          <a:xfrm>
            <a:off x="192369" y="5559012"/>
            <a:ext cx="11393470" cy="11808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5" name="Google Shape;11276;p136"/>
          <p:cNvGrpSpPr/>
          <p:nvPr/>
        </p:nvGrpSpPr>
        <p:grpSpPr>
          <a:xfrm>
            <a:off x="512531" y="5743879"/>
            <a:ext cx="597486" cy="606982"/>
            <a:chOff x="-20930075" y="4066100"/>
            <a:chExt cx="269400" cy="303250"/>
          </a:xfrm>
          <a:solidFill>
            <a:schemeClr val="accent2"/>
          </a:solidFill>
        </p:grpSpPr>
        <p:sp>
          <p:nvSpPr>
            <p:cNvPr id="146" name="Google Shape;11277;p136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1278;p136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383246" y="6283183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1 </a:t>
            </a:r>
            <a:endParaRPr lang="uk-UA" sz="2800" b="1" dirty="0"/>
          </a:p>
        </p:txBody>
      </p:sp>
      <p:grpSp>
        <p:nvGrpSpPr>
          <p:cNvPr id="149" name="Google Shape;16802;p92"/>
          <p:cNvGrpSpPr/>
          <p:nvPr/>
        </p:nvGrpSpPr>
        <p:grpSpPr>
          <a:xfrm>
            <a:off x="2108770" y="5697432"/>
            <a:ext cx="570651" cy="65342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150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1919473" y="6295101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2 </a:t>
            </a:r>
            <a:endParaRPr lang="uk-UA" sz="2800" b="1" dirty="0"/>
          </a:p>
        </p:txBody>
      </p:sp>
      <p:sp>
        <p:nvSpPr>
          <p:cNvPr id="165" name="TextBox 164"/>
          <p:cNvSpPr txBox="1"/>
          <p:nvPr/>
        </p:nvSpPr>
        <p:spPr>
          <a:xfrm>
            <a:off x="3396098" y="6278359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3 </a:t>
            </a:r>
            <a:endParaRPr lang="uk-UA" sz="2800" b="1" dirty="0"/>
          </a:p>
        </p:txBody>
      </p:sp>
      <p:sp>
        <p:nvSpPr>
          <p:cNvPr id="166" name="TextBox 165"/>
          <p:cNvSpPr txBox="1"/>
          <p:nvPr/>
        </p:nvSpPr>
        <p:spPr>
          <a:xfrm>
            <a:off x="4869874" y="6278359"/>
            <a:ext cx="110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4 </a:t>
            </a:r>
            <a:endParaRPr lang="uk-UA" sz="2800" b="1" dirty="0"/>
          </a:p>
        </p:txBody>
      </p:sp>
      <p:sp>
        <p:nvSpPr>
          <p:cNvPr id="167" name="TextBox 166"/>
          <p:cNvSpPr txBox="1"/>
          <p:nvPr/>
        </p:nvSpPr>
        <p:spPr>
          <a:xfrm>
            <a:off x="6329271" y="6283183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5 </a:t>
            </a:r>
            <a:endParaRPr lang="uk-UA" sz="2800" b="1" dirty="0"/>
          </a:p>
        </p:txBody>
      </p:sp>
      <p:sp>
        <p:nvSpPr>
          <p:cNvPr id="168" name="TextBox 167"/>
          <p:cNvSpPr txBox="1"/>
          <p:nvPr/>
        </p:nvSpPr>
        <p:spPr>
          <a:xfrm>
            <a:off x="7763912" y="6295101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6 </a:t>
            </a:r>
            <a:endParaRPr lang="uk-UA" sz="2800" b="1" dirty="0"/>
          </a:p>
        </p:txBody>
      </p:sp>
      <p:sp>
        <p:nvSpPr>
          <p:cNvPr id="169" name="TextBox 168"/>
          <p:cNvSpPr txBox="1"/>
          <p:nvPr/>
        </p:nvSpPr>
        <p:spPr>
          <a:xfrm>
            <a:off x="9048426" y="6295101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7 </a:t>
            </a:r>
            <a:endParaRPr lang="uk-UA" sz="2800" b="1" dirty="0"/>
          </a:p>
        </p:txBody>
      </p:sp>
      <p:sp>
        <p:nvSpPr>
          <p:cNvPr id="170" name="TextBox 169"/>
          <p:cNvSpPr txBox="1"/>
          <p:nvPr/>
        </p:nvSpPr>
        <p:spPr>
          <a:xfrm>
            <a:off x="10337293" y="6278359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8 </a:t>
            </a:r>
            <a:endParaRPr lang="uk-UA" sz="2800" b="1" dirty="0"/>
          </a:p>
        </p:txBody>
      </p:sp>
      <p:grpSp>
        <p:nvGrpSpPr>
          <p:cNvPr id="171" name="Google Shape;16322;p92"/>
          <p:cNvGrpSpPr/>
          <p:nvPr/>
        </p:nvGrpSpPr>
        <p:grpSpPr>
          <a:xfrm>
            <a:off x="3664372" y="5697432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172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6707;p92"/>
          <p:cNvGrpSpPr/>
          <p:nvPr/>
        </p:nvGrpSpPr>
        <p:grpSpPr>
          <a:xfrm>
            <a:off x="5085394" y="5721875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96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16073;p92"/>
          <p:cNvGrpSpPr/>
          <p:nvPr/>
        </p:nvGrpSpPr>
        <p:grpSpPr>
          <a:xfrm>
            <a:off x="10931771" y="46628"/>
            <a:ext cx="642608" cy="902769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219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2702;p74"/>
          <p:cNvGrpSpPr/>
          <p:nvPr/>
        </p:nvGrpSpPr>
        <p:grpSpPr>
          <a:xfrm>
            <a:off x="10579307" y="5651843"/>
            <a:ext cx="485418" cy="652908"/>
            <a:chOff x="6780081" y="3445529"/>
            <a:chExt cx="288981" cy="423848"/>
          </a:xfrm>
        </p:grpSpPr>
        <p:sp>
          <p:nvSpPr>
            <p:cNvPr id="43" name="Google Shape;2703;p74"/>
            <p:cNvSpPr/>
            <p:nvPr/>
          </p:nvSpPr>
          <p:spPr>
            <a:xfrm>
              <a:off x="6785571" y="3469479"/>
              <a:ext cx="175500" cy="216343"/>
            </a:xfrm>
            <a:custGeom>
              <a:avLst/>
              <a:gdLst/>
              <a:ahLst/>
              <a:cxnLst/>
              <a:rect l="l" t="t" r="r" b="b"/>
              <a:pathLst>
                <a:path w="5818" h="7172" extrusionOk="0">
                  <a:moveTo>
                    <a:pt x="989" y="1"/>
                  </a:moveTo>
                  <a:cubicBezTo>
                    <a:pt x="854" y="1"/>
                    <a:pt x="723" y="18"/>
                    <a:pt x="598" y="55"/>
                  </a:cubicBezTo>
                  <a:cubicBezTo>
                    <a:pt x="489" y="160"/>
                    <a:pt x="400" y="283"/>
                    <a:pt x="324" y="422"/>
                  </a:cubicBezTo>
                  <a:cubicBezTo>
                    <a:pt x="135" y="777"/>
                    <a:pt x="49" y="1240"/>
                    <a:pt x="27" y="1806"/>
                  </a:cubicBezTo>
                  <a:cubicBezTo>
                    <a:pt x="0" y="2738"/>
                    <a:pt x="153" y="3957"/>
                    <a:pt x="613" y="5121"/>
                  </a:cubicBezTo>
                  <a:cubicBezTo>
                    <a:pt x="1065" y="6297"/>
                    <a:pt x="1994" y="6890"/>
                    <a:pt x="2793" y="7088"/>
                  </a:cubicBezTo>
                  <a:cubicBezTo>
                    <a:pt x="3025" y="7146"/>
                    <a:pt x="3248" y="7171"/>
                    <a:pt x="3460" y="7171"/>
                  </a:cubicBezTo>
                  <a:cubicBezTo>
                    <a:pt x="3711" y="7171"/>
                    <a:pt x="3947" y="7136"/>
                    <a:pt x="4166" y="7077"/>
                  </a:cubicBezTo>
                  <a:cubicBezTo>
                    <a:pt x="4306" y="7040"/>
                    <a:pt x="4442" y="6992"/>
                    <a:pt x="4570" y="6936"/>
                  </a:cubicBezTo>
                  <a:cubicBezTo>
                    <a:pt x="4680" y="6853"/>
                    <a:pt x="4790" y="6762"/>
                    <a:pt x="4893" y="6658"/>
                  </a:cubicBezTo>
                  <a:cubicBezTo>
                    <a:pt x="5191" y="6359"/>
                    <a:pt x="5444" y="5978"/>
                    <a:pt x="5590" y="5475"/>
                  </a:cubicBezTo>
                  <a:cubicBezTo>
                    <a:pt x="5818" y="4683"/>
                    <a:pt x="5768" y="3583"/>
                    <a:pt x="4976" y="2601"/>
                  </a:cubicBezTo>
                  <a:cubicBezTo>
                    <a:pt x="4198" y="1620"/>
                    <a:pt x="3218" y="881"/>
                    <a:pt x="2398" y="437"/>
                  </a:cubicBezTo>
                  <a:cubicBezTo>
                    <a:pt x="1898" y="173"/>
                    <a:pt x="1451" y="15"/>
                    <a:pt x="1051" y="2"/>
                  </a:cubicBezTo>
                  <a:cubicBezTo>
                    <a:pt x="1030" y="1"/>
                    <a:pt x="1009" y="1"/>
                    <a:pt x="989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4;p74"/>
            <p:cNvSpPr/>
            <p:nvPr/>
          </p:nvSpPr>
          <p:spPr>
            <a:xfrm>
              <a:off x="6887254" y="3469479"/>
              <a:ext cx="175470" cy="216343"/>
            </a:xfrm>
            <a:custGeom>
              <a:avLst/>
              <a:gdLst/>
              <a:ahLst/>
              <a:cxnLst/>
              <a:rect l="l" t="t" r="r" b="b"/>
              <a:pathLst>
                <a:path w="5817" h="7172" extrusionOk="0">
                  <a:moveTo>
                    <a:pt x="4828" y="1"/>
                  </a:moveTo>
                  <a:cubicBezTo>
                    <a:pt x="4808" y="1"/>
                    <a:pt x="4787" y="1"/>
                    <a:pt x="4766" y="2"/>
                  </a:cubicBezTo>
                  <a:cubicBezTo>
                    <a:pt x="4365" y="15"/>
                    <a:pt x="3920" y="173"/>
                    <a:pt x="3419" y="437"/>
                  </a:cubicBezTo>
                  <a:cubicBezTo>
                    <a:pt x="2598" y="881"/>
                    <a:pt x="1620" y="1620"/>
                    <a:pt x="842" y="2601"/>
                  </a:cubicBezTo>
                  <a:cubicBezTo>
                    <a:pt x="51" y="3583"/>
                    <a:pt x="0" y="4683"/>
                    <a:pt x="228" y="5475"/>
                  </a:cubicBezTo>
                  <a:cubicBezTo>
                    <a:pt x="373" y="5978"/>
                    <a:pt x="628" y="6359"/>
                    <a:pt x="925" y="6658"/>
                  </a:cubicBezTo>
                  <a:cubicBezTo>
                    <a:pt x="1028" y="6762"/>
                    <a:pt x="1138" y="6853"/>
                    <a:pt x="1249" y="6936"/>
                  </a:cubicBezTo>
                  <a:cubicBezTo>
                    <a:pt x="1376" y="6992"/>
                    <a:pt x="1511" y="7040"/>
                    <a:pt x="1651" y="7077"/>
                  </a:cubicBezTo>
                  <a:cubicBezTo>
                    <a:pt x="1872" y="7136"/>
                    <a:pt x="2107" y="7171"/>
                    <a:pt x="2358" y="7171"/>
                  </a:cubicBezTo>
                  <a:cubicBezTo>
                    <a:pt x="2570" y="7171"/>
                    <a:pt x="2792" y="7146"/>
                    <a:pt x="3025" y="7088"/>
                  </a:cubicBezTo>
                  <a:cubicBezTo>
                    <a:pt x="3824" y="6890"/>
                    <a:pt x="4751" y="6297"/>
                    <a:pt x="5206" y="5121"/>
                  </a:cubicBezTo>
                  <a:cubicBezTo>
                    <a:pt x="5666" y="3957"/>
                    <a:pt x="5816" y="2738"/>
                    <a:pt x="5791" y="1806"/>
                  </a:cubicBezTo>
                  <a:cubicBezTo>
                    <a:pt x="5769" y="1240"/>
                    <a:pt x="5682" y="777"/>
                    <a:pt x="5494" y="422"/>
                  </a:cubicBezTo>
                  <a:cubicBezTo>
                    <a:pt x="5417" y="283"/>
                    <a:pt x="5328" y="160"/>
                    <a:pt x="5220" y="55"/>
                  </a:cubicBezTo>
                  <a:cubicBezTo>
                    <a:pt x="5094" y="18"/>
                    <a:pt x="4964" y="1"/>
                    <a:pt x="4828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5;p74"/>
            <p:cNvSpPr/>
            <p:nvPr/>
          </p:nvSpPr>
          <p:spPr>
            <a:xfrm>
              <a:off x="6794258" y="3700024"/>
              <a:ext cx="128684" cy="110615"/>
            </a:xfrm>
            <a:custGeom>
              <a:avLst/>
              <a:gdLst/>
              <a:ahLst/>
              <a:cxnLst/>
              <a:rect l="l" t="t" r="r" b="b"/>
              <a:pathLst>
                <a:path w="4266" h="3667" extrusionOk="0">
                  <a:moveTo>
                    <a:pt x="1189" y="1"/>
                  </a:moveTo>
                  <a:cubicBezTo>
                    <a:pt x="976" y="1"/>
                    <a:pt x="774" y="30"/>
                    <a:pt x="591" y="90"/>
                  </a:cubicBezTo>
                  <a:cubicBezTo>
                    <a:pt x="414" y="148"/>
                    <a:pt x="252" y="235"/>
                    <a:pt x="116" y="349"/>
                  </a:cubicBezTo>
                  <a:cubicBezTo>
                    <a:pt x="47" y="515"/>
                    <a:pt x="13" y="694"/>
                    <a:pt x="10" y="880"/>
                  </a:cubicBezTo>
                  <a:cubicBezTo>
                    <a:pt x="1" y="1596"/>
                    <a:pt x="458" y="2427"/>
                    <a:pt x="1263" y="3018"/>
                  </a:cubicBezTo>
                  <a:cubicBezTo>
                    <a:pt x="1848" y="3448"/>
                    <a:pt x="2502" y="3666"/>
                    <a:pt x="3077" y="3666"/>
                  </a:cubicBezTo>
                  <a:cubicBezTo>
                    <a:pt x="3289" y="3666"/>
                    <a:pt x="3491" y="3637"/>
                    <a:pt x="3675" y="3577"/>
                  </a:cubicBezTo>
                  <a:cubicBezTo>
                    <a:pt x="3853" y="3518"/>
                    <a:pt x="4014" y="3432"/>
                    <a:pt x="4150" y="3318"/>
                  </a:cubicBezTo>
                  <a:cubicBezTo>
                    <a:pt x="4218" y="3152"/>
                    <a:pt x="4253" y="2973"/>
                    <a:pt x="4255" y="2787"/>
                  </a:cubicBezTo>
                  <a:cubicBezTo>
                    <a:pt x="4265" y="2072"/>
                    <a:pt x="3807" y="1238"/>
                    <a:pt x="3004" y="650"/>
                  </a:cubicBezTo>
                  <a:cubicBezTo>
                    <a:pt x="2418" y="219"/>
                    <a:pt x="1764" y="1"/>
                    <a:pt x="1189" y="1"/>
                  </a:cubicBezTo>
                  <a:close/>
                </a:path>
              </a:pathLst>
            </a:custGeom>
            <a:solidFill>
              <a:srgbClr val="9EC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6;p74"/>
            <p:cNvSpPr/>
            <p:nvPr/>
          </p:nvSpPr>
          <p:spPr>
            <a:xfrm>
              <a:off x="6925231" y="3700024"/>
              <a:ext cx="128654" cy="110615"/>
            </a:xfrm>
            <a:custGeom>
              <a:avLst/>
              <a:gdLst/>
              <a:ahLst/>
              <a:cxnLst/>
              <a:rect l="l" t="t" r="r" b="b"/>
              <a:pathLst>
                <a:path w="4265" h="3667" extrusionOk="0">
                  <a:moveTo>
                    <a:pt x="3077" y="1"/>
                  </a:moveTo>
                  <a:cubicBezTo>
                    <a:pt x="2502" y="1"/>
                    <a:pt x="1847" y="219"/>
                    <a:pt x="1260" y="650"/>
                  </a:cubicBezTo>
                  <a:cubicBezTo>
                    <a:pt x="459" y="1238"/>
                    <a:pt x="0" y="2072"/>
                    <a:pt x="9" y="2787"/>
                  </a:cubicBezTo>
                  <a:cubicBezTo>
                    <a:pt x="11" y="2973"/>
                    <a:pt x="46" y="3152"/>
                    <a:pt x="114" y="3318"/>
                  </a:cubicBezTo>
                  <a:cubicBezTo>
                    <a:pt x="252" y="3432"/>
                    <a:pt x="413" y="3518"/>
                    <a:pt x="590" y="3577"/>
                  </a:cubicBezTo>
                  <a:cubicBezTo>
                    <a:pt x="774" y="3637"/>
                    <a:pt x="976" y="3666"/>
                    <a:pt x="1189" y="3666"/>
                  </a:cubicBezTo>
                  <a:cubicBezTo>
                    <a:pt x="1764" y="3666"/>
                    <a:pt x="2418" y="3448"/>
                    <a:pt x="3003" y="3018"/>
                  </a:cubicBezTo>
                  <a:cubicBezTo>
                    <a:pt x="3806" y="2427"/>
                    <a:pt x="4265" y="1596"/>
                    <a:pt x="4254" y="880"/>
                  </a:cubicBezTo>
                  <a:cubicBezTo>
                    <a:pt x="4253" y="694"/>
                    <a:pt x="4217" y="515"/>
                    <a:pt x="4149" y="349"/>
                  </a:cubicBezTo>
                  <a:cubicBezTo>
                    <a:pt x="4013" y="235"/>
                    <a:pt x="3852" y="148"/>
                    <a:pt x="3674" y="90"/>
                  </a:cubicBezTo>
                  <a:cubicBezTo>
                    <a:pt x="3491" y="30"/>
                    <a:pt x="3289" y="1"/>
                    <a:pt x="3077" y="1"/>
                  </a:cubicBezTo>
                  <a:close/>
                </a:path>
              </a:pathLst>
            </a:custGeom>
            <a:solidFill>
              <a:srgbClr val="529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7;p74"/>
            <p:cNvSpPr/>
            <p:nvPr/>
          </p:nvSpPr>
          <p:spPr>
            <a:xfrm>
              <a:off x="6902366" y="3647357"/>
              <a:ext cx="43619" cy="215891"/>
            </a:xfrm>
            <a:custGeom>
              <a:avLst/>
              <a:gdLst/>
              <a:ahLst/>
              <a:cxnLst/>
              <a:rect l="l" t="t" r="r" b="b"/>
              <a:pathLst>
                <a:path w="1446" h="7157" extrusionOk="0">
                  <a:moveTo>
                    <a:pt x="453" y="1"/>
                  </a:moveTo>
                  <a:cubicBezTo>
                    <a:pt x="202" y="1"/>
                    <a:pt x="1" y="205"/>
                    <a:pt x="1" y="453"/>
                  </a:cubicBezTo>
                  <a:lnTo>
                    <a:pt x="1" y="6703"/>
                  </a:lnTo>
                  <a:cubicBezTo>
                    <a:pt x="1" y="6954"/>
                    <a:pt x="204" y="7157"/>
                    <a:pt x="453" y="7157"/>
                  </a:cubicBezTo>
                  <a:lnTo>
                    <a:pt x="993" y="7157"/>
                  </a:lnTo>
                  <a:cubicBezTo>
                    <a:pt x="1243" y="7157"/>
                    <a:pt x="1445" y="6954"/>
                    <a:pt x="1446" y="6703"/>
                  </a:cubicBezTo>
                  <a:lnTo>
                    <a:pt x="1446" y="453"/>
                  </a:lnTo>
                  <a:cubicBezTo>
                    <a:pt x="1446" y="202"/>
                    <a:pt x="1243" y="1"/>
                    <a:pt x="993" y="1"/>
                  </a:cubicBezTo>
                  <a:close/>
                </a:path>
              </a:pathLst>
            </a:custGeom>
            <a:solidFill>
              <a:srgbClr val="F3E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8;p74"/>
            <p:cNvSpPr/>
            <p:nvPr/>
          </p:nvSpPr>
          <p:spPr>
            <a:xfrm>
              <a:off x="6902366" y="3647418"/>
              <a:ext cx="43619" cy="80782"/>
            </a:xfrm>
            <a:custGeom>
              <a:avLst/>
              <a:gdLst/>
              <a:ahLst/>
              <a:cxnLst/>
              <a:rect l="l" t="t" r="r" b="b"/>
              <a:pathLst>
                <a:path w="1446" h="2678" extrusionOk="0">
                  <a:moveTo>
                    <a:pt x="723" y="0"/>
                  </a:moveTo>
                  <a:cubicBezTo>
                    <a:pt x="452" y="0"/>
                    <a:pt x="202" y="117"/>
                    <a:pt x="10" y="309"/>
                  </a:cubicBezTo>
                  <a:cubicBezTo>
                    <a:pt x="4" y="343"/>
                    <a:pt x="1" y="377"/>
                    <a:pt x="1" y="413"/>
                  </a:cubicBezTo>
                  <a:lnTo>
                    <a:pt x="1" y="2359"/>
                  </a:lnTo>
                  <a:cubicBezTo>
                    <a:pt x="195" y="2558"/>
                    <a:pt x="448" y="2678"/>
                    <a:pt x="723" y="2678"/>
                  </a:cubicBezTo>
                  <a:cubicBezTo>
                    <a:pt x="999" y="2678"/>
                    <a:pt x="1251" y="2558"/>
                    <a:pt x="1446" y="2359"/>
                  </a:cubicBezTo>
                  <a:lnTo>
                    <a:pt x="1446" y="413"/>
                  </a:lnTo>
                  <a:cubicBezTo>
                    <a:pt x="1446" y="377"/>
                    <a:pt x="1443" y="343"/>
                    <a:pt x="1437" y="309"/>
                  </a:cubicBezTo>
                  <a:cubicBezTo>
                    <a:pt x="1243" y="117"/>
                    <a:pt x="995" y="0"/>
                    <a:pt x="723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9;p74"/>
            <p:cNvSpPr/>
            <p:nvPr/>
          </p:nvSpPr>
          <p:spPr>
            <a:xfrm>
              <a:off x="6829429" y="3451773"/>
              <a:ext cx="189466" cy="233990"/>
            </a:xfrm>
            <a:custGeom>
              <a:avLst/>
              <a:gdLst/>
              <a:ahLst/>
              <a:cxnLst/>
              <a:rect l="l" t="t" r="r" b="b"/>
              <a:pathLst>
                <a:path w="6281" h="7757" extrusionOk="0">
                  <a:moveTo>
                    <a:pt x="3141" y="0"/>
                  </a:moveTo>
                  <a:cubicBezTo>
                    <a:pt x="2971" y="36"/>
                    <a:pt x="2811" y="95"/>
                    <a:pt x="2656" y="176"/>
                  </a:cubicBezTo>
                  <a:cubicBezTo>
                    <a:pt x="2261" y="383"/>
                    <a:pt x="1906" y="735"/>
                    <a:pt x="1555" y="1203"/>
                  </a:cubicBezTo>
                  <a:cubicBezTo>
                    <a:pt x="991" y="1979"/>
                    <a:pt x="437" y="3081"/>
                    <a:pt x="225" y="4293"/>
                  </a:cubicBezTo>
                  <a:cubicBezTo>
                    <a:pt x="0" y="5507"/>
                    <a:pt x="586" y="6463"/>
                    <a:pt x="1273" y="7019"/>
                  </a:cubicBezTo>
                  <a:cubicBezTo>
                    <a:pt x="1710" y="7374"/>
                    <a:pt x="2185" y="7573"/>
                    <a:pt x="2656" y="7680"/>
                  </a:cubicBezTo>
                  <a:cubicBezTo>
                    <a:pt x="2818" y="7717"/>
                    <a:pt x="2981" y="7741"/>
                    <a:pt x="3141" y="7757"/>
                  </a:cubicBezTo>
                  <a:cubicBezTo>
                    <a:pt x="3300" y="7741"/>
                    <a:pt x="3463" y="7717"/>
                    <a:pt x="3626" y="7680"/>
                  </a:cubicBezTo>
                  <a:cubicBezTo>
                    <a:pt x="4095" y="7573"/>
                    <a:pt x="4571" y="7372"/>
                    <a:pt x="5009" y="7019"/>
                  </a:cubicBezTo>
                  <a:cubicBezTo>
                    <a:pt x="5695" y="6463"/>
                    <a:pt x="6281" y="5507"/>
                    <a:pt x="6055" y="4293"/>
                  </a:cubicBezTo>
                  <a:cubicBezTo>
                    <a:pt x="5845" y="3083"/>
                    <a:pt x="5290" y="1979"/>
                    <a:pt x="4726" y="1203"/>
                  </a:cubicBezTo>
                  <a:cubicBezTo>
                    <a:pt x="4374" y="735"/>
                    <a:pt x="4021" y="383"/>
                    <a:pt x="3626" y="176"/>
                  </a:cubicBezTo>
                  <a:cubicBezTo>
                    <a:pt x="3471" y="95"/>
                    <a:pt x="3309" y="36"/>
                    <a:pt x="3141" y="0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10;p74"/>
            <p:cNvSpPr/>
            <p:nvPr/>
          </p:nvSpPr>
          <p:spPr>
            <a:xfrm>
              <a:off x="68538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1;p74"/>
            <p:cNvSpPr/>
            <p:nvPr/>
          </p:nvSpPr>
          <p:spPr>
            <a:xfrm>
              <a:off x="69566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2;p74"/>
            <p:cNvSpPr/>
            <p:nvPr/>
          </p:nvSpPr>
          <p:spPr>
            <a:xfrm>
              <a:off x="6780081" y="3445529"/>
              <a:ext cx="288981" cy="423848"/>
            </a:xfrm>
            <a:custGeom>
              <a:avLst/>
              <a:gdLst/>
              <a:ahLst/>
              <a:cxnLst/>
              <a:rect l="l" t="t" r="r" b="b"/>
              <a:pathLst>
                <a:path w="9580" h="14051" extrusionOk="0">
                  <a:moveTo>
                    <a:pt x="8379" y="1002"/>
                  </a:moveTo>
                  <a:cubicBezTo>
                    <a:pt x="8479" y="1002"/>
                    <a:pt x="8577" y="1014"/>
                    <a:pt x="8670" y="1034"/>
                  </a:cubicBezTo>
                  <a:cubicBezTo>
                    <a:pt x="8745" y="1114"/>
                    <a:pt x="8812" y="1207"/>
                    <a:pt x="8867" y="1312"/>
                  </a:cubicBezTo>
                  <a:cubicBezTo>
                    <a:pt x="9028" y="1612"/>
                    <a:pt x="9118" y="2037"/>
                    <a:pt x="9140" y="2606"/>
                  </a:cubicBezTo>
                  <a:cubicBezTo>
                    <a:pt x="9168" y="3671"/>
                    <a:pt x="8961" y="4849"/>
                    <a:pt x="8568" y="5840"/>
                  </a:cubicBezTo>
                  <a:cubicBezTo>
                    <a:pt x="8052" y="7174"/>
                    <a:pt x="6972" y="7572"/>
                    <a:pt x="6529" y="7681"/>
                  </a:cubicBezTo>
                  <a:cubicBezTo>
                    <a:pt x="6438" y="7704"/>
                    <a:pt x="6345" y="7721"/>
                    <a:pt x="6253" y="7735"/>
                  </a:cubicBezTo>
                  <a:cubicBezTo>
                    <a:pt x="6438" y="7635"/>
                    <a:pt x="6611" y="7519"/>
                    <a:pt x="6774" y="7385"/>
                  </a:cubicBezTo>
                  <a:cubicBezTo>
                    <a:pt x="7177" y="7059"/>
                    <a:pt x="7497" y="6646"/>
                    <a:pt x="7697" y="6193"/>
                  </a:cubicBezTo>
                  <a:cubicBezTo>
                    <a:pt x="7939" y="5647"/>
                    <a:pt x="8004" y="5065"/>
                    <a:pt x="7893" y="4461"/>
                  </a:cubicBezTo>
                  <a:cubicBezTo>
                    <a:pt x="7725" y="3495"/>
                    <a:pt x="7310" y="2472"/>
                    <a:pt x="6741" y="1602"/>
                  </a:cubicBezTo>
                  <a:cubicBezTo>
                    <a:pt x="6852" y="1535"/>
                    <a:pt x="6961" y="1472"/>
                    <a:pt x="7069" y="1413"/>
                  </a:cubicBezTo>
                  <a:cubicBezTo>
                    <a:pt x="7575" y="1149"/>
                    <a:pt x="7985" y="1013"/>
                    <a:pt x="8330" y="1003"/>
                  </a:cubicBezTo>
                  <a:cubicBezTo>
                    <a:pt x="8346" y="1002"/>
                    <a:pt x="8362" y="1002"/>
                    <a:pt x="8379" y="1002"/>
                  </a:cubicBezTo>
                  <a:close/>
                  <a:moveTo>
                    <a:pt x="4777" y="419"/>
                  </a:moveTo>
                  <a:cubicBezTo>
                    <a:pt x="4910" y="450"/>
                    <a:pt x="5038" y="499"/>
                    <a:pt x="5166" y="567"/>
                  </a:cubicBezTo>
                  <a:cubicBezTo>
                    <a:pt x="5509" y="747"/>
                    <a:pt x="5837" y="1055"/>
                    <a:pt x="6195" y="1531"/>
                  </a:cubicBezTo>
                  <a:cubicBezTo>
                    <a:pt x="6837" y="2416"/>
                    <a:pt x="7309" y="3510"/>
                    <a:pt x="7488" y="4534"/>
                  </a:cubicBezTo>
                  <a:lnTo>
                    <a:pt x="7488" y="4537"/>
                  </a:lnTo>
                  <a:cubicBezTo>
                    <a:pt x="7741" y="5900"/>
                    <a:pt x="6890" y="6760"/>
                    <a:pt x="6513" y="7066"/>
                  </a:cubicBezTo>
                  <a:cubicBezTo>
                    <a:pt x="6142" y="7366"/>
                    <a:pt x="5704" y="7576"/>
                    <a:pt x="5216" y="7684"/>
                  </a:cubicBezTo>
                  <a:cubicBezTo>
                    <a:pt x="5077" y="7717"/>
                    <a:pt x="4929" y="7740"/>
                    <a:pt x="4775" y="7757"/>
                  </a:cubicBezTo>
                  <a:cubicBezTo>
                    <a:pt x="4621" y="7740"/>
                    <a:pt x="4473" y="7717"/>
                    <a:pt x="4336" y="7684"/>
                  </a:cubicBezTo>
                  <a:cubicBezTo>
                    <a:pt x="3845" y="7576"/>
                    <a:pt x="3408" y="7366"/>
                    <a:pt x="3037" y="7066"/>
                  </a:cubicBezTo>
                  <a:cubicBezTo>
                    <a:pt x="2660" y="6760"/>
                    <a:pt x="1811" y="5900"/>
                    <a:pt x="2065" y="4534"/>
                  </a:cubicBezTo>
                  <a:cubicBezTo>
                    <a:pt x="2244" y="3510"/>
                    <a:pt x="2716" y="2416"/>
                    <a:pt x="3357" y="1531"/>
                  </a:cubicBezTo>
                  <a:cubicBezTo>
                    <a:pt x="3716" y="1055"/>
                    <a:pt x="4043" y="747"/>
                    <a:pt x="4388" y="567"/>
                  </a:cubicBezTo>
                  <a:cubicBezTo>
                    <a:pt x="4513" y="500"/>
                    <a:pt x="4644" y="450"/>
                    <a:pt x="4777" y="419"/>
                  </a:cubicBezTo>
                  <a:close/>
                  <a:moveTo>
                    <a:pt x="1655" y="8646"/>
                  </a:moveTo>
                  <a:cubicBezTo>
                    <a:pt x="2199" y="8646"/>
                    <a:pt x="2819" y="8862"/>
                    <a:pt x="3352" y="9255"/>
                  </a:cubicBezTo>
                  <a:cubicBezTo>
                    <a:pt x="3534" y="9390"/>
                    <a:pt x="3701" y="9539"/>
                    <a:pt x="3849" y="9702"/>
                  </a:cubicBezTo>
                  <a:lnTo>
                    <a:pt x="3849" y="10935"/>
                  </a:lnTo>
                  <a:lnTo>
                    <a:pt x="2129" y="9671"/>
                  </a:lnTo>
                  <a:cubicBezTo>
                    <a:pt x="2093" y="9644"/>
                    <a:pt x="2050" y="9631"/>
                    <a:pt x="2007" y="9631"/>
                  </a:cubicBezTo>
                  <a:cubicBezTo>
                    <a:pt x="1945" y="9631"/>
                    <a:pt x="1882" y="9660"/>
                    <a:pt x="1841" y="9715"/>
                  </a:cubicBezTo>
                  <a:cubicBezTo>
                    <a:pt x="1774" y="9805"/>
                    <a:pt x="1793" y="9936"/>
                    <a:pt x="1885" y="10004"/>
                  </a:cubicBezTo>
                  <a:lnTo>
                    <a:pt x="3849" y="11447"/>
                  </a:lnTo>
                  <a:lnTo>
                    <a:pt x="3849" y="11878"/>
                  </a:lnTo>
                  <a:cubicBezTo>
                    <a:pt x="3754" y="11893"/>
                    <a:pt x="3655" y="11900"/>
                    <a:pt x="3553" y="11900"/>
                  </a:cubicBezTo>
                  <a:cubicBezTo>
                    <a:pt x="3007" y="11900"/>
                    <a:pt x="2390" y="11685"/>
                    <a:pt x="1852" y="11290"/>
                  </a:cubicBezTo>
                  <a:cubicBezTo>
                    <a:pt x="1135" y="10764"/>
                    <a:pt x="676" y="9990"/>
                    <a:pt x="684" y="9322"/>
                  </a:cubicBezTo>
                  <a:cubicBezTo>
                    <a:pt x="685" y="9175"/>
                    <a:pt x="709" y="9038"/>
                    <a:pt x="756" y="8915"/>
                  </a:cubicBezTo>
                  <a:cubicBezTo>
                    <a:pt x="861" y="8834"/>
                    <a:pt x="986" y="8770"/>
                    <a:pt x="1123" y="8726"/>
                  </a:cubicBezTo>
                  <a:cubicBezTo>
                    <a:pt x="1287" y="8672"/>
                    <a:pt x="1466" y="8646"/>
                    <a:pt x="1655" y="8646"/>
                  </a:cubicBezTo>
                  <a:close/>
                  <a:moveTo>
                    <a:pt x="5263" y="8097"/>
                  </a:moveTo>
                  <a:cubicBezTo>
                    <a:pt x="5272" y="8098"/>
                    <a:pt x="5284" y="8101"/>
                    <a:pt x="5293" y="8104"/>
                  </a:cubicBezTo>
                  <a:lnTo>
                    <a:pt x="5293" y="13397"/>
                  </a:lnTo>
                  <a:cubicBezTo>
                    <a:pt x="5293" y="13533"/>
                    <a:pt x="5182" y="13642"/>
                    <a:pt x="5047" y="13642"/>
                  </a:cubicBezTo>
                  <a:lnTo>
                    <a:pt x="4507" y="13642"/>
                  </a:lnTo>
                  <a:cubicBezTo>
                    <a:pt x="4370" y="13642"/>
                    <a:pt x="4262" y="13531"/>
                    <a:pt x="4262" y="13397"/>
                  </a:cubicBezTo>
                  <a:lnTo>
                    <a:pt x="4262" y="8104"/>
                  </a:lnTo>
                  <a:cubicBezTo>
                    <a:pt x="4271" y="8103"/>
                    <a:pt x="4281" y="8101"/>
                    <a:pt x="4292" y="8097"/>
                  </a:cubicBezTo>
                  <a:cubicBezTo>
                    <a:pt x="4441" y="8128"/>
                    <a:pt x="4596" y="8155"/>
                    <a:pt x="4757" y="8169"/>
                  </a:cubicBezTo>
                  <a:cubicBezTo>
                    <a:pt x="4765" y="8169"/>
                    <a:pt x="4772" y="8171"/>
                    <a:pt x="4777" y="8171"/>
                  </a:cubicBezTo>
                  <a:cubicBezTo>
                    <a:pt x="4784" y="8171"/>
                    <a:pt x="4791" y="8171"/>
                    <a:pt x="4797" y="8169"/>
                  </a:cubicBezTo>
                  <a:cubicBezTo>
                    <a:pt x="4959" y="8153"/>
                    <a:pt x="5114" y="8128"/>
                    <a:pt x="5263" y="8097"/>
                  </a:cubicBezTo>
                  <a:close/>
                  <a:moveTo>
                    <a:pt x="4777" y="0"/>
                  </a:moveTo>
                  <a:cubicBezTo>
                    <a:pt x="4762" y="0"/>
                    <a:pt x="4748" y="2"/>
                    <a:pt x="4734" y="5"/>
                  </a:cubicBezTo>
                  <a:cubicBezTo>
                    <a:pt x="4552" y="43"/>
                    <a:pt x="4370" y="108"/>
                    <a:pt x="4197" y="200"/>
                  </a:cubicBezTo>
                  <a:cubicBezTo>
                    <a:pt x="3803" y="407"/>
                    <a:pt x="3437" y="746"/>
                    <a:pt x="3046" y="1262"/>
                  </a:cubicBezTo>
                  <a:cubicBezTo>
                    <a:pt x="2925" y="1188"/>
                    <a:pt x="2802" y="1115"/>
                    <a:pt x="2681" y="1049"/>
                  </a:cubicBezTo>
                  <a:cubicBezTo>
                    <a:pt x="2681" y="1049"/>
                    <a:pt x="2678" y="1049"/>
                    <a:pt x="2678" y="1047"/>
                  </a:cubicBezTo>
                  <a:cubicBezTo>
                    <a:pt x="2108" y="749"/>
                    <a:pt x="1653" y="604"/>
                    <a:pt x="1242" y="589"/>
                  </a:cubicBezTo>
                  <a:cubicBezTo>
                    <a:pt x="1221" y="588"/>
                    <a:pt x="1201" y="588"/>
                    <a:pt x="1181" y="588"/>
                  </a:cubicBezTo>
                  <a:cubicBezTo>
                    <a:pt x="1022" y="588"/>
                    <a:pt x="869" y="609"/>
                    <a:pt x="725" y="649"/>
                  </a:cubicBezTo>
                  <a:cubicBezTo>
                    <a:pt x="694" y="658"/>
                    <a:pt x="665" y="675"/>
                    <a:pt x="639" y="700"/>
                  </a:cubicBezTo>
                  <a:cubicBezTo>
                    <a:pt x="517" y="817"/>
                    <a:pt x="413" y="956"/>
                    <a:pt x="326" y="1117"/>
                  </a:cubicBezTo>
                  <a:cubicBezTo>
                    <a:pt x="191" y="1371"/>
                    <a:pt x="101" y="1677"/>
                    <a:pt x="49" y="2056"/>
                  </a:cubicBezTo>
                  <a:cubicBezTo>
                    <a:pt x="35" y="2170"/>
                    <a:pt x="111" y="2274"/>
                    <a:pt x="225" y="2288"/>
                  </a:cubicBezTo>
                  <a:cubicBezTo>
                    <a:pt x="234" y="2290"/>
                    <a:pt x="243" y="2290"/>
                    <a:pt x="252" y="2290"/>
                  </a:cubicBezTo>
                  <a:cubicBezTo>
                    <a:pt x="354" y="2290"/>
                    <a:pt x="443" y="2214"/>
                    <a:pt x="456" y="2112"/>
                  </a:cubicBezTo>
                  <a:cubicBezTo>
                    <a:pt x="500" y="1782"/>
                    <a:pt x="576" y="1521"/>
                    <a:pt x="688" y="1312"/>
                  </a:cubicBezTo>
                  <a:cubicBezTo>
                    <a:pt x="745" y="1206"/>
                    <a:pt x="811" y="1114"/>
                    <a:pt x="887" y="1033"/>
                  </a:cubicBezTo>
                  <a:cubicBezTo>
                    <a:pt x="975" y="1011"/>
                    <a:pt x="1067" y="1000"/>
                    <a:pt x="1163" y="1000"/>
                  </a:cubicBezTo>
                  <a:cubicBezTo>
                    <a:pt x="1184" y="1000"/>
                    <a:pt x="1205" y="1000"/>
                    <a:pt x="1227" y="1001"/>
                  </a:cubicBezTo>
                  <a:cubicBezTo>
                    <a:pt x="1568" y="1012"/>
                    <a:pt x="1981" y="1146"/>
                    <a:pt x="2485" y="1411"/>
                  </a:cubicBezTo>
                  <a:cubicBezTo>
                    <a:pt x="2595" y="1470"/>
                    <a:pt x="2704" y="1534"/>
                    <a:pt x="2814" y="1599"/>
                  </a:cubicBezTo>
                  <a:cubicBezTo>
                    <a:pt x="2246" y="2470"/>
                    <a:pt x="1832" y="3495"/>
                    <a:pt x="1663" y="4460"/>
                  </a:cubicBezTo>
                  <a:cubicBezTo>
                    <a:pt x="1552" y="5063"/>
                    <a:pt x="1617" y="5647"/>
                    <a:pt x="1860" y="6192"/>
                  </a:cubicBezTo>
                  <a:cubicBezTo>
                    <a:pt x="2061" y="6646"/>
                    <a:pt x="2379" y="7057"/>
                    <a:pt x="2781" y="7385"/>
                  </a:cubicBezTo>
                  <a:cubicBezTo>
                    <a:pt x="2944" y="7519"/>
                    <a:pt x="3120" y="7634"/>
                    <a:pt x="3303" y="7735"/>
                  </a:cubicBezTo>
                  <a:cubicBezTo>
                    <a:pt x="3212" y="7721"/>
                    <a:pt x="3119" y="7705"/>
                    <a:pt x="3027" y="7681"/>
                  </a:cubicBezTo>
                  <a:cubicBezTo>
                    <a:pt x="2585" y="7572"/>
                    <a:pt x="1505" y="7174"/>
                    <a:pt x="989" y="5837"/>
                  </a:cubicBezTo>
                  <a:cubicBezTo>
                    <a:pt x="650" y="4983"/>
                    <a:pt x="449" y="3988"/>
                    <a:pt x="418" y="3038"/>
                  </a:cubicBezTo>
                  <a:cubicBezTo>
                    <a:pt x="413" y="2928"/>
                    <a:pt x="324" y="2838"/>
                    <a:pt x="213" y="2838"/>
                  </a:cubicBezTo>
                  <a:cubicBezTo>
                    <a:pt x="210" y="2838"/>
                    <a:pt x="207" y="2838"/>
                    <a:pt x="205" y="2839"/>
                  </a:cubicBezTo>
                  <a:cubicBezTo>
                    <a:pt x="92" y="2842"/>
                    <a:pt x="1" y="2936"/>
                    <a:pt x="5" y="3052"/>
                  </a:cubicBezTo>
                  <a:cubicBezTo>
                    <a:pt x="27" y="3757"/>
                    <a:pt x="148" y="4838"/>
                    <a:pt x="604" y="5988"/>
                  </a:cubicBezTo>
                  <a:cubicBezTo>
                    <a:pt x="1188" y="7501"/>
                    <a:pt x="2423" y="7955"/>
                    <a:pt x="2926" y="8081"/>
                  </a:cubicBezTo>
                  <a:cubicBezTo>
                    <a:pt x="3167" y="8140"/>
                    <a:pt x="3407" y="8169"/>
                    <a:pt x="3645" y="8169"/>
                  </a:cubicBezTo>
                  <a:cubicBezTo>
                    <a:pt x="3715" y="8169"/>
                    <a:pt x="3780" y="8166"/>
                    <a:pt x="3849" y="8162"/>
                  </a:cubicBezTo>
                  <a:lnTo>
                    <a:pt x="3849" y="9121"/>
                  </a:lnTo>
                  <a:cubicBezTo>
                    <a:pt x="3768" y="9051"/>
                    <a:pt x="3685" y="8983"/>
                    <a:pt x="3595" y="8918"/>
                  </a:cubicBezTo>
                  <a:cubicBezTo>
                    <a:pt x="2987" y="8470"/>
                    <a:pt x="2292" y="8229"/>
                    <a:pt x="1661" y="8229"/>
                  </a:cubicBezTo>
                  <a:cubicBezTo>
                    <a:pt x="1428" y="8229"/>
                    <a:pt x="1204" y="8262"/>
                    <a:pt x="996" y="8329"/>
                  </a:cubicBezTo>
                  <a:cubicBezTo>
                    <a:pt x="790" y="8397"/>
                    <a:pt x="607" y="8496"/>
                    <a:pt x="452" y="8625"/>
                  </a:cubicBezTo>
                  <a:cubicBezTo>
                    <a:pt x="427" y="8646"/>
                    <a:pt x="406" y="8674"/>
                    <a:pt x="395" y="8705"/>
                  </a:cubicBezTo>
                  <a:cubicBezTo>
                    <a:pt x="317" y="8890"/>
                    <a:pt x="277" y="9095"/>
                    <a:pt x="273" y="9311"/>
                  </a:cubicBezTo>
                  <a:cubicBezTo>
                    <a:pt x="264" y="10122"/>
                    <a:pt x="774" y="11003"/>
                    <a:pt x="1608" y="11617"/>
                  </a:cubicBezTo>
                  <a:cubicBezTo>
                    <a:pt x="2213" y="12061"/>
                    <a:pt x="2916" y="12305"/>
                    <a:pt x="3548" y="12305"/>
                  </a:cubicBezTo>
                  <a:cubicBezTo>
                    <a:pt x="3650" y="12305"/>
                    <a:pt x="3749" y="12299"/>
                    <a:pt x="3846" y="12286"/>
                  </a:cubicBezTo>
                  <a:lnTo>
                    <a:pt x="3846" y="13392"/>
                  </a:lnTo>
                  <a:cubicBezTo>
                    <a:pt x="3846" y="13755"/>
                    <a:pt x="4142" y="14051"/>
                    <a:pt x="4506" y="14051"/>
                  </a:cubicBezTo>
                  <a:lnTo>
                    <a:pt x="5046" y="14051"/>
                  </a:lnTo>
                  <a:cubicBezTo>
                    <a:pt x="5408" y="14051"/>
                    <a:pt x="5704" y="13755"/>
                    <a:pt x="5704" y="13392"/>
                  </a:cubicBezTo>
                  <a:lnTo>
                    <a:pt x="5704" y="12286"/>
                  </a:lnTo>
                  <a:cubicBezTo>
                    <a:pt x="5797" y="12299"/>
                    <a:pt x="5896" y="12305"/>
                    <a:pt x="5996" y="12305"/>
                  </a:cubicBezTo>
                  <a:cubicBezTo>
                    <a:pt x="6630" y="12305"/>
                    <a:pt x="7333" y="12063"/>
                    <a:pt x="7935" y="11617"/>
                  </a:cubicBezTo>
                  <a:cubicBezTo>
                    <a:pt x="8009" y="11564"/>
                    <a:pt x="8081" y="11506"/>
                    <a:pt x="8152" y="11447"/>
                  </a:cubicBezTo>
                  <a:cubicBezTo>
                    <a:pt x="8238" y="11373"/>
                    <a:pt x="8248" y="11245"/>
                    <a:pt x="8176" y="11157"/>
                  </a:cubicBezTo>
                  <a:cubicBezTo>
                    <a:pt x="8135" y="11109"/>
                    <a:pt x="8077" y="11084"/>
                    <a:pt x="8018" y="11084"/>
                  </a:cubicBezTo>
                  <a:cubicBezTo>
                    <a:pt x="7971" y="11084"/>
                    <a:pt x="7923" y="11101"/>
                    <a:pt x="7884" y="11134"/>
                  </a:cubicBezTo>
                  <a:cubicBezTo>
                    <a:pt x="7824" y="11187"/>
                    <a:pt x="7757" y="11237"/>
                    <a:pt x="7692" y="11286"/>
                  </a:cubicBezTo>
                  <a:cubicBezTo>
                    <a:pt x="7159" y="11678"/>
                    <a:pt x="6547" y="11893"/>
                    <a:pt x="6003" y="11893"/>
                  </a:cubicBezTo>
                  <a:cubicBezTo>
                    <a:pt x="5901" y="11893"/>
                    <a:pt x="5802" y="11886"/>
                    <a:pt x="5706" y="11870"/>
                  </a:cubicBezTo>
                  <a:lnTo>
                    <a:pt x="5706" y="11434"/>
                  </a:lnTo>
                  <a:lnTo>
                    <a:pt x="7661" y="9996"/>
                  </a:lnTo>
                  <a:cubicBezTo>
                    <a:pt x="7754" y="9930"/>
                    <a:pt x="7772" y="9799"/>
                    <a:pt x="7705" y="9708"/>
                  </a:cubicBezTo>
                  <a:cubicBezTo>
                    <a:pt x="7666" y="9652"/>
                    <a:pt x="7604" y="9623"/>
                    <a:pt x="7541" y="9623"/>
                  </a:cubicBezTo>
                  <a:cubicBezTo>
                    <a:pt x="7498" y="9623"/>
                    <a:pt x="7455" y="9637"/>
                    <a:pt x="7417" y="9663"/>
                  </a:cubicBezTo>
                  <a:lnTo>
                    <a:pt x="5706" y="10922"/>
                  </a:lnTo>
                  <a:lnTo>
                    <a:pt x="5706" y="9687"/>
                  </a:lnTo>
                  <a:cubicBezTo>
                    <a:pt x="5851" y="9527"/>
                    <a:pt x="6016" y="9379"/>
                    <a:pt x="6195" y="9249"/>
                  </a:cubicBezTo>
                  <a:cubicBezTo>
                    <a:pt x="6728" y="8856"/>
                    <a:pt x="7347" y="8641"/>
                    <a:pt x="7891" y="8641"/>
                  </a:cubicBezTo>
                  <a:cubicBezTo>
                    <a:pt x="8080" y="8641"/>
                    <a:pt x="8259" y="8666"/>
                    <a:pt x="8423" y="8720"/>
                  </a:cubicBezTo>
                  <a:cubicBezTo>
                    <a:pt x="8562" y="8764"/>
                    <a:pt x="8683" y="8829"/>
                    <a:pt x="8791" y="8909"/>
                  </a:cubicBezTo>
                  <a:cubicBezTo>
                    <a:pt x="8837" y="9035"/>
                    <a:pt x="8861" y="9171"/>
                    <a:pt x="8864" y="9316"/>
                  </a:cubicBezTo>
                  <a:cubicBezTo>
                    <a:pt x="8867" y="9674"/>
                    <a:pt x="8735" y="10079"/>
                    <a:pt x="8489" y="10456"/>
                  </a:cubicBezTo>
                  <a:cubicBezTo>
                    <a:pt x="8427" y="10552"/>
                    <a:pt x="8454" y="10680"/>
                    <a:pt x="8549" y="10740"/>
                  </a:cubicBezTo>
                  <a:cubicBezTo>
                    <a:pt x="8583" y="10763"/>
                    <a:pt x="8622" y="10774"/>
                    <a:pt x="8661" y="10774"/>
                  </a:cubicBezTo>
                  <a:cubicBezTo>
                    <a:pt x="8728" y="10774"/>
                    <a:pt x="8794" y="10741"/>
                    <a:pt x="8834" y="10681"/>
                  </a:cubicBezTo>
                  <a:cubicBezTo>
                    <a:pt x="9127" y="10230"/>
                    <a:pt x="9279" y="9757"/>
                    <a:pt x="9273" y="9311"/>
                  </a:cubicBezTo>
                  <a:cubicBezTo>
                    <a:pt x="9270" y="9095"/>
                    <a:pt x="9229" y="8891"/>
                    <a:pt x="9153" y="8705"/>
                  </a:cubicBezTo>
                  <a:cubicBezTo>
                    <a:pt x="9139" y="8678"/>
                    <a:pt x="9118" y="8650"/>
                    <a:pt x="9093" y="8629"/>
                  </a:cubicBezTo>
                  <a:cubicBezTo>
                    <a:pt x="8938" y="8501"/>
                    <a:pt x="8754" y="8400"/>
                    <a:pt x="8549" y="8334"/>
                  </a:cubicBezTo>
                  <a:cubicBezTo>
                    <a:pt x="8341" y="8266"/>
                    <a:pt x="8117" y="8233"/>
                    <a:pt x="7884" y="8233"/>
                  </a:cubicBezTo>
                  <a:cubicBezTo>
                    <a:pt x="7254" y="8233"/>
                    <a:pt x="6559" y="8474"/>
                    <a:pt x="5950" y="8922"/>
                  </a:cubicBezTo>
                  <a:cubicBezTo>
                    <a:pt x="5864" y="8984"/>
                    <a:pt x="5781" y="9050"/>
                    <a:pt x="5704" y="9119"/>
                  </a:cubicBezTo>
                  <a:lnTo>
                    <a:pt x="5704" y="8164"/>
                  </a:lnTo>
                  <a:cubicBezTo>
                    <a:pt x="5772" y="8169"/>
                    <a:pt x="5839" y="8171"/>
                    <a:pt x="5907" y="8171"/>
                  </a:cubicBezTo>
                  <a:cubicBezTo>
                    <a:pt x="6145" y="8171"/>
                    <a:pt x="6386" y="8141"/>
                    <a:pt x="6626" y="8082"/>
                  </a:cubicBezTo>
                  <a:cubicBezTo>
                    <a:pt x="7129" y="7958"/>
                    <a:pt x="8364" y="7505"/>
                    <a:pt x="8948" y="5991"/>
                  </a:cubicBezTo>
                  <a:cubicBezTo>
                    <a:pt x="9361" y="4952"/>
                    <a:pt x="9579" y="3713"/>
                    <a:pt x="9550" y="2595"/>
                  </a:cubicBezTo>
                  <a:lnTo>
                    <a:pt x="9550" y="2592"/>
                  </a:lnTo>
                  <a:cubicBezTo>
                    <a:pt x="9523" y="1950"/>
                    <a:pt x="9420" y="1479"/>
                    <a:pt x="9227" y="1117"/>
                  </a:cubicBezTo>
                  <a:cubicBezTo>
                    <a:pt x="9143" y="959"/>
                    <a:pt x="9037" y="818"/>
                    <a:pt x="8915" y="700"/>
                  </a:cubicBezTo>
                  <a:cubicBezTo>
                    <a:pt x="8892" y="675"/>
                    <a:pt x="8862" y="658"/>
                    <a:pt x="8828" y="649"/>
                  </a:cubicBezTo>
                  <a:cubicBezTo>
                    <a:pt x="8684" y="609"/>
                    <a:pt x="8531" y="588"/>
                    <a:pt x="8372" y="588"/>
                  </a:cubicBezTo>
                  <a:cubicBezTo>
                    <a:pt x="8352" y="588"/>
                    <a:pt x="8332" y="588"/>
                    <a:pt x="8312" y="589"/>
                  </a:cubicBezTo>
                  <a:cubicBezTo>
                    <a:pt x="7902" y="604"/>
                    <a:pt x="7445" y="747"/>
                    <a:pt x="6876" y="1047"/>
                  </a:cubicBezTo>
                  <a:lnTo>
                    <a:pt x="6874" y="1049"/>
                  </a:lnTo>
                  <a:cubicBezTo>
                    <a:pt x="6751" y="1115"/>
                    <a:pt x="6629" y="1188"/>
                    <a:pt x="6507" y="1262"/>
                  </a:cubicBezTo>
                  <a:cubicBezTo>
                    <a:pt x="6118" y="746"/>
                    <a:pt x="5751" y="410"/>
                    <a:pt x="5358" y="200"/>
                  </a:cubicBezTo>
                  <a:cubicBezTo>
                    <a:pt x="5183" y="110"/>
                    <a:pt x="5003" y="43"/>
                    <a:pt x="4820" y="5"/>
                  </a:cubicBezTo>
                  <a:cubicBezTo>
                    <a:pt x="4806" y="2"/>
                    <a:pt x="4791" y="0"/>
                    <a:pt x="47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3;p74"/>
            <p:cNvSpPr/>
            <p:nvPr/>
          </p:nvSpPr>
          <p:spPr>
            <a:xfrm>
              <a:off x="6877602" y="3564074"/>
              <a:ext cx="12398" cy="20150"/>
            </a:xfrm>
            <a:custGeom>
              <a:avLst/>
              <a:gdLst/>
              <a:ahLst/>
              <a:cxnLst/>
              <a:rect l="l" t="t" r="r" b="b"/>
              <a:pathLst>
                <a:path w="411" h="668" extrusionOk="0">
                  <a:moveTo>
                    <a:pt x="205" y="0"/>
                  </a:moveTo>
                  <a:cubicBezTo>
                    <a:pt x="93" y="0"/>
                    <a:pt x="1" y="92"/>
                    <a:pt x="1" y="204"/>
                  </a:cubicBezTo>
                  <a:lnTo>
                    <a:pt x="1" y="462"/>
                  </a:lnTo>
                  <a:cubicBezTo>
                    <a:pt x="1" y="574"/>
                    <a:pt x="93" y="667"/>
                    <a:pt x="205" y="667"/>
                  </a:cubicBezTo>
                  <a:cubicBezTo>
                    <a:pt x="320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4;p74"/>
            <p:cNvSpPr/>
            <p:nvPr/>
          </p:nvSpPr>
          <p:spPr>
            <a:xfrm>
              <a:off x="6958291" y="3564074"/>
              <a:ext cx="12428" cy="20150"/>
            </a:xfrm>
            <a:custGeom>
              <a:avLst/>
              <a:gdLst/>
              <a:ahLst/>
              <a:cxnLst/>
              <a:rect l="l" t="t" r="r" b="b"/>
              <a:pathLst>
                <a:path w="412" h="668" extrusionOk="0">
                  <a:moveTo>
                    <a:pt x="206" y="0"/>
                  </a:moveTo>
                  <a:cubicBezTo>
                    <a:pt x="92" y="0"/>
                    <a:pt x="0" y="92"/>
                    <a:pt x="0" y="204"/>
                  </a:cubicBezTo>
                  <a:lnTo>
                    <a:pt x="0" y="462"/>
                  </a:lnTo>
                  <a:cubicBezTo>
                    <a:pt x="0" y="577"/>
                    <a:pt x="93" y="667"/>
                    <a:pt x="206" y="667"/>
                  </a:cubicBezTo>
                  <a:cubicBezTo>
                    <a:pt x="318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18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5;p74"/>
            <p:cNvSpPr/>
            <p:nvPr/>
          </p:nvSpPr>
          <p:spPr>
            <a:xfrm>
              <a:off x="6906529" y="3571555"/>
              <a:ext cx="35172" cy="17315"/>
            </a:xfrm>
            <a:custGeom>
              <a:avLst/>
              <a:gdLst/>
              <a:ahLst/>
              <a:cxnLst/>
              <a:rect l="l" t="t" r="r" b="b"/>
              <a:pathLst>
                <a:path w="1166" h="574" extrusionOk="0">
                  <a:moveTo>
                    <a:pt x="936" y="0"/>
                  </a:moveTo>
                  <a:cubicBezTo>
                    <a:pt x="878" y="0"/>
                    <a:pt x="822" y="24"/>
                    <a:pt x="781" y="72"/>
                  </a:cubicBezTo>
                  <a:cubicBezTo>
                    <a:pt x="731" y="129"/>
                    <a:pt x="659" y="162"/>
                    <a:pt x="583" y="162"/>
                  </a:cubicBezTo>
                  <a:cubicBezTo>
                    <a:pt x="508" y="162"/>
                    <a:pt x="435" y="129"/>
                    <a:pt x="385" y="72"/>
                  </a:cubicBezTo>
                  <a:cubicBezTo>
                    <a:pt x="345" y="25"/>
                    <a:pt x="287" y="1"/>
                    <a:pt x="229" y="1"/>
                  </a:cubicBezTo>
                  <a:cubicBezTo>
                    <a:pt x="181" y="1"/>
                    <a:pt x="133" y="17"/>
                    <a:pt x="95" y="51"/>
                  </a:cubicBezTo>
                  <a:cubicBezTo>
                    <a:pt x="9" y="125"/>
                    <a:pt x="0" y="257"/>
                    <a:pt x="74" y="341"/>
                  </a:cubicBezTo>
                  <a:cubicBezTo>
                    <a:pt x="202" y="487"/>
                    <a:pt x="386" y="573"/>
                    <a:pt x="583" y="573"/>
                  </a:cubicBezTo>
                  <a:cubicBezTo>
                    <a:pt x="780" y="573"/>
                    <a:pt x="965" y="489"/>
                    <a:pt x="1092" y="341"/>
                  </a:cubicBezTo>
                  <a:cubicBezTo>
                    <a:pt x="1166" y="257"/>
                    <a:pt x="1159" y="125"/>
                    <a:pt x="1071" y="51"/>
                  </a:cubicBezTo>
                  <a:cubicBezTo>
                    <a:pt x="1032" y="17"/>
                    <a:pt x="984" y="0"/>
                    <a:pt x="93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16839;p92"/>
          <p:cNvGrpSpPr/>
          <p:nvPr/>
        </p:nvGrpSpPr>
        <p:grpSpPr>
          <a:xfrm>
            <a:off x="6558225" y="5630036"/>
            <a:ext cx="639233" cy="735020"/>
            <a:chOff x="4413174" y="3348241"/>
            <a:chExt cx="336726" cy="360972"/>
          </a:xfrm>
          <a:solidFill>
            <a:srgbClr val="FF0000"/>
          </a:solidFill>
        </p:grpSpPr>
        <p:sp>
          <p:nvSpPr>
            <p:cNvPr id="72" name="Google Shape;16840;p92"/>
            <p:cNvSpPr/>
            <p:nvPr/>
          </p:nvSpPr>
          <p:spPr>
            <a:xfrm>
              <a:off x="4466255" y="3534245"/>
              <a:ext cx="233789" cy="169542"/>
            </a:xfrm>
            <a:custGeom>
              <a:avLst/>
              <a:gdLst/>
              <a:ahLst/>
              <a:cxnLst/>
              <a:rect l="l" t="t" r="r" b="b"/>
              <a:pathLst>
                <a:path w="8919" h="6468" extrusionOk="0">
                  <a:moveTo>
                    <a:pt x="1" y="1"/>
                  </a:moveTo>
                  <a:lnTo>
                    <a:pt x="4175" y="3450"/>
                  </a:lnTo>
                  <a:lnTo>
                    <a:pt x="3746" y="6468"/>
                  </a:lnTo>
                  <a:lnTo>
                    <a:pt x="5040" y="6468"/>
                  </a:lnTo>
                  <a:lnTo>
                    <a:pt x="4607" y="3450"/>
                  </a:lnTo>
                  <a:lnTo>
                    <a:pt x="8919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841;p92"/>
            <p:cNvSpPr/>
            <p:nvPr/>
          </p:nvSpPr>
          <p:spPr>
            <a:xfrm>
              <a:off x="4570869" y="3630287"/>
              <a:ext cx="21049" cy="28336"/>
            </a:xfrm>
            <a:custGeom>
              <a:avLst/>
              <a:gdLst/>
              <a:ahLst/>
              <a:cxnLst/>
              <a:rect l="l" t="t" r="r" b="b"/>
              <a:pathLst>
                <a:path w="803" h="1081" extrusionOk="0">
                  <a:moveTo>
                    <a:pt x="156" y="1"/>
                  </a:moveTo>
                  <a:lnTo>
                    <a:pt x="1" y="1080"/>
                  </a:lnTo>
                  <a:lnTo>
                    <a:pt x="803" y="1080"/>
                  </a:lnTo>
                  <a:lnTo>
                    <a:pt x="648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842;p92"/>
            <p:cNvSpPr/>
            <p:nvPr/>
          </p:nvSpPr>
          <p:spPr>
            <a:xfrm>
              <a:off x="4581380" y="3595818"/>
              <a:ext cx="137642" cy="40184"/>
            </a:xfrm>
            <a:custGeom>
              <a:avLst/>
              <a:gdLst/>
              <a:ahLst/>
              <a:cxnLst/>
              <a:rect l="l" t="t" r="r" b="b"/>
              <a:pathLst>
                <a:path w="5251" h="1533" extrusionOk="0">
                  <a:moveTo>
                    <a:pt x="3902" y="0"/>
                  </a:moveTo>
                  <a:cubicBezTo>
                    <a:pt x="3679" y="0"/>
                    <a:pt x="3456" y="9"/>
                    <a:pt x="3232" y="25"/>
                  </a:cubicBezTo>
                  <a:lnTo>
                    <a:pt x="1" y="1105"/>
                  </a:lnTo>
                  <a:lnTo>
                    <a:pt x="1" y="1323"/>
                  </a:lnTo>
                  <a:cubicBezTo>
                    <a:pt x="603" y="1471"/>
                    <a:pt x="1159" y="1532"/>
                    <a:pt x="1665" y="1532"/>
                  </a:cubicBezTo>
                  <a:cubicBezTo>
                    <a:pt x="3480" y="1532"/>
                    <a:pt x="4664" y="745"/>
                    <a:pt x="5145" y="349"/>
                  </a:cubicBezTo>
                  <a:cubicBezTo>
                    <a:pt x="5251" y="261"/>
                    <a:pt x="5198" y="89"/>
                    <a:pt x="5065" y="75"/>
                  </a:cubicBezTo>
                  <a:cubicBezTo>
                    <a:pt x="4678" y="25"/>
                    <a:pt x="4290" y="0"/>
                    <a:pt x="3902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843;p92"/>
            <p:cNvSpPr/>
            <p:nvPr/>
          </p:nvSpPr>
          <p:spPr>
            <a:xfrm>
              <a:off x="4581301" y="3536080"/>
              <a:ext cx="155152" cy="88624"/>
            </a:xfrm>
            <a:custGeom>
              <a:avLst/>
              <a:gdLst/>
              <a:ahLst/>
              <a:cxnLst/>
              <a:rect l="l" t="t" r="r" b="b"/>
              <a:pathLst>
                <a:path w="5919" h="3381" extrusionOk="0">
                  <a:moveTo>
                    <a:pt x="5736" y="0"/>
                  </a:moveTo>
                  <a:cubicBezTo>
                    <a:pt x="5725" y="0"/>
                    <a:pt x="5713" y="2"/>
                    <a:pt x="5700" y="5"/>
                  </a:cubicBezTo>
                  <a:cubicBezTo>
                    <a:pt x="1635" y="929"/>
                    <a:pt x="0" y="3380"/>
                    <a:pt x="0" y="3380"/>
                  </a:cubicBezTo>
                  <a:cubicBezTo>
                    <a:pt x="3629" y="2864"/>
                    <a:pt x="5317" y="965"/>
                    <a:pt x="5848" y="226"/>
                  </a:cubicBezTo>
                  <a:cubicBezTo>
                    <a:pt x="5918" y="131"/>
                    <a:pt x="5847" y="0"/>
                    <a:pt x="573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844;p92"/>
            <p:cNvSpPr/>
            <p:nvPr/>
          </p:nvSpPr>
          <p:spPr>
            <a:xfrm>
              <a:off x="4443764" y="3595818"/>
              <a:ext cx="137563" cy="40184"/>
            </a:xfrm>
            <a:custGeom>
              <a:avLst/>
              <a:gdLst/>
              <a:ahLst/>
              <a:cxnLst/>
              <a:rect l="l" t="t" r="r" b="b"/>
              <a:pathLst>
                <a:path w="5248" h="1533" extrusionOk="0">
                  <a:moveTo>
                    <a:pt x="1346" y="0"/>
                  </a:moveTo>
                  <a:cubicBezTo>
                    <a:pt x="958" y="0"/>
                    <a:pt x="571" y="25"/>
                    <a:pt x="187" y="75"/>
                  </a:cubicBezTo>
                  <a:cubicBezTo>
                    <a:pt x="50" y="89"/>
                    <a:pt x="1" y="261"/>
                    <a:pt x="106" y="349"/>
                  </a:cubicBezTo>
                  <a:cubicBezTo>
                    <a:pt x="587" y="745"/>
                    <a:pt x="1772" y="1532"/>
                    <a:pt x="3585" y="1532"/>
                  </a:cubicBezTo>
                  <a:cubicBezTo>
                    <a:pt x="4091" y="1532"/>
                    <a:pt x="4645" y="1471"/>
                    <a:pt x="5247" y="1323"/>
                  </a:cubicBezTo>
                  <a:lnTo>
                    <a:pt x="5247" y="1105"/>
                  </a:lnTo>
                  <a:lnTo>
                    <a:pt x="2016" y="25"/>
                  </a:lnTo>
                  <a:cubicBezTo>
                    <a:pt x="1793" y="9"/>
                    <a:pt x="1569" y="0"/>
                    <a:pt x="134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845;p92"/>
            <p:cNvSpPr/>
            <p:nvPr/>
          </p:nvSpPr>
          <p:spPr>
            <a:xfrm>
              <a:off x="4427906" y="3432278"/>
              <a:ext cx="43093" cy="42464"/>
            </a:xfrm>
            <a:custGeom>
              <a:avLst/>
              <a:gdLst/>
              <a:ahLst/>
              <a:cxnLst/>
              <a:rect l="l" t="t" r="r" b="b"/>
              <a:pathLst>
                <a:path w="1644" h="1620" extrusionOk="0">
                  <a:moveTo>
                    <a:pt x="196" y="1"/>
                  </a:moveTo>
                  <a:cubicBezTo>
                    <a:pt x="87" y="1"/>
                    <a:pt x="1" y="100"/>
                    <a:pt x="29" y="213"/>
                  </a:cubicBezTo>
                  <a:lnTo>
                    <a:pt x="310" y="1429"/>
                  </a:lnTo>
                  <a:lnTo>
                    <a:pt x="1643" y="1619"/>
                  </a:lnTo>
                  <a:lnTo>
                    <a:pt x="1643" y="1619"/>
                  </a:lnTo>
                  <a:lnTo>
                    <a:pt x="1453" y="286"/>
                  </a:lnTo>
                  <a:lnTo>
                    <a:pt x="237" y="5"/>
                  </a:lnTo>
                  <a:cubicBezTo>
                    <a:pt x="223" y="2"/>
                    <a:pt x="209" y="1"/>
                    <a:pt x="19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846;p92"/>
            <p:cNvSpPr/>
            <p:nvPr/>
          </p:nvSpPr>
          <p:spPr>
            <a:xfrm>
              <a:off x="4458994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176" y="1"/>
                  </a:moveTo>
                  <a:cubicBezTo>
                    <a:pt x="82" y="1"/>
                    <a:pt x="1" y="78"/>
                    <a:pt x="4" y="180"/>
                  </a:cubicBezTo>
                  <a:cubicBezTo>
                    <a:pt x="14" y="732"/>
                    <a:pt x="81" y="2079"/>
                    <a:pt x="433" y="2972"/>
                  </a:cubicBezTo>
                  <a:cubicBezTo>
                    <a:pt x="689" y="3623"/>
                    <a:pt x="1076" y="4140"/>
                    <a:pt x="1684" y="4217"/>
                  </a:cubicBezTo>
                  <a:cubicBezTo>
                    <a:pt x="1732" y="4223"/>
                    <a:pt x="1780" y="4226"/>
                    <a:pt x="1827" y="4226"/>
                  </a:cubicBezTo>
                  <a:cubicBezTo>
                    <a:pt x="2405" y="4226"/>
                    <a:pt x="2911" y="3798"/>
                    <a:pt x="3080" y="3229"/>
                  </a:cubicBezTo>
                  <a:cubicBezTo>
                    <a:pt x="3284" y="2543"/>
                    <a:pt x="3094" y="1805"/>
                    <a:pt x="2592" y="1302"/>
                  </a:cubicBezTo>
                  <a:cubicBezTo>
                    <a:pt x="1997" y="708"/>
                    <a:pt x="753" y="205"/>
                    <a:pt x="236" y="11"/>
                  </a:cubicBezTo>
                  <a:cubicBezTo>
                    <a:pt x="216" y="4"/>
                    <a:pt x="195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847;p92"/>
            <p:cNvSpPr/>
            <p:nvPr/>
          </p:nvSpPr>
          <p:spPr>
            <a:xfrm>
              <a:off x="4420016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205" y="0"/>
                  </a:moveTo>
                  <a:cubicBezTo>
                    <a:pt x="85" y="0"/>
                    <a:pt x="0" y="122"/>
                    <a:pt x="45" y="233"/>
                  </a:cubicBezTo>
                  <a:cubicBezTo>
                    <a:pt x="235" y="753"/>
                    <a:pt x="738" y="1994"/>
                    <a:pt x="1332" y="2589"/>
                  </a:cubicBezTo>
                  <a:cubicBezTo>
                    <a:pt x="1701" y="2959"/>
                    <a:pt x="2197" y="3159"/>
                    <a:pt x="2704" y="3159"/>
                  </a:cubicBezTo>
                  <a:cubicBezTo>
                    <a:pt x="2890" y="3159"/>
                    <a:pt x="3077" y="3132"/>
                    <a:pt x="3259" y="3077"/>
                  </a:cubicBezTo>
                  <a:cubicBezTo>
                    <a:pt x="3875" y="2895"/>
                    <a:pt x="4328" y="2318"/>
                    <a:pt x="4247" y="1681"/>
                  </a:cubicBezTo>
                  <a:cubicBezTo>
                    <a:pt x="4174" y="1073"/>
                    <a:pt x="3653" y="686"/>
                    <a:pt x="3006" y="430"/>
                  </a:cubicBezTo>
                  <a:cubicBezTo>
                    <a:pt x="2109" y="78"/>
                    <a:pt x="763" y="11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848;p92"/>
            <p:cNvSpPr/>
            <p:nvPr/>
          </p:nvSpPr>
          <p:spPr>
            <a:xfrm>
              <a:off x="4691813" y="3432278"/>
              <a:ext cx="42989" cy="42464"/>
            </a:xfrm>
            <a:custGeom>
              <a:avLst/>
              <a:gdLst/>
              <a:ahLst/>
              <a:cxnLst/>
              <a:rect l="l" t="t" r="r" b="b"/>
              <a:pathLst>
                <a:path w="1640" h="1620" extrusionOk="0">
                  <a:moveTo>
                    <a:pt x="1446" y="1"/>
                  </a:moveTo>
                  <a:cubicBezTo>
                    <a:pt x="1433" y="1"/>
                    <a:pt x="1420" y="2"/>
                    <a:pt x="1407" y="5"/>
                  </a:cubicBezTo>
                  <a:lnTo>
                    <a:pt x="190" y="286"/>
                  </a:lnTo>
                  <a:lnTo>
                    <a:pt x="1" y="1619"/>
                  </a:lnTo>
                  <a:lnTo>
                    <a:pt x="1" y="1619"/>
                  </a:lnTo>
                  <a:lnTo>
                    <a:pt x="1333" y="1429"/>
                  </a:lnTo>
                  <a:lnTo>
                    <a:pt x="1615" y="213"/>
                  </a:lnTo>
                  <a:cubicBezTo>
                    <a:pt x="1640" y="100"/>
                    <a:pt x="1553" y="1"/>
                    <a:pt x="144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849;p92"/>
            <p:cNvSpPr/>
            <p:nvPr/>
          </p:nvSpPr>
          <p:spPr>
            <a:xfrm>
              <a:off x="4617710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3108" y="1"/>
                  </a:moveTo>
                  <a:cubicBezTo>
                    <a:pt x="3088" y="1"/>
                    <a:pt x="3069" y="4"/>
                    <a:pt x="3049" y="11"/>
                  </a:cubicBezTo>
                  <a:cubicBezTo>
                    <a:pt x="2529" y="205"/>
                    <a:pt x="1287" y="708"/>
                    <a:pt x="690" y="1302"/>
                  </a:cubicBezTo>
                  <a:cubicBezTo>
                    <a:pt x="187" y="1805"/>
                    <a:pt x="0" y="2543"/>
                    <a:pt x="204" y="3229"/>
                  </a:cubicBezTo>
                  <a:cubicBezTo>
                    <a:pt x="373" y="3798"/>
                    <a:pt x="879" y="4226"/>
                    <a:pt x="1458" y="4226"/>
                  </a:cubicBezTo>
                  <a:cubicBezTo>
                    <a:pt x="1505" y="4226"/>
                    <a:pt x="1552" y="4223"/>
                    <a:pt x="1600" y="4217"/>
                  </a:cubicBezTo>
                  <a:cubicBezTo>
                    <a:pt x="2209" y="4140"/>
                    <a:pt x="2595" y="3623"/>
                    <a:pt x="2849" y="2972"/>
                  </a:cubicBezTo>
                  <a:cubicBezTo>
                    <a:pt x="3200" y="2079"/>
                    <a:pt x="3267" y="732"/>
                    <a:pt x="3281" y="180"/>
                  </a:cubicBezTo>
                  <a:cubicBezTo>
                    <a:pt x="3284" y="78"/>
                    <a:pt x="3200" y="1"/>
                    <a:pt x="3108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850;p92"/>
            <p:cNvSpPr/>
            <p:nvPr/>
          </p:nvSpPr>
          <p:spPr>
            <a:xfrm>
              <a:off x="4629218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4124" y="0"/>
                  </a:moveTo>
                  <a:cubicBezTo>
                    <a:pt x="4122" y="0"/>
                    <a:pt x="4120" y="1"/>
                    <a:pt x="4119" y="1"/>
                  </a:cubicBezTo>
                  <a:cubicBezTo>
                    <a:pt x="3567" y="11"/>
                    <a:pt x="2220" y="78"/>
                    <a:pt x="1327" y="430"/>
                  </a:cubicBezTo>
                  <a:cubicBezTo>
                    <a:pt x="676" y="686"/>
                    <a:pt x="156" y="1073"/>
                    <a:pt x="82" y="1681"/>
                  </a:cubicBezTo>
                  <a:cubicBezTo>
                    <a:pt x="1" y="2318"/>
                    <a:pt x="455" y="2895"/>
                    <a:pt x="1070" y="3077"/>
                  </a:cubicBezTo>
                  <a:cubicBezTo>
                    <a:pt x="1253" y="3132"/>
                    <a:pt x="1439" y="3159"/>
                    <a:pt x="1625" y="3159"/>
                  </a:cubicBezTo>
                  <a:cubicBezTo>
                    <a:pt x="2132" y="3159"/>
                    <a:pt x="2629" y="2959"/>
                    <a:pt x="2997" y="2589"/>
                  </a:cubicBezTo>
                  <a:cubicBezTo>
                    <a:pt x="3591" y="1994"/>
                    <a:pt x="4094" y="753"/>
                    <a:pt x="4284" y="233"/>
                  </a:cubicBezTo>
                  <a:cubicBezTo>
                    <a:pt x="4329" y="122"/>
                    <a:pt x="4244" y="0"/>
                    <a:pt x="4124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851;p92"/>
            <p:cNvSpPr/>
            <p:nvPr/>
          </p:nvSpPr>
          <p:spPr>
            <a:xfrm>
              <a:off x="4560200" y="3358909"/>
              <a:ext cx="42412" cy="58218"/>
            </a:xfrm>
            <a:custGeom>
              <a:avLst/>
              <a:gdLst/>
              <a:ahLst/>
              <a:cxnLst/>
              <a:rect l="l" t="t" r="r" b="b"/>
              <a:pathLst>
                <a:path w="1618" h="2221" extrusionOk="0">
                  <a:moveTo>
                    <a:pt x="807" y="1"/>
                  </a:moveTo>
                  <a:cubicBezTo>
                    <a:pt x="751" y="1"/>
                    <a:pt x="695" y="28"/>
                    <a:pt x="661" y="82"/>
                  </a:cubicBezTo>
                  <a:lnTo>
                    <a:pt x="0" y="1141"/>
                  </a:lnTo>
                  <a:lnTo>
                    <a:pt x="805" y="2220"/>
                  </a:lnTo>
                  <a:lnTo>
                    <a:pt x="1618" y="1141"/>
                  </a:lnTo>
                  <a:lnTo>
                    <a:pt x="953" y="82"/>
                  </a:lnTo>
                  <a:cubicBezTo>
                    <a:pt x="920" y="28"/>
                    <a:pt x="863" y="1"/>
                    <a:pt x="807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852;p92"/>
            <p:cNvSpPr/>
            <p:nvPr/>
          </p:nvSpPr>
          <p:spPr>
            <a:xfrm>
              <a:off x="4551524" y="3375135"/>
              <a:ext cx="80682" cy="119634"/>
            </a:xfrm>
            <a:custGeom>
              <a:avLst/>
              <a:gdLst/>
              <a:ahLst/>
              <a:cxnLst/>
              <a:rect l="l" t="t" r="r" b="b"/>
              <a:pathLst>
                <a:path w="3078" h="4564" extrusionOk="0">
                  <a:moveTo>
                    <a:pt x="2165" y="1"/>
                  </a:moveTo>
                  <a:cubicBezTo>
                    <a:pt x="2120" y="1"/>
                    <a:pt x="2075" y="18"/>
                    <a:pt x="2040" y="54"/>
                  </a:cubicBezTo>
                  <a:cubicBezTo>
                    <a:pt x="1660" y="452"/>
                    <a:pt x="753" y="1454"/>
                    <a:pt x="370" y="2333"/>
                  </a:cubicBezTo>
                  <a:cubicBezTo>
                    <a:pt x="92" y="2973"/>
                    <a:pt x="1" y="3613"/>
                    <a:pt x="373" y="4095"/>
                  </a:cubicBezTo>
                  <a:cubicBezTo>
                    <a:pt x="616" y="4409"/>
                    <a:pt x="986" y="4563"/>
                    <a:pt x="1367" y="4563"/>
                  </a:cubicBezTo>
                  <a:cubicBezTo>
                    <a:pt x="1604" y="4563"/>
                    <a:pt x="1844" y="4504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7"/>
                    <a:pt x="2553" y="603"/>
                    <a:pt x="2321" y="100"/>
                  </a:cubicBezTo>
                  <a:cubicBezTo>
                    <a:pt x="2292" y="36"/>
                    <a:pt x="2229" y="1"/>
                    <a:pt x="2165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853;p92"/>
            <p:cNvSpPr/>
            <p:nvPr/>
          </p:nvSpPr>
          <p:spPr>
            <a:xfrm>
              <a:off x="4530501" y="3375135"/>
              <a:ext cx="80787" cy="119634"/>
            </a:xfrm>
            <a:custGeom>
              <a:avLst/>
              <a:gdLst/>
              <a:ahLst/>
              <a:cxnLst/>
              <a:rect l="l" t="t" r="r" b="b"/>
              <a:pathLst>
                <a:path w="3082" h="4564" extrusionOk="0">
                  <a:moveTo>
                    <a:pt x="913" y="1"/>
                  </a:moveTo>
                  <a:cubicBezTo>
                    <a:pt x="849" y="1"/>
                    <a:pt x="786" y="36"/>
                    <a:pt x="757" y="100"/>
                  </a:cubicBezTo>
                  <a:cubicBezTo>
                    <a:pt x="525" y="603"/>
                    <a:pt x="1" y="1837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4"/>
                    <a:pt x="1476" y="4563"/>
                    <a:pt x="1712" y="4563"/>
                  </a:cubicBezTo>
                  <a:cubicBezTo>
                    <a:pt x="2092" y="4563"/>
                    <a:pt x="2462" y="4409"/>
                    <a:pt x="2705" y="4095"/>
                  </a:cubicBezTo>
                  <a:cubicBezTo>
                    <a:pt x="3081" y="3613"/>
                    <a:pt x="2986" y="2973"/>
                    <a:pt x="2708" y="2333"/>
                  </a:cubicBezTo>
                  <a:cubicBezTo>
                    <a:pt x="2325" y="1454"/>
                    <a:pt x="1421" y="452"/>
                    <a:pt x="1038" y="54"/>
                  </a:cubicBezTo>
                  <a:cubicBezTo>
                    <a:pt x="1003" y="18"/>
                    <a:pt x="958" y="1"/>
                    <a:pt x="91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854;p92"/>
            <p:cNvSpPr/>
            <p:nvPr/>
          </p:nvSpPr>
          <p:spPr>
            <a:xfrm>
              <a:off x="4426281" y="3536080"/>
              <a:ext cx="155126" cy="88624"/>
            </a:xfrm>
            <a:custGeom>
              <a:avLst/>
              <a:gdLst/>
              <a:ahLst/>
              <a:cxnLst/>
              <a:rect l="l" t="t" r="r" b="b"/>
              <a:pathLst>
                <a:path w="5918" h="3381" extrusionOk="0">
                  <a:moveTo>
                    <a:pt x="183" y="0"/>
                  </a:moveTo>
                  <a:cubicBezTo>
                    <a:pt x="74" y="0"/>
                    <a:pt x="0" y="131"/>
                    <a:pt x="74" y="226"/>
                  </a:cubicBezTo>
                  <a:cubicBezTo>
                    <a:pt x="601" y="965"/>
                    <a:pt x="2292" y="2864"/>
                    <a:pt x="5918" y="3380"/>
                  </a:cubicBezTo>
                  <a:cubicBezTo>
                    <a:pt x="5918" y="3380"/>
                    <a:pt x="4283" y="929"/>
                    <a:pt x="218" y="5"/>
                  </a:cubicBezTo>
                  <a:cubicBezTo>
                    <a:pt x="206" y="2"/>
                    <a:pt x="194" y="0"/>
                    <a:pt x="18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855;p92"/>
            <p:cNvSpPr/>
            <p:nvPr/>
          </p:nvSpPr>
          <p:spPr>
            <a:xfrm>
              <a:off x="4560200" y="3464834"/>
              <a:ext cx="42412" cy="58192"/>
            </a:xfrm>
            <a:custGeom>
              <a:avLst/>
              <a:gdLst/>
              <a:ahLst/>
              <a:cxnLst/>
              <a:rect l="l" t="t" r="r" b="b"/>
              <a:pathLst>
                <a:path w="1618" h="2220" extrusionOk="0">
                  <a:moveTo>
                    <a:pt x="807" y="0"/>
                  </a:moveTo>
                  <a:cubicBezTo>
                    <a:pt x="751" y="0"/>
                    <a:pt x="695" y="27"/>
                    <a:pt x="661" y="82"/>
                  </a:cubicBezTo>
                  <a:lnTo>
                    <a:pt x="0" y="1140"/>
                  </a:lnTo>
                  <a:lnTo>
                    <a:pt x="805" y="2220"/>
                  </a:lnTo>
                  <a:lnTo>
                    <a:pt x="1618" y="1140"/>
                  </a:lnTo>
                  <a:lnTo>
                    <a:pt x="953" y="82"/>
                  </a:lnTo>
                  <a:cubicBezTo>
                    <a:pt x="920" y="27"/>
                    <a:pt x="863" y="0"/>
                    <a:pt x="807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856;p92"/>
            <p:cNvSpPr/>
            <p:nvPr/>
          </p:nvSpPr>
          <p:spPr>
            <a:xfrm>
              <a:off x="4551524" y="3481060"/>
              <a:ext cx="80682" cy="119608"/>
            </a:xfrm>
            <a:custGeom>
              <a:avLst/>
              <a:gdLst/>
              <a:ahLst/>
              <a:cxnLst/>
              <a:rect l="l" t="t" r="r" b="b"/>
              <a:pathLst>
                <a:path w="3078" h="4563" extrusionOk="0">
                  <a:moveTo>
                    <a:pt x="2165" y="0"/>
                  </a:moveTo>
                  <a:cubicBezTo>
                    <a:pt x="2120" y="0"/>
                    <a:pt x="2075" y="17"/>
                    <a:pt x="2040" y="54"/>
                  </a:cubicBezTo>
                  <a:cubicBezTo>
                    <a:pt x="1660" y="451"/>
                    <a:pt x="753" y="1453"/>
                    <a:pt x="370" y="2332"/>
                  </a:cubicBezTo>
                  <a:cubicBezTo>
                    <a:pt x="92" y="2972"/>
                    <a:pt x="1" y="3612"/>
                    <a:pt x="373" y="4094"/>
                  </a:cubicBezTo>
                  <a:cubicBezTo>
                    <a:pt x="616" y="4408"/>
                    <a:pt x="986" y="4562"/>
                    <a:pt x="1367" y="4562"/>
                  </a:cubicBezTo>
                  <a:cubicBezTo>
                    <a:pt x="1604" y="4562"/>
                    <a:pt x="1844" y="4503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6"/>
                    <a:pt x="2553" y="602"/>
                    <a:pt x="2321" y="99"/>
                  </a:cubicBezTo>
                  <a:cubicBezTo>
                    <a:pt x="2292" y="35"/>
                    <a:pt x="2229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857;p92"/>
            <p:cNvSpPr/>
            <p:nvPr/>
          </p:nvSpPr>
          <p:spPr>
            <a:xfrm>
              <a:off x="4530501" y="3481060"/>
              <a:ext cx="80787" cy="119608"/>
            </a:xfrm>
            <a:custGeom>
              <a:avLst/>
              <a:gdLst/>
              <a:ahLst/>
              <a:cxnLst/>
              <a:rect l="l" t="t" r="r" b="b"/>
              <a:pathLst>
                <a:path w="3082" h="4563" extrusionOk="0">
                  <a:moveTo>
                    <a:pt x="913" y="0"/>
                  </a:moveTo>
                  <a:cubicBezTo>
                    <a:pt x="849" y="0"/>
                    <a:pt x="786" y="35"/>
                    <a:pt x="757" y="99"/>
                  </a:cubicBezTo>
                  <a:cubicBezTo>
                    <a:pt x="525" y="602"/>
                    <a:pt x="1" y="1836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3"/>
                    <a:pt x="1476" y="4562"/>
                    <a:pt x="1712" y="4562"/>
                  </a:cubicBezTo>
                  <a:cubicBezTo>
                    <a:pt x="2092" y="4562"/>
                    <a:pt x="2462" y="4408"/>
                    <a:pt x="2705" y="4094"/>
                  </a:cubicBezTo>
                  <a:cubicBezTo>
                    <a:pt x="3081" y="3612"/>
                    <a:pt x="2986" y="2972"/>
                    <a:pt x="2708" y="2332"/>
                  </a:cubicBezTo>
                  <a:cubicBezTo>
                    <a:pt x="2325" y="1453"/>
                    <a:pt x="1421" y="451"/>
                    <a:pt x="1038" y="54"/>
                  </a:cubicBezTo>
                  <a:cubicBezTo>
                    <a:pt x="1003" y="17"/>
                    <a:pt x="958" y="0"/>
                    <a:pt x="91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858;p92"/>
            <p:cNvSpPr/>
            <p:nvPr/>
          </p:nvSpPr>
          <p:spPr>
            <a:xfrm>
              <a:off x="4413174" y="3348241"/>
              <a:ext cx="336726" cy="360972"/>
            </a:xfrm>
            <a:custGeom>
              <a:avLst/>
              <a:gdLst/>
              <a:ahLst/>
              <a:cxnLst/>
              <a:rect l="l" t="t" r="r" b="b"/>
              <a:pathLst>
                <a:path w="12846" h="13771" extrusionOk="0">
                  <a:moveTo>
                    <a:pt x="6418" y="581"/>
                  </a:moveTo>
                  <a:lnTo>
                    <a:pt x="6836" y="1245"/>
                  </a:lnTo>
                  <a:cubicBezTo>
                    <a:pt x="6706" y="1386"/>
                    <a:pt x="6566" y="1551"/>
                    <a:pt x="6418" y="1734"/>
                  </a:cubicBezTo>
                  <a:cubicBezTo>
                    <a:pt x="6274" y="1551"/>
                    <a:pt x="6133" y="1386"/>
                    <a:pt x="6003" y="1245"/>
                  </a:cubicBezTo>
                  <a:lnTo>
                    <a:pt x="6418" y="581"/>
                  </a:lnTo>
                  <a:close/>
                  <a:moveTo>
                    <a:pt x="799" y="3419"/>
                  </a:moveTo>
                  <a:lnTo>
                    <a:pt x="1562" y="3594"/>
                  </a:lnTo>
                  <a:cubicBezTo>
                    <a:pt x="1572" y="3784"/>
                    <a:pt x="1590" y="4002"/>
                    <a:pt x="1614" y="4234"/>
                  </a:cubicBezTo>
                  <a:cubicBezTo>
                    <a:pt x="1382" y="4210"/>
                    <a:pt x="1168" y="4192"/>
                    <a:pt x="974" y="4182"/>
                  </a:cubicBezTo>
                  <a:lnTo>
                    <a:pt x="799" y="3419"/>
                  </a:lnTo>
                  <a:close/>
                  <a:moveTo>
                    <a:pt x="12037" y="3419"/>
                  </a:moveTo>
                  <a:lnTo>
                    <a:pt x="11861" y="4182"/>
                  </a:lnTo>
                  <a:cubicBezTo>
                    <a:pt x="11671" y="4192"/>
                    <a:pt x="11453" y="4210"/>
                    <a:pt x="11225" y="4234"/>
                  </a:cubicBezTo>
                  <a:cubicBezTo>
                    <a:pt x="11249" y="4002"/>
                    <a:pt x="11264" y="3784"/>
                    <a:pt x="11274" y="3594"/>
                  </a:cubicBezTo>
                  <a:lnTo>
                    <a:pt x="12037" y="3419"/>
                  </a:lnTo>
                  <a:close/>
                  <a:moveTo>
                    <a:pt x="5398" y="1189"/>
                  </a:moveTo>
                  <a:lnTo>
                    <a:pt x="5402" y="1193"/>
                  </a:lnTo>
                  <a:cubicBezTo>
                    <a:pt x="5767" y="1565"/>
                    <a:pt x="6105" y="1966"/>
                    <a:pt x="6414" y="2388"/>
                  </a:cubicBezTo>
                  <a:cubicBezTo>
                    <a:pt x="6458" y="2444"/>
                    <a:pt x="6513" y="2467"/>
                    <a:pt x="6567" y="2467"/>
                  </a:cubicBezTo>
                  <a:cubicBezTo>
                    <a:pt x="6709" y="2467"/>
                    <a:pt x="6843" y="2308"/>
                    <a:pt x="6741" y="2153"/>
                  </a:cubicBezTo>
                  <a:cubicBezTo>
                    <a:pt x="6717" y="2121"/>
                    <a:pt x="6696" y="2093"/>
                    <a:pt x="6675" y="2065"/>
                  </a:cubicBezTo>
                  <a:cubicBezTo>
                    <a:pt x="6914" y="1762"/>
                    <a:pt x="7170" y="1470"/>
                    <a:pt x="7438" y="1193"/>
                  </a:cubicBezTo>
                  <a:cubicBezTo>
                    <a:pt x="7670" y="1703"/>
                    <a:pt x="8158" y="2870"/>
                    <a:pt x="8158" y="3651"/>
                  </a:cubicBezTo>
                  <a:cubicBezTo>
                    <a:pt x="8158" y="4097"/>
                    <a:pt x="7986" y="4530"/>
                    <a:pt x="7677" y="4853"/>
                  </a:cubicBezTo>
                  <a:cubicBezTo>
                    <a:pt x="7652" y="4808"/>
                    <a:pt x="7617" y="4776"/>
                    <a:pt x="7571" y="4758"/>
                  </a:cubicBezTo>
                  <a:cubicBezTo>
                    <a:pt x="7628" y="4572"/>
                    <a:pt x="7649" y="4375"/>
                    <a:pt x="7635" y="4182"/>
                  </a:cubicBezTo>
                  <a:cubicBezTo>
                    <a:pt x="7610" y="3805"/>
                    <a:pt x="7469" y="3376"/>
                    <a:pt x="7216" y="2909"/>
                  </a:cubicBezTo>
                  <a:cubicBezTo>
                    <a:pt x="7174" y="2835"/>
                    <a:pt x="7110" y="2805"/>
                    <a:pt x="7047" y="2805"/>
                  </a:cubicBezTo>
                  <a:cubicBezTo>
                    <a:pt x="6912" y="2805"/>
                    <a:pt x="6780" y="2941"/>
                    <a:pt x="6861" y="3099"/>
                  </a:cubicBezTo>
                  <a:cubicBezTo>
                    <a:pt x="7286" y="3890"/>
                    <a:pt x="7346" y="4498"/>
                    <a:pt x="7044" y="4917"/>
                  </a:cubicBezTo>
                  <a:lnTo>
                    <a:pt x="6590" y="4189"/>
                  </a:lnTo>
                  <a:cubicBezTo>
                    <a:pt x="6551" y="4125"/>
                    <a:pt x="6486" y="4094"/>
                    <a:pt x="6420" y="4094"/>
                  </a:cubicBezTo>
                  <a:cubicBezTo>
                    <a:pt x="6354" y="4094"/>
                    <a:pt x="6288" y="4125"/>
                    <a:pt x="6249" y="4189"/>
                  </a:cubicBezTo>
                  <a:lnTo>
                    <a:pt x="5722" y="5036"/>
                  </a:lnTo>
                  <a:cubicBezTo>
                    <a:pt x="5581" y="4892"/>
                    <a:pt x="5493" y="4808"/>
                    <a:pt x="5482" y="4797"/>
                  </a:cubicBezTo>
                  <a:cubicBezTo>
                    <a:pt x="5442" y="4760"/>
                    <a:pt x="5392" y="4742"/>
                    <a:pt x="5342" y="4742"/>
                  </a:cubicBezTo>
                  <a:cubicBezTo>
                    <a:pt x="5270" y="4742"/>
                    <a:pt x="5200" y="4779"/>
                    <a:pt x="5162" y="4850"/>
                  </a:cubicBezTo>
                  <a:cubicBezTo>
                    <a:pt x="4853" y="4526"/>
                    <a:pt x="4681" y="4097"/>
                    <a:pt x="4681" y="3651"/>
                  </a:cubicBezTo>
                  <a:cubicBezTo>
                    <a:pt x="4677" y="2870"/>
                    <a:pt x="5166" y="1703"/>
                    <a:pt x="5398" y="1189"/>
                  </a:cubicBezTo>
                  <a:close/>
                  <a:moveTo>
                    <a:pt x="6418" y="4677"/>
                  </a:moveTo>
                  <a:lnTo>
                    <a:pt x="6836" y="5342"/>
                  </a:lnTo>
                  <a:cubicBezTo>
                    <a:pt x="6706" y="5483"/>
                    <a:pt x="6566" y="5648"/>
                    <a:pt x="6418" y="5827"/>
                  </a:cubicBezTo>
                  <a:cubicBezTo>
                    <a:pt x="6271" y="5649"/>
                    <a:pt x="6130" y="5484"/>
                    <a:pt x="6004" y="5340"/>
                  </a:cubicBezTo>
                  <a:lnTo>
                    <a:pt x="6004" y="5340"/>
                  </a:lnTo>
                  <a:lnTo>
                    <a:pt x="6418" y="4677"/>
                  </a:lnTo>
                  <a:close/>
                  <a:moveTo>
                    <a:pt x="10887" y="3130"/>
                  </a:moveTo>
                  <a:cubicBezTo>
                    <a:pt x="10880" y="3517"/>
                    <a:pt x="10856" y="3904"/>
                    <a:pt x="10810" y="4287"/>
                  </a:cubicBezTo>
                  <a:lnTo>
                    <a:pt x="10701" y="4305"/>
                  </a:lnTo>
                  <a:cubicBezTo>
                    <a:pt x="10451" y="4345"/>
                    <a:pt x="10495" y="4706"/>
                    <a:pt x="10726" y="4706"/>
                  </a:cubicBezTo>
                  <a:cubicBezTo>
                    <a:pt x="10740" y="4706"/>
                    <a:pt x="10753" y="4705"/>
                    <a:pt x="10768" y="4702"/>
                  </a:cubicBezTo>
                  <a:cubicBezTo>
                    <a:pt x="11281" y="4621"/>
                    <a:pt x="11805" y="4579"/>
                    <a:pt x="12325" y="4572"/>
                  </a:cubicBezTo>
                  <a:lnTo>
                    <a:pt x="12325" y="4572"/>
                  </a:lnTo>
                  <a:cubicBezTo>
                    <a:pt x="12129" y="5099"/>
                    <a:pt x="11650" y="6267"/>
                    <a:pt x="11098" y="6819"/>
                  </a:cubicBezTo>
                  <a:cubicBezTo>
                    <a:pt x="10760" y="7158"/>
                    <a:pt x="10316" y="7327"/>
                    <a:pt x="9871" y="7327"/>
                  </a:cubicBezTo>
                  <a:cubicBezTo>
                    <a:pt x="9437" y="7327"/>
                    <a:pt x="9003" y="7166"/>
                    <a:pt x="8665" y="6844"/>
                  </a:cubicBezTo>
                  <a:cubicBezTo>
                    <a:pt x="8489" y="6436"/>
                    <a:pt x="8471" y="6084"/>
                    <a:pt x="8605" y="5792"/>
                  </a:cubicBezTo>
                  <a:cubicBezTo>
                    <a:pt x="8781" y="5405"/>
                    <a:pt x="9235" y="5103"/>
                    <a:pt x="9945" y="4888"/>
                  </a:cubicBezTo>
                  <a:cubicBezTo>
                    <a:pt x="10174" y="4811"/>
                    <a:pt x="10098" y="4494"/>
                    <a:pt x="9891" y="4494"/>
                  </a:cubicBezTo>
                  <a:cubicBezTo>
                    <a:pt x="9872" y="4494"/>
                    <a:pt x="9853" y="4496"/>
                    <a:pt x="9832" y="4502"/>
                  </a:cubicBezTo>
                  <a:cubicBezTo>
                    <a:pt x="9002" y="4751"/>
                    <a:pt x="8468" y="5128"/>
                    <a:pt x="8239" y="5623"/>
                  </a:cubicBezTo>
                  <a:cubicBezTo>
                    <a:pt x="8201" y="5704"/>
                    <a:pt x="8173" y="5785"/>
                    <a:pt x="8155" y="5870"/>
                  </a:cubicBezTo>
                  <a:cubicBezTo>
                    <a:pt x="8137" y="5778"/>
                    <a:pt x="8130" y="5683"/>
                    <a:pt x="8130" y="5588"/>
                  </a:cubicBezTo>
                  <a:cubicBezTo>
                    <a:pt x="8130" y="5128"/>
                    <a:pt x="8313" y="4685"/>
                    <a:pt x="8640" y="4357"/>
                  </a:cubicBezTo>
                  <a:cubicBezTo>
                    <a:pt x="9189" y="3809"/>
                    <a:pt x="10360" y="3327"/>
                    <a:pt x="10884" y="3130"/>
                  </a:cubicBezTo>
                  <a:close/>
                  <a:moveTo>
                    <a:pt x="1952" y="3130"/>
                  </a:moveTo>
                  <a:lnTo>
                    <a:pt x="1952" y="3130"/>
                  </a:lnTo>
                  <a:cubicBezTo>
                    <a:pt x="2479" y="3327"/>
                    <a:pt x="3647" y="3809"/>
                    <a:pt x="4199" y="4361"/>
                  </a:cubicBezTo>
                  <a:cubicBezTo>
                    <a:pt x="4526" y="4685"/>
                    <a:pt x="4709" y="5128"/>
                    <a:pt x="4709" y="5592"/>
                  </a:cubicBezTo>
                  <a:cubicBezTo>
                    <a:pt x="4709" y="5683"/>
                    <a:pt x="4702" y="5778"/>
                    <a:pt x="4684" y="5870"/>
                  </a:cubicBezTo>
                  <a:cubicBezTo>
                    <a:pt x="4663" y="5785"/>
                    <a:pt x="4635" y="5704"/>
                    <a:pt x="4600" y="5623"/>
                  </a:cubicBezTo>
                  <a:cubicBezTo>
                    <a:pt x="4371" y="5128"/>
                    <a:pt x="3837" y="4751"/>
                    <a:pt x="3007" y="4502"/>
                  </a:cubicBezTo>
                  <a:cubicBezTo>
                    <a:pt x="2986" y="4496"/>
                    <a:pt x="2967" y="4494"/>
                    <a:pt x="2948" y="4494"/>
                  </a:cubicBezTo>
                  <a:cubicBezTo>
                    <a:pt x="2741" y="4494"/>
                    <a:pt x="2665" y="4811"/>
                    <a:pt x="2891" y="4888"/>
                  </a:cubicBezTo>
                  <a:cubicBezTo>
                    <a:pt x="3605" y="5103"/>
                    <a:pt x="4055" y="5405"/>
                    <a:pt x="4234" y="5792"/>
                  </a:cubicBezTo>
                  <a:cubicBezTo>
                    <a:pt x="4364" y="6084"/>
                    <a:pt x="4347" y="6436"/>
                    <a:pt x="4174" y="6847"/>
                  </a:cubicBezTo>
                  <a:cubicBezTo>
                    <a:pt x="3837" y="7169"/>
                    <a:pt x="3404" y="7329"/>
                    <a:pt x="2972" y="7329"/>
                  </a:cubicBezTo>
                  <a:cubicBezTo>
                    <a:pt x="2526" y="7329"/>
                    <a:pt x="2080" y="7158"/>
                    <a:pt x="1741" y="6819"/>
                  </a:cubicBezTo>
                  <a:cubicBezTo>
                    <a:pt x="1185" y="6267"/>
                    <a:pt x="707" y="5096"/>
                    <a:pt x="510" y="4568"/>
                  </a:cubicBezTo>
                  <a:lnTo>
                    <a:pt x="510" y="4568"/>
                  </a:lnTo>
                  <a:lnTo>
                    <a:pt x="514" y="4572"/>
                  </a:lnTo>
                  <a:cubicBezTo>
                    <a:pt x="1034" y="4579"/>
                    <a:pt x="1555" y="4621"/>
                    <a:pt x="2072" y="4702"/>
                  </a:cubicBezTo>
                  <a:cubicBezTo>
                    <a:pt x="2086" y="4705"/>
                    <a:pt x="2099" y="4706"/>
                    <a:pt x="2112" y="4706"/>
                  </a:cubicBezTo>
                  <a:cubicBezTo>
                    <a:pt x="2341" y="4706"/>
                    <a:pt x="2388" y="4345"/>
                    <a:pt x="2138" y="4305"/>
                  </a:cubicBezTo>
                  <a:lnTo>
                    <a:pt x="2026" y="4287"/>
                  </a:lnTo>
                  <a:cubicBezTo>
                    <a:pt x="1984" y="3904"/>
                    <a:pt x="1955" y="3517"/>
                    <a:pt x="1952" y="3130"/>
                  </a:cubicBezTo>
                  <a:close/>
                  <a:moveTo>
                    <a:pt x="8517" y="7252"/>
                  </a:moveTo>
                  <a:lnTo>
                    <a:pt x="8517" y="7252"/>
                  </a:lnTo>
                  <a:cubicBezTo>
                    <a:pt x="8883" y="7550"/>
                    <a:pt x="9336" y="7719"/>
                    <a:pt x="9808" y="7733"/>
                  </a:cubicBezTo>
                  <a:cubicBezTo>
                    <a:pt x="9335" y="7944"/>
                    <a:pt x="8875" y="8189"/>
                    <a:pt x="8437" y="8465"/>
                  </a:cubicBezTo>
                  <a:lnTo>
                    <a:pt x="8437" y="8465"/>
                  </a:lnTo>
                  <a:cubicBezTo>
                    <a:pt x="8518" y="8234"/>
                    <a:pt x="8563" y="7992"/>
                    <a:pt x="8559" y="7747"/>
                  </a:cubicBezTo>
                  <a:cubicBezTo>
                    <a:pt x="8559" y="7582"/>
                    <a:pt x="8545" y="7417"/>
                    <a:pt x="8517" y="7252"/>
                  </a:cubicBezTo>
                  <a:close/>
                  <a:moveTo>
                    <a:pt x="4322" y="7248"/>
                  </a:moveTo>
                  <a:lnTo>
                    <a:pt x="4322" y="7252"/>
                  </a:lnTo>
                  <a:cubicBezTo>
                    <a:pt x="4294" y="7417"/>
                    <a:pt x="4280" y="7582"/>
                    <a:pt x="4280" y="7747"/>
                  </a:cubicBezTo>
                  <a:cubicBezTo>
                    <a:pt x="4276" y="7993"/>
                    <a:pt x="4322" y="8236"/>
                    <a:pt x="4403" y="8468"/>
                  </a:cubicBezTo>
                  <a:cubicBezTo>
                    <a:pt x="3967" y="8190"/>
                    <a:pt x="3506" y="7944"/>
                    <a:pt x="3035" y="7733"/>
                  </a:cubicBezTo>
                  <a:cubicBezTo>
                    <a:pt x="3503" y="7719"/>
                    <a:pt x="3956" y="7547"/>
                    <a:pt x="4322" y="7248"/>
                  </a:cubicBezTo>
                  <a:close/>
                  <a:moveTo>
                    <a:pt x="7438" y="5289"/>
                  </a:moveTo>
                  <a:cubicBezTo>
                    <a:pt x="7670" y="5799"/>
                    <a:pt x="8158" y="6967"/>
                    <a:pt x="8158" y="7747"/>
                  </a:cubicBezTo>
                  <a:cubicBezTo>
                    <a:pt x="8158" y="8306"/>
                    <a:pt x="7888" y="8830"/>
                    <a:pt x="7434" y="9157"/>
                  </a:cubicBezTo>
                  <a:cubicBezTo>
                    <a:pt x="7480" y="9084"/>
                    <a:pt x="7518" y="9006"/>
                    <a:pt x="7547" y="8925"/>
                  </a:cubicBezTo>
                  <a:cubicBezTo>
                    <a:pt x="7737" y="8412"/>
                    <a:pt x="7624" y="7768"/>
                    <a:pt x="7216" y="7005"/>
                  </a:cubicBezTo>
                  <a:cubicBezTo>
                    <a:pt x="7175" y="6925"/>
                    <a:pt x="7108" y="6892"/>
                    <a:pt x="7041" y="6892"/>
                  </a:cubicBezTo>
                  <a:cubicBezTo>
                    <a:pt x="6903" y="6892"/>
                    <a:pt x="6766" y="7034"/>
                    <a:pt x="6861" y="7195"/>
                  </a:cubicBezTo>
                  <a:cubicBezTo>
                    <a:pt x="7213" y="7853"/>
                    <a:pt x="7318" y="8387"/>
                    <a:pt x="7167" y="8785"/>
                  </a:cubicBezTo>
                  <a:cubicBezTo>
                    <a:pt x="7058" y="9084"/>
                    <a:pt x="6791" y="9319"/>
                    <a:pt x="6379" y="9484"/>
                  </a:cubicBezTo>
                  <a:cubicBezTo>
                    <a:pt x="5433" y="9463"/>
                    <a:pt x="4681" y="8693"/>
                    <a:pt x="4677" y="7747"/>
                  </a:cubicBezTo>
                  <a:cubicBezTo>
                    <a:pt x="4677" y="6967"/>
                    <a:pt x="5166" y="5799"/>
                    <a:pt x="5398" y="5289"/>
                  </a:cubicBezTo>
                  <a:cubicBezTo>
                    <a:pt x="5764" y="5662"/>
                    <a:pt x="6101" y="6063"/>
                    <a:pt x="6407" y="6481"/>
                  </a:cubicBezTo>
                  <a:lnTo>
                    <a:pt x="6411" y="6485"/>
                  </a:lnTo>
                  <a:cubicBezTo>
                    <a:pt x="6455" y="6540"/>
                    <a:pt x="6510" y="6563"/>
                    <a:pt x="6564" y="6563"/>
                  </a:cubicBezTo>
                  <a:cubicBezTo>
                    <a:pt x="6706" y="6563"/>
                    <a:pt x="6840" y="6405"/>
                    <a:pt x="6738" y="6249"/>
                  </a:cubicBezTo>
                  <a:cubicBezTo>
                    <a:pt x="6717" y="6218"/>
                    <a:pt x="6696" y="6190"/>
                    <a:pt x="6671" y="6161"/>
                  </a:cubicBezTo>
                  <a:cubicBezTo>
                    <a:pt x="6914" y="5855"/>
                    <a:pt x="7167" y="5567"/>
                    <a:pt x="7438" y="5289"/>
                  </a:cubicBezTo>
                  <a:close/>
                  <a:moveTo>
                    <a:pt x="6112" y="9864"/>
                  </a:moveTo>
                  <a:lnTo>
                    <a:pt x="6112" y="9864"/>
                  </a:lnTo>
                  <a:cubicBezTo>
                    <a:pt x="6214" y="9880"/>
                    <a:pt x="6316" y="9888"/>
                    <a:pt x="6418" y="9888"/>
                  </a:cubicBezTo>
                  <a:cubicBezTo>
                    <a:pt x="6520" y="9888"/>
                    <a:pt x="6622" y="9880"/>
                    <a:pt x="6724" y="9864"/>
                  </a:cubicBezTo>
                  <a:lnTo>
                    <a:pt x="6724" y="9864"/>
                  </a:lnTo>
                  <a:cubicBezTo>
                    <a:pt x="6594" y="10001"/>
                    <a:pt x="6492" y="10121"/>
                    <a:pt x="6418" y="10212"/>
                  </a:cubicBezTo>
                  <a:cubicBezTo>
                    <a:pt x="6344" y="10121"/>
                    <a:pt x="6242" y="10001"/>
                    <a:pt x="6112" y="9864"/>
                  </a:cubicBezTo>
                  <a:close/>
                  <a:moveTo>
                    <a:pt x="837" y="7407"/>
                  </a:moveTo>
                  <a:cubicBezTo>
                    <a:pt x="2752" y="7871"/>
                    <a:pt x="4080" y="8676"/>
                    <a:pt x="4878" y="9298"/>
                  </a:cubicBezTo>
                  <a:cubicBezTo>
                    <a:pt x="5257" y="9586"/>
                    <a:pt x="5609" y="9910"/>
                    <a:pt x="5929" y="10265"/>
                  </a:cubicBezTo>
                  <a:cubicBezTo>
                    <a:pt x="3942" y="9885"/>
                    <a:pt x="2624" y="9077"/>
                    <a:pt x="1850" y="8440"/>
                  </a:cubicBezTo>
                  <a:cubicBezTo>
                    <a:pt x="1475" y="8135"/>
                    <a:pt x="1135" y="7789"/>
                    <a:pt x="837" y="7407"/>
                  </a:cubicBezTo>
                  <a:close/>
                  <a:moveTo>
                    <a:pt x="12002" y="7406"/>
                  </a:moveTo>
                  <a:lnTo>
                    <a:pt x="12002" y="7406"/>
                  </a:lnTo>
                  <a:cubicBezTo>
                    <a:pt x="11703" y="7786"/>
                    <a:pt x="11362" y="8134"/>
                    <a:pt x="10986" y="8440"/>
                  </a:cubicBezTo>
                  <a:lnTo>
                    <a:pt x="10989" y="8440"/>
                  </a:lnTo>
                  <a:cubicBezTo>
                    <a:pt x="10216" y="9080"/>
                    <a:pt x="8897" y="9885"/>
                    <a:pt x="6907" y="10265"/>
                  </a:cubicBezTo>
                  <a:cubicBezTo>
                    <a:pt x="7223" y="9917"/>
                    <a:pt x="7571" y="9593"/>
                    <a:pt x="7944" y="9309"/>
                  </a:cubicBezTo>
                  <a:cubicBezTo>
                    <a:pt x="8746" y="8686"/>
                    <a:pt x="10078" y="7874"/>
                    <a:pt x="12002" y="7406"/>
                  </a:cubicBezTo>
                  <a:close/>
                  <a:moveTo>
                    <a:pt x="2375" y="9652"/>
                  </a:moveTo>
                  <a:cubicBezTo>
                    <a:pt x="2577" y="9652"/>
                    <a:pt x="2780" y="9661"/>
                    <a:pt x="2982" y="9678"/>
                  </a:cubicBezTo>
                  <a:lnTo>
                    <a:pt x="2989" y="9678"/>
                  </a:lnTo>
                  <a:cubicBezTo>
                    <a:pt x="3756" y="10082"/>
                    <a:pt x="4723" y="10451"/>
                    <a:pt x="5919" y="10673"/>
                  </a:cubicBezTo>
                  <a:cubicBezTo>
                    <a:pt x="5509" y="10745"/>
                    <a:pt x="5126" y="10776"/>
                    <a:pt x="4770" y="10776"/>
                  </a:cubicBezTo>
                  <a:cubicBezTo>
                    <a:pt x="3805" y="10776"/>
                    <a:pt x="3043" y="10551"/>
                    <a:pt x="2511" y="10314"/>
                  </a:cubicBezTo>
                  <a:lnTo>
                    <a:pt x="2511" y="10314"/>
                  </a:lnTo>
                  <a:lnTo>
                    <a:pt x="2515" y="10318"/>
                  </a:lnTo>
                  <a:cubicBezTo>
                    <a:pt x="2149" y="10156"/>
                    <a:pt x="1804" y="9952"/>
                    <a:pt x="1488" y="9706"/>
                  </a:cubicBezTo>
                  <a:cubicBezTo>
                    <a:pt x="1783" y="9670"/>
                    <a:pt x="2079" y="9652"/>
                    <a:pt x="2375" y="9652"/>
                  </a:cubicBezTo>
                  <a:close/>
                  <a:moveTo>
                    <a:pt x="10464" y="9652"/>
                  </a:moveTo>
                  <a:cubicBezTo>
                    <a:pt x="10761" y="9652"/>
                    <a:pt x="11057" y="9670"/>
                    <a:pt x="11351" y="9706"/>
                  </a:cubicBezTo>
                  <a:cubicBezTo>
                    <a:pt x="11042" y="9949"/>
                    <a:pt x="10701" y="10149"/>
                    <a:pt x="10342" y="10311"/>
                  </a:cubicBezTo>
                  <a:cubicBezTo>
                    <a:pt x="9809" y="10549"/>
                    <a:pt x="9045" y="10779"/>
                    <a:pt x="8078" y="10779"/>
                  </a:cubicBezTo>
                  <a:cubicBezTo>
                    <a:pt x="7720" y="10779"/>
                    <a:pt x="7333" y="10747"/>
                    <a:pt x="6921" y="10673"/>
                  </a:cubicBezTo>
                  <a:cubicBezTo>
                    <a:pt x="8116" y="10451"/>
                    <a:pt x="9087" y="10082"/>
                    <a:pt x="9850" y="9678"/>
                  </a:cubicBezTo>
                  <a:lnTo>
                    <a:pt x="9857" y="9678"/>
                  </a:lnTo>
                  <a:cubicBezTo>
                    <a:pt x="10059" y="9661"/>
                    <a:pt x="10262" y="9652"/>
                    <a:pt x="10464" y="9652"/>
                  </a:cubicBezTo>
                  <a:close/>
                  <a:moveTo>
                    <a:pt x="6418" y="10979"/>
                  </a:moveTo>
                  <a:lnTo>
                    <a:pt x="6495" y="10997"/>
                  </a:lnTo>
                  <a:lnTo>
                    <a:pt x="6587" y="11644"/>
                  </a:lnTo>
                  <a:lnTo>
                    <a:pt x="6249" y="11644"/>
                  </a:lnTo>
                  <a:lnTo>
                    <a:pt x="6344" y="10997"/>
                  </a:lnTo>
                  <a:lnTo>
                    <a:pt x="6418" y="10979"/>
                  </a:lnTo>
                  <a:close/>
                  <a:moveTo>
                    <a:pt x="6643" y="12044"/>
                  </a:moveTo>
                  <a:lnTo>
                    <a:pt x="6833" y="13367"/>
                  </a:lnTo>
                  <a:lnTo>
                    <a:pt x="6006" y="13367"/>
                  </a:lnTo>
                  <a:lnTo>
                    <a:pt x="6193" y="12044"/>
                  </a:lnTo>
                  <a:close/>
                  <a:moveTo>
                    <a:pt x="6423" y="1"/>
                  </a:moveTo>
                  <a:cubicBezTo>
                    <a:pt x="6357" y="1"/>
                    <a:pt x="6291" y="32"/>
                    <a:pt x="6253" y="96"/>
                  </a:cubicBezTo>
                  <a:lnTo>
                    <a:pt x="5725" y="940"/>
                  </a:lnTo>
                  <a:cubicBezTo>
                    <a:pt x="5584" y="795"/>
                    <a:pt x="5497" y="711"/>
                    <a:pt x="5486" y="700"/>
                  </a:cubicBezTo>
                  <a:cubicBezTo>
                    <a:pt x="5446" y="664"/>
                    <a:pt x="5397" y="646"/>
                    <a:pt x="5348" y="646"/>
                  </a:cubicBezTo>
                  <a:cubicBezTo>
                    <a:pt x="5274" y="646"/>
                    <a:pt x="5202" y="685"/>
                    <a:pt x="5166" y="757"/>
                  </a:cubicBezTo>
                  <a:cubicBezTo>
                    <a:pt x="5131" y="831"/>
                    <a:pt x="4283" y="2539"/>
                    <a:pt x="4283" y="3651"/>
                  </a:cubicBezTo>
                  <a:cubicBezTo>
                    <a:pt x="4283" y="3735"/>
                    <a:pt x="4287" y="3819"/>
                    <a:pt x="4297" y="3904"/>
                  </a:cubicBezTo>
                  <a:cubicBezTo>
                    <a:pt x="3443" y="3201"/>
                    <a:pt x="1889" y="2680"/>
                    <a:pt x="1818" y="2656"/>
                  </a:cubicBezTo>
                  <a:cubicBezTo>
                    <a:pt x="1798" y="2649"/>
                    <a:pt x="1777" y="2645"/>
                    <a:pt x="1756" y="2645"/>
                  </a:cubicBezTo>
                  <a:cubicBezTo>
                    <a:pt x="1652" y="2645"/>
                    <a:pt x="1558" y="2730"/>
                    <a:pt x="1555" y="2842"/>
                  </a:cubicBezTo>
                  <a:cubicBezTo>
                    <a:pt x="1555" y="2852"/>
                    <a:pt x="1551" y="2979"/>
                    <a:pt x="1555" y="3179"/>
                  </a:cubicBezTo>
                  <a:lnTo>
                    <a:pt x="584" y="2954"/>
                  </a:lnTo>
                  <a:cubicBezTo>
                    <a:pt x="569" y="2951"/>
                    <a:pt x="554" y="2950"/>
                    <a:pt x="539" y="2950"/>
                  </a:cubicBezTo>
                  <a:cubicBezTo>
                    <a:pt x="411" y="2950"/>
                    <a:pt x="310" y="3068"/>
                    <a:pt x="341" y="3197"/>
                  </a:cubicBezTo>
                  <a:lnTo>
                    <a:pt x="566" y="4168"/>
                  </a:lnTo>
                  <a:cubicBezTo>
                    <a:pt x="500" y="4166"/>
                    <a:pt x="441" y="4166"/>
                    <a:pt x="392" y="4166"/>
                  </a:cubicBezTo>
                  <a:cubicBezTo>
                    <a:pt x="295" y="4166"/>
                    <a:pt x="236" y="4168"/>
                    <a:pt x="229" y="4168"/>
                  </a:cubicBezTo>
                  <a:cubicBezTo>
                    <a:pt x="92" y="4175"/>
                    <a:pt x="0" y="4305"/>
                    <a:pt x="43" y="4431"/>
                  </a:cubicBezTo>
                  <a:cubicBezTo>
                    <a:pt x="67" y="4509"/>
                    <a:pt x="675" y="6316"/>
                    <a:pt x="1463" y="7104"/>
                  </a:cubicBezTo>
                  <a:cubicBezTo>
                    <a:pt x="1488" y="7128"/>
                    <a:pt x="1512" y="7150"/>
                    <a:pt x="1537" y="7174"/>
                  </a:cubicBezTo>
                  <a:cubicBezTo>
                    <a:pt x="1189" y="7069"/>
                    <a:pt x="820" y="6977"/>
                    <a:pt x="429" y="6900"/>
                  </a:cubicBezTo>
                  <a:cubicBezTo>
                    <a:pt x="415" y="6897"/>
                    <a:pt x="401" y="6895"/>
                    <a:pt x="387" y="6895"/>
                  </a:cubicBezTo>
                  <a:cubicBezTo>
                    <a:pt x="240" y="6895"/>
                    <a:pt x="137" y="7057"/>
                    <a:pt x="211" y="7195"/>
                  </a:cubicBezTo>
                  <a:cubicBezTo>
                    <a:pt x="229" y="7223"/>
                    <a:pt x="619" y="7937"/>
                    <a:pt x="1583" y="8735"/>
                  </a:cubicBezTo>
                  <a:cubicBezTo>
                    <a:pt x="1804" y="8918"/>
                    <a:pt x="2036" y="9091"/>
                    <a:pt x="2275" y="9249"/>
                  </a:cubicBezTo>
                  <a:cubicBezTo>
                    <a:pt x="1846" y="9256"/>
                    <a:pt x="1421" y="9295"/>
                    <a:pt x="999" y="9372"/>
                  </a:cubicBezTo>
                  <a:cubicBezTo>
                    <a:pt x="844" y="9397"/>
                    <a:pt x="777" y="9590"/>
                    <a:pt x="886" y="9706"/>
                  </a:cubicBezTo>
                  <a:cubicBezTo>
                    <a:pt x="908" y="9727"/>
                    <a:pt x="1400" y="10255"/>
                    <a:pt x="2339" y="10677"/>
                  </a:cubicBezTo>
                  <a:cubicBezTo>
                    <a:pt x="3094" y="11011"/>
                    <a:pt x="3915" y="11179"/>
                    <a:pt x="4743" y="11179"/>
                  </a:cubicBezTo>
                  <a:cubicBezTo>
                    <a:pt x="4752" y="11179"/>
                    <a:pt x="4760" y="11179"/>
                    <a:pt x="4769" y="11179"/>
                  </a:cubicBezTo>
                  <a:cubicBezTo>
                    <a:pt x="5155" y="11179"/>
                    <a:pt x="5546" y="11144"/>
                    <a:pt x="5929" y="11077"/>
                  </a:cubicBezTo>
                  <a:lnTo>
                    <a:pt x="5929" y="11077"/>
                  </a:lnTo>
                  <a:lnTo>
                    <a:pt x="5577" y="13539"/>
                  </a:lnTo>
                  <a:cubicBezTo>
                    <a:pt x="5560" y="13662"/>
                    <a:pt x="5655" y="13771"/>
                    <a:pt x="5778" y="13771"/>
                  </a:cubicBezTo>
                  <a:lnTo>
                    <a:pt x="7072" y="13771"/>
                  </a:lnTo>
                  <a:cubicBezTo>
                    <a:pt x="7195" y="13771"/>
                    <a:pt x="7290" y="13662"/>
                    <a:pt x="7272" y="13539"/>
                  </a:cubicBezTo>
                  <a:lnTo>
                    <a:pt x="6921" y="11077"/>
                  </a:lnTo>
                  <a:lnTo>
                    <a:pt x="6921" y="11077"/>
                  </a:lnTo>
                  <a:cubicBezTo>
                    <a:pt x="7304" y="11144"/>
                    <a:pt x="7691" y="11179"/>
                    <a:pt x="8081" y="11179"/>
                  </a:cubicBezTo>
                  <a:cubicBezTo>
                    <a:pt x="8090" y="11179"/>
                    <a:pt x="8098" y="11179"/>
                    <a:pt x="8107" y="11179"/>
                  </a:cubicBezTo>
                  <a:cubicBezTo>
                    <a:pt x="8935" y="11179"/>
                    <a:pt x="9756" y="11011"/>
                    <a:pt x="10511" y="10677"/>
                  </a:cubicBezTo>
                  <a:cubicBezTo>
                    <a:pt x="11450" y="10255"/>
                    <a:pt x="11942" y="9727"/>
                    <a:pt x="11963" y="9706"/>
                  </a:cubicBezTo>
                  <a:cubicBezTo>
                    <a:pt x="12069" y="9590"/>
                    <a:pt x="12005" y="9397"/>
                    <a:pt x="11851" y="9372"/>
                  </a:cubicBezTo>
                  <a:cubicBezTo>
                    <a:pt x="11429" y="9295"/>
                    <a:pt x="11003" y="9256"/>
                    <a:pt x="10574" y="9249"/>
                  </a:cubicBezTo>
                  <a:cubicBezTo>
                    <a:pt x="10813" y="9091"/>
                    <a:pt x="11045" y="8918"/>
                    <a:pt x="11267" y="8735"/>
                  </a:cubicBezTo>
                  <a:cubicBezTo>
                    <a:pt x="12231" y="7937"/>
                    <a:pt x="12621" y="7223"/>
                    <a:pt x="12638" y="7195"/>
                  </a:cubicBezTo>
                  <a:cubicBezTo>
                    <a:pt x="12712" y="7057"/>
                    <a:pt x="12610" y="6895"/>
                    <a:pt x="12463" y="6895"/>
                  </a:cubicBezTo>
                  <a:cubicBezTo>
                    <a:pt x="12449" y="6895"/>
                    <a:pt x="12435" y="6897"/>
                    <a:pt x="12420" y="6900"/>
                  </a:cubicBezTo>
                  <a:cubicBezTo>
                    <a:pt x="12030" y="6977"/>
                    <a:pt x="11661" y="7072"/>
                    <a:pt x="11313" y="7174"/>
                  </a:cubicBezTo>
                  <a:cubicBezTo>
                    <a:pt x="11337" y="7150"/>
                    <a:pt x="11362" y="7128"/>
                    <a:pt x="11387" y="7104"/>
                  </a:cubicBezTo>
                  <a:cubicBezTo>
                    <a:pt x="12167" y="6316"/>
                    <a:pt x="12776" y="4509"/>
                    <a:pt x="12804" y="4435"/>
                  </a:cubicBezTo>
                  <a:cubicBezTo>
                    <a:pt x="12846" y="4305"/>
                    <a:pt x="12751" y="4175"/>
                    <a:pt x="12617" y="4171"/>
                  </a:cubicBezTo>
                  <a:cubicBezTo>
                    <a:pt x="12608" y="4171"/>
                    <a:pt x="12550" y="4170"/>
                    <a:pt x="12453" y="4170"/>
                  </a:cubicBezTo>
                  <a:cubicBezTo>
                    <a:pt x="12405" y="4170"/>
                    <a:pt x="12347" y="4170"/>
                    <a:pt x="12280" y="4171"/>
                  </a:cubicBezTo>
                  <a:lnTo>
                    <a:pt x="12505" y="3197"/>
                  </a:lnTo>
                  <a:cubicBezTo>
                    <a:pt x="12533" y="3068"/>
                    <a:pt x="12431" y="2950"/>
                    <a:pt x="12306" y="2950"/>
                  </a:cubicBezTo>
                  <a:cubicBezTo>
                    <a:pt x="12292" y="2950"/>
                    <a:pt x="12277" y="2951"/>
                    <a:pt x="12262" y="2954"/>
                  </a:cubicBezTo>
                  <a:lnTo>
                    <a:pt x="11292" y="3179"/>
                  </a:lnTo>
                  <a:cubicBezTo>
                    <a:pt x="11295" y="2979"/>
                    <a:pt x="11292" y="2852"/>
                    <a:pt x="11292" y="2842"/>
                  </a:cubicBezTo>
                  <a:cubicBezTo>
                    <a:pt x="11286" y="2730"/>
                    <a:pt x="11194" y="2645"/>
                    <a:pt x="11090" y="2645"/>
                  </a:cubicBezTo>
                  <a:cubicBezTo>
                    <a:pt x="11069" y="2645"/>
                    <a:pt x="11049" y="2649"/>
                    <a:pt x="11028" y="2656"/>
                  </a:cubicBezTo>
                  <a:cubicBezTo>
                    <a:pt x="10958" y="2680"/>
                    <a:pt x="9403" y="3204"/>
                    <a:pt x="8549" y="3904"/>
                  </a:cubicBezTo>
                  <a:cubicBezTo>
                    <a:pt x="8559" y="3819"/>
                    <a:pt x="8563" y="3735"/>
                    <a:pt x="8563" y="3651"/>
                  </a:cubicBezTo>
                  <a:cubicBezTo>
                    <a:pt x="8563" y="2539"/>
                    <a:pt x="7715" y="831"/>
                    <a:pt x="7680" y="757"/>
                  </a:cubicBezTo>
                  <a:cubicBezTo>
                    <a:pt x="7644" y="685"/>
                    <a:pt x="7572" y="646"/>
                    <a:pt x="7499" y="646"/>
                  </a:cubicBezTo>
                  <a:cubicBezTo>
                    <a:pt x="7449" y="646"/>
                    <a:pt x="7400" y="664"/>
                    <a:pt x="7360" y="700"/>
                  </a:cubicBezTo>
                  <a:cubicBezTo>
                    <a:pt x="7353" y="711"/>
                    <a:pt x="7262" y="795"/>
                    <a:pt x="7121" y="940"/>
                  </a:cubicBezTo>
                  <a:lnTo>
                    <a:pt x="6594" y="96"/>
                  </a:lnTo>
                  <a:cubicBezTo>
                    <a:pt x="6555" y="32"/>
                    <a:pt x="6489" y="1"/>
                    <a:pt x="642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16707;p92"/>
          <p:cNvGrpSpPr/>
          <p:nvPr/>
        </p:nvGrpSpPr>
        <p:grpSpPr>
          <a:xfrm>
            <a:off x="1450503" y="3721798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91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16707;p92"/>
          <p:cNvGrpSpPr/>
          <p:nvPr/>
        </p:nvGrpSpPr>
        <p:grpSpPr>
          <a:xfrm>
            <a:off x="10116903" y="2069864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05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2702;p74"/>
          <p:cNvGrpSpPr/>
          <p:nvPr/>
        </p:nvGrpSpPr>
        <p:grpSpPr>
          <a:xfrm>
            <a:off x="10431665" y="3541600"/>
            <a:ext cx="485418" cy="652908"/>
            <a:chOff x="6780081" y="3445529"/>
            <a:chExt cx="288981" cy="423848"/>
          </a:xfrm>
        </p:grpSpPr>
        <p:sp>
          <p:nvSpPr>
            <p:cNvPr id="319" name="Google Shape;2703;p74"/>
            <p:cNvSpPr/>
            <p:nvPr/>
          </p:nvSpPr>
          <p:spPr>
            <a:xfrm>
              <a:off x="6785571" y="3469479"/>
              <a:ext cx="175500" cy="216343"/>
            </a:xfrm>
            <a:custGeom>
              <a:avLst/>
              <a:gdLst/>
              <a:ahLst/>
              <a:cxnLst/>
              <a:rect l="l" t="t" r="r" b="b"/>
              <a:pathLst>
                <a:path w="5818" h="7172" extrusionOk="0">
                  <a:moveTo>
                    <a:pt x="989" y="1"/>
                  </a:moveTo>
                  <a:cubicBezTo>
                    <a:pt x="854" y="1"/>
                    <a:pt x="723" y="18"/>
                    <a:pt x="598" y="55"/>
                  </a:cubicBezTo>
                  <a:cubicBezTo>
                    <a:pt x="489" y="160"/>
                    <a:pt x="400" y="283"/>
                    <a:pt x="324" y="422"/>
                  </a:cubicBezTo>
                  <a:cubicBezTo>
                    <a:pt x="135" y="777"/>
                    <a:pt x="49" y="1240"/>
                    <a:pt x="27" y="1806"/>
                  </a:cubicBezTo>
                  <a:cubicBezTo>
                    <a:pt x="0" y="2738"/>
                    <a:pt x="153" y="3957"/>
                    <a:pt x="613" y="5121"/>
                  </a:cubicBezTo>
                  <a:cubicBezTo>
                    <a:pt x="1065" y="6297"/>
                    <a:pt x="1994" y="6890"/>
                    <a:pt x="2793" y="7088"/>
                  </a:cubicBezTo>
                  <a:cubicBezTo>
                    <a:pt x="3025" y="7146"/>
                    <a:pt x="3248" y="7171"/>
                    <a:pt x="3460" y="7171"/>
                  </a:cubicBezTo>
                  <a:cubicBezTo>
                    <a:pt x="3711" y="7171"/>
                    <a:pt x="3947" y="7136"/>
                    <a:pt x="4166" y="7077"/>
                  </a:cubicBezTo>
                  <a:cubicBezTo>
                    <a:pt x="4306" y="7040"/>
                    <a:pt x="4442" y="6992"/>
                    <a:pt x="4570" y="6936"/>
                  </a:cubicBezTo>
                  <a:cubicBezTo>
                    <a:pt x="4680" y="6853"/>
                    <a:pt x="4790" y="6762"/>
                    <a:pt x="4893" y="6658"/>
                  </a:cubicBezTo>
                  <a:cubicBezTo>
                    <a:pt x="5191" y="6359"/>
                    <a:pt x="5444" y="5978"/>
                    <a:pt x="5590" y="5475"/>
                  </a:cubicBezTo>
                  <a:cubicBezTo>
                    <a:pt x="5818" y="4683"/>
                    <a:pt x="5768" y="3583"/>
                    <a:pt x="4976" y="2601"/>
                  </a:cubicBezTo>
                  <a:cubicBezTo>
                    <a:pt x="4198" y="1620"/>
                    <a:pt x="3218" y="881"/>
                    <a:pt x="2398" y="437"/>
                  </a:cubicBezTo>
                  <a:cubicBezTo>
                    <a:pt x="1898" y="173"/>
                    <a:pt x="1451" y="15"/>
                    <a:pt x="1051" y="2"/>
                  </a:cubicBezTo>
                  <a:cubicBezTo>
                    <a:pt x="1030" y="1"/>
                    <a:pt x="1009" y="1"/>
                    <a:pt x="989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704;p74"/>
            <p:cNvSpPr/>
            <p:nvPr/>
          </p:nvSpPr>
          <p:spPr>
            <a:xfrm>
              <a:off x="6887254" y="3469479"/>
              <a:ext cx="175470" cy="216343"/>
            </a:xfrm>
            <a:custGeom>
              <a:avLst/>
              <a:gdLst/>
              <a:ahLst/>
              <a:cxnLst/>
              <a:rect l="l" t="t" r="r" b="b"/>
              <a:pathLst>
                <a:path w="5817" h="7172" extrusionOk="0">
                  <a:moveTo>
                    <a:pt x="4828" y="1"/>
                  </a:moveTo>
                  <a:cubicBezTo>
                    <a:pt x="4808" y="1"/>
                    <a:pt x="4787" y="1"/>
                    <a:pt x="4766" y="2"/>
                  </a:cubicBezTo>
                  <a:cubicBezTo>
                    <a:pt x="4365" y="15"/>
                    <a:pt x="3920" y="173"/>
                    <a:pt x="3419" y="437"/>
                  </a:cubicBezTo>
                  <a:cubicBezTo>
                    <a:pt x="2598" y="881"/>
                    <a:pt x="1620" y="1620"/>
                    <a:pt x="842" y="2601"/>
                  </a:cubicBezTo>
                  <a:cubicBezTo>
                    <a:pt x="51" y="3583"/>
                    <a:pt x="0" y="4683"/>
                    <a:pt x="228" y="5475"/>
                  </a:cubicBezTo>
                  <a:cubicBezTo>
                    <a:pt x="373" y="5978"/>
                    <a:pt x="628" y="6359"/>
                    <a:pt x="925" y="6658"/>
                  </a:cubicBezTo>
                  <a:cubicBezTo>
                    <a:pt x="1028" y="6762"/>
                    <a:pt x="1138" y="6853"/>
                    <a:pt x="1249" y="6936"/>
                  </a:cubicBezTo>
                  <a:cubicBezTo>
                    <a:pt x="1376" y="6992"/>
                    <a:pt x="1511" y="7040"/>
                    <a:pt x="1651" y="7077"/>
                  </a:cubicBezTo>
                  <a:cubicBezTo>
                    <a:pt x="1872" y="7136"/>
                    <a:pt x="2107" y="7171"/>
                    <a:pt x="2358" y="7171"/>
                  </a:cubicBezTo>
                  <a:cubicBezTo>
                    <a:pt x="2570" y="7171"/>
                    <a:pt x="2792" y="7146"/>
                    <a:pt x="3025" y="7088"/>
                  </a:cubicBezTo>
                  <a:cubicBezTo>
                    <a:pt x="3824" y="6890"/>
                    <a:pt x="4751" y="6297"/>
                    <a:pt x="5206" y="5121"/>
                  </a:cubicBezTo>
                  <a:cubicBezTo>
                    <a:pt x="5666" y="3957"/>
                    <a:pt x="5816" y="2738"/>
                    <a:pt x="5791" y="1806"/>
                  </a:cubicBezTo>
                  <a:cubicBezTo>
                    <a:pt x="5769" y="1240"/>
                    <a:pt x="5682" y="777"/>
                    <a:pt x="5494" y="422"/>
                  </a:cubicBezTo>
                  <a:cubicBezTo>
                    <a:pt x="5417" y="283"/>
                    <a:pt x="5328" y="160"/>
                    <a:pt x="5220" y="55"/>
                  </a:cubicBezTo>
                  <a:cubicBezTo>
                    <a:pt x="5094" y="18"/>
                    <a:pt x="4964" y="1"/>
                    <a:pt x="4828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705;p74"/>
            <p:cNvSpPr/>
            <p:nvPr/>
          </p:nvSpPr>
          <p:spPr>
            <a:xfrm>
              <a:off x="6794258" y="3700024"/>
              <a:ext cx="128684" cy="110615"/>
            </a:xfrm>
            <a:custGeom>
              <a:avLst/>
              <a:gdLst/>
              <a:ahLst/>
              <a:cxnLst/>
              <a:rect l="l" t="t" r="r" b="b"/>
              <a:pathLst>
                <a:path w="4266" h="3667" extrusionOk="0">
                  <a:moveTo>
                    <a:pt x="1189" y="1"/>
                  </a:moveTo>
                  <a:cubicBezTo>
                    <a:pt x="976" y="1"/>
                    <a:pt x="774" y="30"/>
                    <a:pt x="591" y="90"/>
                  </a:cubicBezTo>
                  <a:cubicBezTo>
                    <a:pt x="414" y="148"/>
                    <a:pt x="252" y="235"/>
                    <a:pt x="116" y="349"/>
                  </a:cubicBezTo>
                  <a:cubicBezTo>
                    <a:pt x="47" y="515"/>
                    <a:pt x="13" y="694"/>
                    <a:pt x="10" y="880"/>
                  </a:cubicBezTo>
                  <a:cubicBezTo>
                    <a:pt x="1" y="1596"/>
                    <a:pt x="458" y="2427"/>
                    <a:pt x="1263" y="3018"/>
                  </a:cubicBezTo>
                  <a:cubicBezTo>
                    <a:pt x="1848" y="3448"/>
                    <a:pt x="2502" y="3666"/>
                    <a:pt x="3077" y="3666"/>
                  </a:cubicBezTo>
                  <a:cubicBezTo>
                    <a:pt x="3289" y="3666"/>
                    <a:pt x="3491" y="3637"/>
                    <a:pt x="3675" y="3577"/>
                  </a:cubicBezTo>
                  <a:cubicBezTo>
                    <a:pt x="3853" y="3518"/>
                    <a:pt x="4014" y="3432"/>
                    <a:pt x="4150" y="3318"/>
                  </a:cubicBezTo>
                  <a:cubicBezTo>
                    <a:pt x="4218" y="3152"/>
                    <a:pt x="4253" y="2973"/>
                    <a:pt x="4255" y="2787"/>
                  </a:cubicBezTo>
                  <a:cubicBezTo>
                    <a:pt x="4265" y="2072"/>
                    <a:pt x="3807" y="1238"/>
                    <a:pt x="3004" y="650"/>
                  </a:cubicBezTo>
                  <a:cubicBezTo>
                    <a:pt x="2418" y="219"/>
                    <a:pt x="1764" y="1"/>
                    <a:pt x="1189" y="1"/>
                  </a:cubicBezTo>
                  <a:close/>
                </a:path>
              </a:pathLst>
            </a:custGeom>
            <a:solidFill>
              <a:srgbClr val="9EC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706;p74"/>
            <p:cNvSpPr/>
            <p:nvPr/>
          </p:nvSpPr>
          <p:spPr>
            <a:xfrm>
              <a:off x="6925231" y="3700024"/>
              <a:ext cx="128654" cy="110615"/>
            </a:xfrm>
            <a:custGeom>
              <a:avLst/>
              <a:gdLst/>
              <a:ahLst/>
              <a:cxnLst/>
              <a:rect l="l" t="t" r="r" b="b"/>
              <a:pathLst>
                <a:path w="4265" h="3667" extrusionOk="0">
                  <a:moveTo>
                    <a:pt x="3077" y="1"/>
                  </a:moveTo>
                  <a:cubicBezTo>
                    <a:pt x="2502" y="1"/>
                    <a:pt x="1847" y="219"/>
                    <a:pt x="1260" y="650"/>
                  </a:cubicBezTo>
                  <a:cubicBezTo>
                    <a:pt x="459" y="1238"/>
                    <a:pt x="0" y="2072"/>
                    <a:pt x="9" y="2787"/>
                  </a:cubicBezTo>
                  <a:cubicBezTo>
                    <a:pt x="11" y="2973"/>
                    <a:pt x="46" y="3152"/>
                    <a:pt x="114" y="3318"/>
                  </a:cubicBezTo>
                  <a:cubicBezTo>
                    <a:pt x="252" y="3432"/>
                    <a:pt x="413" y="3518"/>
                    <a:pt x="590" y="3577"/>
                  </a:cubicBezTo>
                  <a:cubicBezTo>
                    <a:pt x="774" y="3637"/>
                    <a:pt x="976" y="3666"/>
                    <a:pt x="1189" y="3666"/>
                  </a:cubicBezTo>
                  <a:cubicBezTo>
                    <a:pt x="1764" y="3666"/>
                    <a:pt x="2418" y="3448"/>
                    <a:pt x="3003" y="3018"/>
                  </a:cubicBezTo>
                  <a:cubicBezTo>
                    <a:pt x="3806" y="2427"/>
                    <a:pt x="4265" y="1596"/>
                    <a:pt x="4254" y="880"/>
                  </a:cubicBezTo>
                  <a:cubicBezTo>
                    <a:pt x="4253" y="694"/>
                    <a:pt x="4217" y="515"/>
                    <a:pt x="4149" y="349"/>
                  </a:cubicBezTo>
                  <a:cubicBezTo>
                    <a:pt x="4013" y="235"/>
                    <a:pt x="3852" y="148"/>
                    <a:pt x="3674" y="90"/>
                  </a:cubicBezTo>
                  <a:cubicBezTo>
                    <a:pt x="3491" y="30"/>
                    <a:pt x="3289" y="1"/>
                    <a:pt x="3077" y="1"/>
                  </a:cubicBezTo>
                  <a:close/>
                </a:path>
              </a:pathLst>
            </a:custGeom>
            <a:solidFill>
              <a:srgbClr val="529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707;p74"/>
            <p:cNvSpPr/>
            <p:nvPr/>
          </p:nvSpPr>
          <p:spPr>
            <a:xfrm>
              <a:off x="6902366" y="3647357"/>
              <a:ext cx="43619" cy="215891"/>
            </a:xfrm>
            <a:custGeom>
              <a:avLst/>
              <a:gdLst/>
              <a:ahLst/>
              <a:cxnLst/>
              <a:rect l="l" t="t" r="r" b="b"/>
              <a:pathLst>
                <a:path w="1446" h="7157" extrusionOk="0">
                  <a:moveTo>
                    <a:pt x="453" y="1"/>
                  </a:moveTo>
                  <a:cubicBezTo>
                    <a:pt x="202" y="1"/>
                    <a:pt x="1" y="205"/>
                    <a:pt x="1" y="453"/>
                  </a:cubicBezTo>
                  <a:lnTo>
                    <a:pt x="1" y="6703"/>
                  </a:lnTo>
                  <a:cubicBezTo>
                    <a:pt x="1" y="6954"/>
                    <a:pt x="204" y="7157"/>
                    <a:pt x="453" y="7157"/>
                  </a:cubicBezTo>
                  <a:lnTo>
                    <a:pt x="993" y="7157"/>
                  </a:lnTo>
                  <a:cubicBezTo>
                    <a:pt x="1243" y="7157"/>
                    <a:pt x="1445" y="6954"/>
                    <a:pt x="1446" y="6703"/>
                  </a:cubicBezTo>
                  <a:lnTo>
                    <a:pt x="1446" y="453"/>
                  </a:lnTo>
                  <a:cubicBezTo>
                    <a:pt x="1446" y="202"/>
                    <a:pt x="1243" y="1"/>
                    <a:pt x="993" y="1"/>
                  </a:cubicBezTo>
                  <a:close/>
                </a:path>
              </a:pathLst>
            </a:custGeom>
            <a:solidFill>
              <a:srgbClr val="F3E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708;p74"/>
            <p:cNvSpPr/>
            <p:nvPr/>
          </p:nvSpPr>
          <p:spPr>
            <a:xfrm>
              <a:off x="6902366" y="3647418"/>
              <a:ext cx="43619" cy="80782"/>
            </a:xfrm>
            <a:custGeom>
              <a:avLst/>
              <a:gdLst/>
              <a:ahLst/>
              <a:cxnLst/>
              <a:rect l="l" t="t" r="r" b="b"/>
              <a:pathLst>
                <a:path w="1446" h="2678" extrusionOk="0">
                  <a:moveTo>
                    <a:pt x="723" y="0"/>
                  </a:moveTo>
                  <a:cubicBezTo>
                    <a:pt x="452" y="0"/>
                    <a:pt x="202" y="117"/>
                    <a:pt x="10" y="309"/>
                  </a:cubicBezTo>
                  <a:cubicBezTo>
                    <a:pt x="4" y="343"/>
                    <a:pt x="1" y="377"/>
                    <a:pt x="1" y="413"/>
                  </a:cubicBezTo>
                  <a:lnTo>
                    <a:pt x="1" y="2359"/>
                  </a:lnTo>
                  <a:cubicBezTo>
                    <a:pt x="195" y="2558"/>
                    <a:pt x="448" y="2678"/>
                    <a:pt x="723" y="2678"/>
                  </a:cubicBezTo>
                  <a:cubicBezTo>
                    <a:pt x="999" y="2678"/>
                    <a:pt x="1251" y="2558"/>
                    <a:pt x="1446" y="2359"/>
                  </a:cubicBezTo>
                  <a:lnTo>
                    <a:pt x="1446" y="413"/>
                  </a:lnTo>
                  <a:cubicBezTo>
                    <a:pt x="1446" y="377"/>
                    <a:pt x="1443" y="343"/>
                    <a:pt x="1437" y="309"/>
                  </a:cubicBezTo>
                  <a:cubicBezTo>
                    <a:pt x="1243" y="117"/>
                    <a:pt x="995" y="0"/>
                    <a:pt x="723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709;p74"/>
            <p:cNvSpPr/>
            <p:nvPr/>
          </p:nvSpPr>
          <p:spPr>
            <a:xfrm>
              <a:off x="6829429" y="3451773"/>
              <a:ext cx="189466" cy="233990"/>
            </a:xfrm>
            <a:custGeom>
              <a:avLst/>
              <a:gdLst/>
              <a:ahLst/>
              <a:cxnLst/>
              <a:rect l="l" t="t" r="r" b="b"/>
              <a:pathLst>
                <a:path w="6281" h="7757" extrusionOk="0">
                  <a:moveTo>
                    <a:pt x="3141" y="0"/>
                  </a:moveTo>
                  <a:cubicBezTo>
                    <a:pt x="2971" y="36"/>
                    <a:pt x="2811" y="95"/>
                    <a:pt x="2656" y="176"/>
                  </a:cubicBezTo>
                  <a:cubicBezTo>
                    <a:pt x="2261" y="383"/>
                    <a:pt x="1906" y="735"/>
                    <a:pt x="1555" y="1203"/>
                  </a:cubicBezTo>
                  <a:cubicBezTo>
                    <a:pt x="991" y="1979"/>
                    <a:pt x="437" y="3081"/>
                    <a:pt x="225" y="4293"/>
                  </a:cubicBezTo>
                  <a:cubicBezTo>
                    <a:pt x="0" y="5507"/>
                    <a:pt x="586" y="6463"/>
                    <a:pt x="1273" y="7019"/>
                  </a:cubicBezTo>
                  <a:cubicBezTo>
                    <a:pt x="1710" y="7374"/>
                    <a:pt x="2185" y="7573"/>
                    <a:pt x="2656" y="7680"/>
                  </a:cubicBezTo>
                  <a:cubicBezTo>
                    <a:pt x="2818" y="7717"/>
                    <a:pt x="2981" y="7741"/>
                    <a:pt x="3141" y="7757"/>
                  </a:cubicBezTo>
                  <a:cubicBezTo>
                    <a:pt x="3300" y="7741"/>
                    <a:pt x="3463" y="7717"/>
                    <a:pt x="3626" y="7680"/>
                  </a:cubicBezTo>
                  <a:cubicBezTo>
                    <a:pt x="4095" y="7573"/>
                    <a:pt x="4571" y="7372"/>
                    <a:pt x="5009" y="7019"/>
                  </a:cubicBezTo>
                  <a:cubicBezTo>
                    <a:pt x="5695" y="6463"/>
                    <a:pt x="6281" y="5507"/>
                    <a:pt x="6055" y="4293"/>
                  </a:cubicBezTo>
                  <a:cubicBezTo>
                    <a:pt x="5845" y="3083"/>
                    <a:pt x="5290" y="1979"/>
                    <a:pt x="4726" y="1203"/>
                  </a:cubicBezTo>
                  <a:cubicBezTo>
                    <a:pt x="4374" y="735"/>
                    <a:pt x="4021" y="383"/>
                    <a:pt x="3626" y="176"/>
                  </a:cubicBezTo>
                  <a:cubicBezTo>
                    <a:pt x="3471" y="95"/>
                    <a:pt x="3309" y="36"/>
                    <a:pt x="3141" y="0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710;p74"/>
            <p:cNvSpPr/>
            <p:nvPr/>
          </p:nvSpPr>
          <p:spPr>
            <a:xfrm>
              <a:off x="68538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711;p74"/>
            <p:cNvSpPr/>
            <p:nvPr/>
          </p:nvSpPr>
          <p:spPr>
            <a:xfrm>
              <a:off x="69566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712;p74"/>
            <p:cNvSpPr/>
            <p:nvPr/>
          </p:nvSpPr>
          <p:spPr>
            <a:xfrm>
              <a:off x="6780081" y="3445529"/>
              <a:ext cx="288981" cy="423848"/>
            </a:xfrm>
            <a:custGeom>
              <a:avLst/>
              <a:gdLst/>
              <a:ahLst/>
              <a:cxnLst/>
              <a:rect l="l" t="t" r="r" b="b"/>
              <a:pathLst>
                <a:path w="9580" h="14051" extrusionOk="0">
                  <a:moveTo>
                    <a:pt x="8379" y="1002"/>
                  </a:moveTo>
                  <a:cubicBezTo>
                    <a:pt x="8479" y="1002"/>
                    <a:pt x="8577" y="1014"/>
                    <a:pt x="8670" y="1034"/>
                  </a:cubicBezTo>
                  <a:cubicBezTo>
                    <a:pt x="8745" y="1114"/>
                    <a:pt x="8812" y="1207"/>
                    <a:pt x="8867" y="1312"/>
                  </a:cubicBezTo>
                  <a:cubicBezTo>
                    <a:pt x="9028" y="1612"/>
                    <a:pt x="9118" y="2037"/>
                    <a:pt x="9140" y="2606"/>
                  </a:cubicBezTo>
                  <a:cubicBezTo>
                    <a:pt x="9168" y="3671"/>
                    <a:pt x="8961" y="4849"/>
                    <a:pt x="8568" y="5840"/>
                  </a:cubicBezTo>
                  <a:cubicBezTo>
                    <a:pt x="8052" y="7174"/>
                    <a:pt x="6972" y="7572"/>
                    <a:pt x="6529" y="7681"/>
                  </a:cubicBezTo>
                  <a:cubicBezTo>
                    <a:pt x="6438" y="7704"/>
                    <a:pt x="6345" y="7721"/>
                    <a:pt x="6253" y="7735"/>
                  </a:cubicBezTo>
                  <a:cubicBezTo>
                    <a:pt x="6438" y="7635"/>
                    <a:pt x="6611" y="7519"/>
                    <a:pt x="6774" y="7385"/>
                  </a:cubicBezTo>
                  <a:cubicBezTo>
                    <a:pt x="7177" y="7059"/>
                    <a:pt x="7497" y="6646"/>
                    <a:pt x="7697" y="6193"/>
                  </a:cubicBezTo>
                  <a:cubicBezTo>
                    <a:pt x="7939" y="5647"/>
                    <a:pt x="8004" y="5065"/>
                    <a:pt x="7893" y="4461"/>
                  </a:cubicBezTo>
                  <a:cubicBezTo>
                    <a:pt x="7725" y="3495"/>
                    <a:pt x="7310" y="2472"/>
                    <a:pt x="6741" y="1602"/>
                  </a:cubicBezTo>
                  <a:cubicBezTo>
                    <a:pt x="6852" y="1535"/>
                    <a:pt x="6961" y="1472"/>
                    <a:pt x="7069" y="1413"/>
                  </a:cubicBezTo>
                  <a:cubicBezTo>
                    <a:pt x="7575" y="1149"/>
                    <a:pt x="7985" y="1013"/>
                    <a:pt x="8330" y="1003"/>
                  </a:cubicBezTo>
                  <a:cubicBezTo>
                    <a:pt x="8346" y="1002"/>
                    <a:pt x="8362" y="1002"/>
                    <a:pt x="8379" y="1002"/>
                  </a:cubicBezTo>
                  <a:close/>
                  <a:moveTo>
                    <a:pt x="4777" y="419"/>
                  </a:moveTo>
                  <a:cubicBezTo>
                    <a:pt x="4910" y="450"/>
                    <a:pt x="5038" y="499"/>
                    <a:pt x="5166" y="567"/>
                  </a:cubicBezTo>
                  <a:cubicBezTo>
                    <a:pt x="5509" y="747"/>
                    <a:pt x="5837" y="1055"/>
                    <a:pt x="6195" y="1531"/>
                  </a:cubicBezTo>
                  <a:cubicBezTo>
                    <a:pt x="6837" y="2416"/>
                    <a:pt x="7309" y="3510"/>
                    <a:pt x="7488" y="4534"/>
                  </a:cubicBezTo>
                  <a:lnTo>
                    <a:pt x="7488" y="4537"/>
                  </a:lnTo>
                  <a:cubicBezTo>
                    <a:pt x="7741" y="5900"/>
                    <a:pt x="6890" y="6760"/>
                    <a:pt x="6513" y="7066"/>
                  </a:cubicBezTo>
                  <a:cubicBezTo>
                    <a:pt x="6142" y="7366"/>
                    <a:pt x="5704" y="7576"/>
                    <a:pt x="5216" y="7684"/>
                  </a:cubicBezTo>
                  <a:cubicBezTo>
                    <a:pt x="5077" y="7717"/>
                    <a:pt x="4929" y="7740"/>
                    <a:pt x="4775" y="7757"/>
                  </a:cubicBezTo>
                  <a:cubicBezTo>
                    <a:pt x="4621" y="7740"/>
                    <a:pt x="4473" y="7717"/>
                    <a:pt x="4336" y="7684"/>
                  </a:cubicBezTo>
                  <a:cubicBezTo>
                    <a:pt x="3845" y="7576"/>
                    <a:pt x="3408" y="7366"/>
                    <a:pt x="3037" y="7066"/>
                  </a:cubicBezTo>
                  <a:cubicBezTo>
                    <a:pt x="2660" y="6760"/>
                    <a:pt x="1811" y="5900"/>
                    <a:pt x="2065" y="4534"/>
                  </a:cubicBezTo>
                  <a:cubicBezTo>
                    <a:pt x="2244" y="3510"/>
                    <a:pt x="2716" y="2416"/>
                    <a:pt x="3357" y="1531"/>
                  </a:cubicBezTo>
                  <a:cubicBezTo>
                    <a:pt x="3716" y="1055"/>
                    <a:pt x="4043" y="747"/>
                    <a:pt x="4388" y="567"/>
                  </a:cubicBezTo>
                  <a:cubicBezTo>
                    <a:pt x="4513" y="500"/>
                    <a:pt x="4644" y="450"/>
                    <a:pt x="4777" y="419"/>
                  </a:cubicBezTo>
                  <a:close/>
                  <a:moveTo>
                    <a:pt x="1655" y="8646"/>
                  </a:moveTo>
                  <a:cubicBezTo>
                    <a:pt x="2199" y="8646"/>
                    <a:pt x="2819" y="8862"/>
                    <a:pt x="3352" y="9255"/>
                  </a:cubicBezTo>
                  <a:cubicBezTo>
                    <a:pt x="3534" y="9390"/>
                    <a:pt x="3701" y="9539"/>
                    <a:pt x="3849" y="9702"/>
                  </a:cubicBezTo>
                  <a:lnTo>
                    <a:pt x="3849" y="10935"/>
                  </a:lnTo>
                  <a:lnTo>
                    <a:pt x="2129" y="9671"/>
                  </a:lnTo>
                  <a:cubicBezTo>
                    <a:pt x="2093" y="9644"/>
                    <a:pt x="2050" y="9631"/>
                    <a:pt x="2007" y="9631"/>
                  </a:cubicBezTo>
                  <a:cubicBezTo>
                    <a:pt x="1945" y="9631"/>
                    <a:pt x="1882" y="9660"/>
                    <a:pt x="1841" y="9715"/>
                  </a:cubicBezTo>
                  <a:cubicBezTo>
                    <a:pt x="1774" y="9805"/>
                    <a:pt x="1793" y="9936"/>
                    <a:pt x="1885" y="10004"/>
                  </a:cubicBezTo>
                  <a:lnTo>
                    <a:pt x="3849" y="11447"/>
                  </a:lnTo>
                  <a:lnTo>
                    <a:pt x="3849" y="11878"/>
                  </a:lnTo>
                  <a:cubicBezTo>
                    <a:pt x="3754" y="11893"/>
                    <a:pt x="3655" y="11900"/>
                    <a:pt x="3553" y="11900"/>
                  </a:cubicBezTo>
                  <a:cubicBezTo>
                    <a:pt x="3007" y="11900"/>
                    <a:pt x="2390" y="11685"/>
                    <a:pt x="1852" y="11290"/>
                  </a:cubicBezTo>
                  <a:cubicBezTo>
                    <a:pt x="1135" y="10764"/>
                    <a:pt x="676" y="9990"/>
                    <a:pt x="684" y="9322"/>
                  </a:cubicBezTo>
                  <a:cubicBezTo>
                    <a:pt x="685" y="9175"/>
                    <a:pt x="709" y="9038"/>
                    <a:pt x="756" y="8915"/>
                  </a:cubicBezTo>
                  <a:cubicBezTo>
                    <a:pt x="861" y="8834"/>
                    <a:pt x="986" y="8770"/>
                    <a:pt x="1123" y="8726"/>
                  </a:cubicBezTo>
                  <a:cubicBezTo>
                    <a:pt x="1287" y="8672"/>
                    <a:pt x="1466" y="8646"/>
                    <a:pt x="1655" y="8646"/>
                  </a:cubicBezTo>
                  <a:close/>
                  <a:moveTo>
                    <a:pt x="5263" y="8097"/>
                  </a:moveTo>
                  <a:cubicBezTo>
                    <a:pt x="5272" y="8098"/>
                    <a:pt x="5284" y="8101"/>
                    <a:pt x="5293" y="8104"/>
                  </a:cubicBezTo>
                  <a:lnTo>
                    <a:pt x="5293" y="13397"/>
                  </a:lnTo>
                  <a:cubicBezTo>
                    <a:pt x="5293" y="13533"/>
                    <a:pt x="5182" y="13642"/>
                    <a:pt x="5047" y="13642"/>
                  </a:cubicBezTo>
                  <a:lnTo>
                    <a:pt x="4507" y="13642"/>
                  </a:lnTo>
                  <a:cubicBezTo>
                    <a:pt x="4370" y="13642"/>
                    <a:pt x="4262" y="13531"/>
                    <a:pt x="4262" y="13397"/>
                  </a:cubicBezTo>
                  <a:lnTo>
                    <a:pt x="4262" y="8104"/>
                  </a:lnTo>
                  <a:cubicBezTo>
                    <a:pt x="4271" y="8103"/>
                    <a:pt x="4281" y="8101"/>
                    <a:pt x="4292" y="8097"/>
                  </a:cubicBezTo>
                  <a:cubicBezTo>
                    <a:pt x="4441" y="8128"/>
                    <a:pt x="4596" y="8155"/>
                    <a:pt x="4757" y="8169"/>
                  </a:cubicBezTo>
                  <a:cubicBezTo>
                    <a:pt x="4765" y="8169"/>
                    <a:pt x="4772" y="8171"/>
                    <a:pt x="4777" y="8171"/>
                  </a:cubicBezTo>
                  <a:cubicBezTo>
                    <a:pt x="4784" y="8171"/>
                    <a:pt x="4791" y="8171"/>
                    <a:pt x="4797" y="8169"/>
                  </a:cubicBezTo>
                  <a:cubicBezTo>
                    <a:pt x="4959" y="8153"/>
                    <a:pt x="5114" y="8128"/>
                    <a:pt x="5263" y="8097"/>
                  </a:cubicBezTo>
                  <a:close/>
                  <a:moveTo>
                    <a:pt x="4777" y="0"/>
                  </a:moveTo>
                  <a:cubicBezTo>
                    <a:pt x="4762" y="0"/>
                    <a:pt x="4748" y="2"/>
                    <a:pt x="4734" y="5"/>
                  </a:cubicBezTo>
                  <a:cubicBezTo>
                    <a:pt x="4552" y="43"/>
                    <a:pt x="4370" y="108"/>
                    <a:pt x="4197" y="200"/>
                  </a:cubicBezTo>
                  <a:cubicBezTo>
                    <a:pt x="3803" y="407"/>
                    <a:pt x="3437" y="746"/>
                    <a:pt x="3046" y="1262"/>
                  </a:cubicBezTo>
                  <a:cubicBezTo>
                    <a:pt x="2925" y="1188"/>
                    <a:pt x="2802" y="1115"/>
                    <a:pt x="2681" y="1049"/>
                  </a:cubicBezTo>
                  <a:cubicBezTo>
                    <a:pt x="2681" y="1049"/>
                    <a:pt x="2678" y="1049"/>
                    <a:pt x="2678" y="1047"/>
                  </a:cubicBezTo>
                  <a:cubicBezTo>
                    <a:pt x="2108" y="749"/>
                    <a:pt x="1653" y="604"/>
                    <a:pt x="1242" y="589"/>
                  </a:cubicBezTo>
                  <a:cubicBezTo>
                    <a:pt x="1221" y="588"/>
                    <a:pt x="1201" y="588"/>
                    <a:pt x="1181" y="588"/>
                  </a:cubicBezTo>
                  <a:cubicBezTo>
                    <a:pt x="1022" y="588"/>
                    <a:pt x="869" y="609"/>
                    <a:pt x="725" y="649"/>
                  </a:cubicBezTo>
                  <a:cubicBezTo>
                    <a:pt x="694" y="658"/>
                    <a:pt x="665" y="675"/>
                    <a:pt x="639" y="700"/>
                  </a:cubicBezTo>
                  <a:cubicBezTo>
                    <a:pt x="517" y="817"/>
                    <a:pt x="413" y="956"/>
                    <a:pt x="326" y="1117"/>
                  </a:cubicBezTo>
                  <a:cubicBezTo>
                    <a:pt x="191" y="1371"/>
                    <a:pt x="101" y="1677"/>
                    <a:pt x="49" y="2056"/>
                  </a:cubicBezTo>
                  <a:cubicBezTo>
                    <a:pt x="35" y="2170"/>
                    <a:pt x="111" y="2274"/>
                    <a:pt x="225" y="2288"/>
                  </a:cubicBezTo>
                  <a:cubicBezTo>
                    <a:pt x="234" y="2290"/>
                    <a:pt x="243" y="2290"/>
                    <a:pt x="252" y="2290"/>
                  </a:cubicBezTo>
                  <a:cubicBezTo>
                    <a:pt x="354" y="2290"/>
                    <a:pt x="443" y="2214"/>
                    <a:pt x="456" y="2112"/>
                  </a:cubicBezTo>
                  <a:cubicBezTo>
                    <a:pt x="500" y="1782"/>
                    <a:pt x="576" y="1521"/>
                    <a:pt x="688" y="1312"/>
                  </a:cubicBezTo>
                  <a:cubicBezTo>
                    <a:pt x="745" y="1206"/>
                    <a:pt x="811" y="1114"/>
                    <a:pt x="887" y="1033"/>
                  </a:cubicBezTo>
                  <a:cubicBezTo>
                    <a:pt x="975" y="1011"/>
                    <a:pt x="1067" y="1000"/>
                    <a:pt x="1163" y="1000"/>
                  </a:cubicBezTo>
                  <a:cubicBezTo>
                    <a:pt x="1184" y="1000"/>
                    <a:pt x="1205" y="1000"/>
                    <a:pt x="1227" y="1001"/>
                  </a:cubicBezTo>
                  <a:cubicBezTo>
                    <a:pt x="1568" y="1012"/>
                    <a:pt x="1981" y="1146"/>
                    <a:pt x="2485" y="1411"/>
                  </a:cubicBezTo>
                  <a:cubicBezTo>
                    <a:pt x="2595" y="1470"/>
                    <a:pt x="2704" y="1534"/>
                    <a:pt x="2814" y="1599"/>
                  </a:cubicBezTo>
                  <a:cubicBezTo>
                    <a:pt x="2246" y="2470"/>
                    <a:pt x="1832" y="3495"/>
                    <a:pt x="1663" y="4460"/>
                  </a:cubicBezTo>
                  <a:cubicBezTo>
                    <a:pt x="1552" y="5063"/>
                    <a:pt x="1617" y="5647"/>
                    <a:pt x="1860" y="6192"/>
                  </a:cubicBezTo>
                  <a:cubicBezTo>
                    <a:pt x="2061" y="6646"/>
                    <a:pt x="2379" y="7057"/>
                    <a:pt x="2781" y="7385"/>
                  </a:cubicBezTo>
                  <a:cubicBezTo>
                    <a:pt x="2944" y="7519"/>
                    <a:pt x="3120" y="7634"/>
                    <a:pt x="3303" y="7735"/>
                  </a:cubicBezTo>
                  <a:cubicBezTo>
                    <a:pt x="3212" y="7721"/>
                    <a:pt x="3119" y="7705"/>
                    <a:pt x="3027" y="7681"/>
                  </a:cubicBezTo>
                  <a:cubicBezTo>
                    <a:pt x="2585" y="7572"/>
                    <a:pt x="1505" y="7174"/>
                    <a:pt x="989" y="5837"/>
                  </a:cubicBezTo>
                  <a:cubicBezTo>
                    <a:pt x="650" y="4983"/>
                    <a:pt x="449" y="3988"/>
                    <a:pt x="418" y="3038"/>
                  </a:cubicBezTo>
                  <a:cubicBezTo>
                    <a:pt x="413" y="2928"/>
                    <a:pt x="324" y="2838"/>
                    <a:pt x="213" y="2838"/>
                  </a:cubicBezTo>
                  <a:cubicBezTo>
                    <a:pt x="210" y="2838"/>
                    <a:pt x="207" y="2838"/>
                    <a:pt x="205" y="2839"/>
                  </a:cubicBezTo>
                  <a:cubicBezTo>
                    <a:pt x="92" y="2842"/>
                    <a:pt x="1" y="2936"/>
                    <a:pt x="5" y="3052"/>
                  </a:cubicBezTo>
                  <a:cubicBezTo>
                    <a:pt x="27" y="3757"/>
                    <a:pt x="148" y="4838"/>
                    <a:pt x="604" y="5988"/>
                  </a:cubicBezTo>
                  <a:cubicBezTo>
                    <a:pt x="1188" y="7501"/>
                    <a:pt x="2423" y="7955"/>
                    <a:pt x="2926" y="8081"/>
                  </a:cubicBezTo>
                  <a:cubicBezTo>
                    <a:pt x="3167" y="8140"/>
                    <a:pt x="3407" y="8169"/>
                    <a:pt x="3645" y="8169"/>
                  </a:cubicBezTo>
                  <a:cubicBezTo>
                    <a:pt x="3715" y="8169"/>
                    <a:pt x="3780" y="8166"/>
                    <a:pt x="3849" y="8162"/>
                  </a:cubicBezTo>
                  <a:lnTo>
                    <a:pt x="3849" y="9121"/>
                  </a:lnTo>
                  <a:cubicBezTo>
                    <a:pt x="3768" y="9051"/>
                    <a:pt x="3685" y="8983"/>
                    <a:pt x="3595" y="8918"/>
                  </a:cubicBezTo>
                  <a:cubicBezTo>
                    <a:pt x="2987" y="8470"/>
                    <a:pt x="2292" y="8229"/>
                    <a:pt x="1661" y="8229"/>
                  </a:cubicBezTo>
                  <a:cubicBezTo>
                    <a:pt x="1428" y="8229"/>
                    <a:pt x="1204" y="8262"/>
                    <a:pt x="996" y="8329"/>
                  </a:cubicBezTo>
                  <a:cubicBezTo>
                    <a:pt x="790" y="8397"/>
                    <a:pt x="607" y="8496"/>
                    <a:pt x="452" y="8625"/>
                  </a:cubicBezTo>
                  <a:cubicBezTo>
                    <a:pt x="427" y="8646"/>
                    <a:pt x="406" y="8674"/>
                    <a:pt x="395" y="8705"/>
                  </a:cubicBezTo>
                  <a:cubicBezTo>
                    <a:pt x="317" y="8890"/>
                    <a:pt x="277" y="9095"/>
                    <a:pt x="273" y="9311"/>
                  </a:cubicBezTo>
                  <a:cubicBezTo>
                    <a:pt x="264" y="10122"/>
                    <a:pt x="774" y="11003"/>
                    <a:pt x="1608" y="11617"/>
                  </a:cubicBezTo>
                  <a:cubicBezTo>
                    <a:pt x="2213" y="12061"/>
                    <a:pt x="2916" y="12305"/>
                    <a:pt x="3548" y="12305"/>
                  </a:cubicBezTo>
                  <a:cubicBezTo>
                    <a:pt x="3650" y="12305"/>
                    <a:pt x="3749" y="12299"/>
                    <a:pt x="3846" y="12286"/>
                  </a:cubicBezTo>
                  <a:lnTo>
                    <a:pt x="3846" y="13392"/>
                  </a:lnTo>
                  <a:cubicBezTo>
                    <a:pt x="3846" y="13755"/>
                    <a:pt x="4142" y="14051"/>
                    <a:pt x="4506" y="14051"/>
                  </a:cubicBezTo>
                  <a:lnTo>
                    <a:pt x="5046" y="14051"/>
                  </a:lnTo>
                  <a:cubicBezTo>
                    <a:pt x="5408" y="14051"/>
                    <a:pt x="5704" y="13755"/>
                    <a:pt x="5704" y="13392"/>
                  </a:cubicBezTo>
                  <a:lnTo>
                    <a:pt x="5704" y="12286"/>
                  </a:lnTo>
                  <a:cubicBezTo>
                    <a:pt x="5797" y="12299"/>
                    <a:pt x="5896" y="12305"/>
                    <a:pt x="5996" y="12305"/>
                  </a:cubicBezTo>
                  <a:cubicBezTo>
                    <a:pt x="6630" y="12305"/>
                    <a:pt x="7333" y="12063"/>
                    <a:pt x="7935" y="11617"/>
                  </a:cubicBezTo>
                  <a:cubicBezTo>
                    <a:pt x="8009" y="11564"/>
                    <a:pt x="8081" y="11506"/>
                    <a:pt x="8152" y="11447"/>
                  </a:cubicBezTo>
                  <a:cubicBezTo>
                    <a:pt x="8238" y="11373"/>
                    <a:pt x="8248" y="11245"/>
                    <a:pt x="8176" y="11157"/>
                  </a:cubicBezTo>
                  <a:cubicBezTo>
                    <a:pt x="8135" y="11109"/>
                    <a:pt x="8077" y="11084"/>
                    <a:pt x="8018" y="11084"/>
                  </a:cubicBezTo>
                  <a:cubicBezTo>
                    <a:pt x="7971" y="11084"/>
                    <a:pt x="7923" y="11101"/>
                    <a:pt x="7884" y="11134"/>
                  </a:cubicBezTo>
                  <a:cubicBezTo>
                    <a:pt x="7824" y="11187"/>
                    <a:pt x="7757" y="11237"/>
                    <a:pt x="7692" y="11286"/>
                  </a:cubicBezTo>
                  <a:cubicBezTo>
                    <a:pt x="7159" y="11678"/>
                    <a:pt x="6547" y="11893"/>
                    <a:pt x="6003" y="11893"/>
                  </a:cubicBezTo>
                  <a:cubicBezTo>
                    <a:pt x="5901" y="11893"/>
                    <a:pt x="5802" y="11886"/>
                    <a:pt x="5706" y="11870"/>
                  </a:cubicBezTo>
                  <a:lnTo>
                    <a:pt x="5706" y="11434"/>
                  </a:lnTo>
                  <a:lnTo>
                    <a:pt x="7661" y="9996"/>
                  </a:lnTo>
                  <a:cubicBezTo>
                    <a:pt x="7754" y="9930"/>
                    <a:pt x="7772" y="9799"/>
                    <a:pt x="7705" y="9708"/>
                  </a:cubicBezTo>
                  <a:cubicBezTo>
                    <a:pt x="7666" y="9652"/>
                    <a:pt x="7604" y="9623"/>
                    <a:pt x="7541" y="9623"/>
                  </a:cubicBezTo>
                  <a:cubicBezTo>
                    <a:pt x="7498" y="9623"/>
                    <a:pt x="7455" y="9637"/>
                    <a:pt x="7417" y="9663"/>
                  </a:cubicBezTo>
                  <a:lnTo>
                    <a:pt x="5706" y="10922"/>
                  </a:lnTo>
                  <a:lnTo>
                    <a:pt x="5706" y="9687"/>
                  </a:lnTo>
                  <a:cubicBezTo>
                    <a:pt x="5851" y="9527"/>
                    <a:pt x="6016" y="9379"/>
                    <a:pt x="6195" y="9249"/>
                  </a:cubicBezTo>
                  <a:cubicBezTo>
                    <a:pt x="6728" y="8856"/>
                    <a:pt x="7347" y="8641"/>
                    <a:pt x="7891" y="8641"/>
                  </a:cubicBezTo>
                  <a:cubicBezTo>
                    <a:pt x="8080" y="8641"/>
                    <a:pt x="8259" y="8666"/>
                    <a:pt x="8423" y="8720"/>
                  </a:cubicBezTo>
                  <a:cubicBezTo>
                    <a:pt x="8562" y="8764"/>
                    <a:pt x="8683" y="8829"/>
                    <a:pt x="8791" y="8909"/>
                  </a:cubicBezTo>
                  <a:cubicBezTo>
                    <a:pt x="8837" y="9035"/>
                    <a:pt x="8861" y="9171"/>
                    <a:pt x="8864" y="9316"/>
                  </a:cubicBezTo>
                  <a:cubicBezTo>
                    <a:pt x="8867" y="9674"/>
                    <a:pt x="8735" y="10079"/>
                    <a:pt x="8489" y="10456"/>
                  </a:cubicBezTo>
                  <a:cubicBezTo>
                    <a:pt x="8427" y="10552"/>
                    <a:pt x="8454" y="10680"/>
                    <a:pt x="8549" y="10740"/>
                  </a:cubicBezTo>
                  <a:cubicBezTo>
                    <a:pt x="8583" y="10763"/>
                    <a:pt x="8622" y="10774"/>
                    <a:pt x="8661" y="10774"/>
                  </a:cubicBezTo>
                  <a:cubicBezTo>
                    <a:pt x="8728" y="10774"/>
                    <a:pt x="8794" y="10741"/>
                    <a:pt x="8834" y="10681"/>
                  </a:cubicBezTo>
                  <a:cubicBezTo>
                    <a:pt x="9127" y="10230"/>
                    <a:pt x="9279" y="9757"/>
                    <a:pt x="9273" y="9311"/>
                  </a:cubicBezTo>
                  <a:cubicBezTo>
                    <a:pt x="9270" y="9095"/>
                    <a:pt x="9229" y="8891"/>
                    <a:pt x="9153" y="8705"/>
                  </a:cubicBezTo>
                  <a:cubicBezTo>
                    <a:pt x="9139" y="8678"/>
                    <a:pt x="9118" y="8650"/>
                    <a:pt x="9093" y="8629"/>
                  </a:cubicBezTo>
                  <a:cubicBezTo>
                    <a:pt x="8938" y="8501"/>
                    <a:pt x="8754" y="8400"/>
                    <a:pt x="8549" y="8334"/>
                  </a:cubicBezTo>
                  <a:cubicBezTo>
                    <a:pt x="8341" y="8266"/>
                    <a:pt x="8117" y="8233"/>
                    <a:pt x="7884" y="8233"/>
                  </a:cubicBezTo>
                  <a:cubicBezTo>
                    <a:pt x="7254" y="8233"/>
                    <a:pt x="6559" y="8474"/>
                    <a:pt x="5950" y="8922"/>
                  </a:cubicBezTo>
                  <a:cubicBezTo>
                    <a:pt x="5864" y="8984"/>
                    <a:pt x="5781" y="9050"/>
                    <a:pt x="5704" y="9119"/>
                  </a:cubicBezTo>
                  <a:lnTo>
                    <a:pt x="5704" y="8164"/>
                  </a:lnTo>
                  <a:cubicBezTo>
                    <a:pt x="5772" y="8169"/>
                    <a:pt x="5839" y="8171"/>
                    <a:pt x="5907" y="8171"/>
                  </a:cubicBezTo>
                  <a:cubicBezTo>
                    <a:pt x="6145" y="8171"/>
                    <a:pt x="6386" y="8141"/>
                    <a:pt x="6626" y="8082"/>
                  </a:cubicBezTo>
                  <a:cubicBezTo>
                    <a:pt x="7129" y="7958"/>
                    <a:pt x="8364" y="7505"/>
                    <a:pt x="8948" y="5991"/>
                  </a:cubicBezTo>
                  <a:cubicBezTo>
                    <a:pt x="9361" y="4952"/>
                    <a:pt x="9579" y="3713"/>
                    <a:pt x="9550" y="2595"/>
                  </a:cubicBezTo>
                  <a:lnTo>
                    <a:pt x="9550" y="2592"/>
                  </a:lnTo>
                  <a:cubicBezTo>
                    <a:pt x="9523" y="1950"/>
                    <a:pt x="9420" y="1479"/>
                    <a:pt x="9227" y="1117"/>
                  </a:cubicBezTo>
                  <a:cubicBezTo>
                    <a:pt x="9143" y="959"/>
                    <a:pt x="9037" y="818"/>
                    <a:pt x="8915" y="700"/>
                  </a:cubicBezTo>
                  <a:cubicBezTo>
                    <a:pt x="8892" y="675"/>
                    <a:pt x="8862" y="658"/>
                    <a:pt x="8828" y="649"/>
                  </a:cubicBezTo>
                  <a:cubicBezTo>
                    <a:pt x="8684" y="609"/>
                    <a:pt x="8531" y="588"/>
                    <a:pt x="8372" y="588"/>
                  </a:cubicBezTo>
                  <a:cubicBezTo>
                    <a:pt x="8352" y="588"/>
                    <a:pt x="8332" y="588"/>
                    <a:pt x="8312" y="589"/>
                  </a:cubicBezTo>
                  <a:cubicBezTo>
                    <a:pt x="7902" y="604"/>
                    <a:pt x="7445" y="747"/>
                    <a:pt x="6876" y="1047"/>
                  </a:cubicBezTo>
                  <a:lnTo>
                    <a:pt x="6874" y="1049"/>
                  </a:lnTo>
                  <a:cubicBezTo>
                    <a:pt x="6751" y="1115"/>
                    <a:pt x="6629" y="1188"/>
                    <a:pt x="6507" y="1262"/>
                  </a:cubicBezTo>
                  <a:cubicBezTo>
                    <a:pt x="6118" y="746"/>
                    <a:pt x="5751" y="410"/>
                    <a:pt x="5358" y="200"/>
                  </a:cubicBezTo>
                  <a:cubicBezTo>
                    <a:pt x="5183" y="110"/>
                    <a:pt x="5003" y="43"/>
                    <a:pt x="4820" y="5"/>
                  </a:cubicBezTo>
                  <a:cubicBezTo>
                    <a:pt x="4806" y="2"/>
                    <a:pt x="4791" y="0"/>
                    <a:pt x="47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713;p74"/>
            <p:cNvSpPr/>
            <p:nvPr/>
          </p:nvSpPr>
          <p:spPr>
            <a:xfrm>
              <a:off x="6877602" y="3564074"/>
              <a:ext cx="12398" cy="20150"/>
            </a:xfrm>
            <a:custGeom>
              <a:avLst/>
              <a:gdLst/>
              <a:ahLst/>
              <a:cxnLst/>
              <a:rect l="l" t="t" r="r" b="b"/>
              <a:pathLst>
                <a:path w="411" h="668" extrusionOk="0">
                  <a:moveTo>
                    <a:pt x="205" y="0"/>
                  </a:moveTo>
                  <a:cubicBezTo>
                    <a:pt x="93" y="0"/>
                    <a:pt x="1" y="92"/>
                    <a:pt x="1" y="204"/>
                  </a:cubicBezTo>
                  <a:lnTo>
                    <a:pt x="1" y="462"/>
                  </a:lnTo>
                  <a:cubicBezTo>
                    <a:pt x="1" y="574"/>
                    <a:pt x="93" y="667"/>
                    <a:pt x="205" y="667"/>
                  </a:cubicBezTo>
                  <a:cubicBezTo>
                    <a:pt x="320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714;p74"/>
            <p:cNvSpPr/>
            <p:nvPr/>
          </p:nvSpPr>
          <p:spPr>
            <a:xfrm>
              <a:off x="6958291" y="3564074"/>
              <a:ext cx="12428" cy="20150"/>
            </a:xfrm>
            <a:custGeom>
              <a:avLst/>
              <a:gdLst/>
              <a:ahLst/>
              <a:cxnLst/>
              <a:rect l="l" t="t" r="r" b="b"/>
              <a:pathLst>
                <a:path w="412" h="668" extrusionOk="0">
                  <a:moveTo>
                    <a:pt x="206" y="0"/>
                  </a:moveTo>
                  <a:cubicBezTo>
                    <a:pt x="92" y="0"/>
                    <a:pt x="0" y="92"/>
                    <a:pt x="0" y="204"/>
                  </a:cubicBezTo>
                  <a:lnTo>
                    <a:pt x="0" y="462"/>
                  </a:lnTo>
                  <a:cubicBezTo>
                    <a:pt x="0" y="577"/>
                    <a:pt x="93" y="667"/>
                    <a:pt x="206" y="667"/>
                  </a:cubicBezTo>
                  <a:cubicBezTo>
                    <a:pt x="318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18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715;p74"/>
            <p:cNvSpPr/>
            <p:nvPr/>
          </p:nvSpPr>
          <p:spPr>
            <a:xfrm>
              <a:off x="6906529" y="3571555"/>
              <a:ext cx="35172" cy="17315"/>
            </a:xfrm>
            <a:custGeom>
              <a:avLst/>
              <a:gdLst/>
              <a:ahLst/>
              <a:cxnLst/>
              <a:rect l="l" t="t" r="r" b="b"/>
              <a:pathLst>
                <a:path w="1166" h="574" extrusionOk="0">
                  <a:moveTo>
                    <a:pt x="936" y="0"/>
                  </a:moveTo>
                  <a:cubicBezTo>
                    <a:pt x="878" y="0"/>
                    <a:pt x="822" y="24"/>
                    <a:pt x="781" y="72"/>
                  </a:cubicBezTo>
                  <a:cubicBezTo>
                    <a:pt x="731" y="129"/>
                    <a:pt x="659" y="162"/>
                    <a:pt x="583" y="162"/>
                  </a:cubicBezTo>
                  <a:cubicBezTo>
                    <a:pt x="508" y="162"/>
                    <a:pt x="435" y="129"/>
                    <a:pt x="385" y="72"/>
                  </a:cubicBezTo>
                  <a:cubicBezTo>
                    <a:pt x="345" y="25"/>
                    <a:pt x="287" y="1"/>
                    <a:pt x="229" y="1"/>
                  </a:cubicBezTo>
                  <a:cubicBezTo>
                    <a:pt x="181" y="1"/>
                    <a:pt x="133" y="17"/>
                    <a:pt x="95" y="51"/>
                  </a:cubicBezTo>
                  <a:cubicBezTo>
                    <a:pt x="9" y="125"/>
                    <a:pt x="0" y="257"/>
                    <a:pt x="74" y="341"/>
                  </a:cubicBezTo>
                  <a:cubicBezTo>
                    <a:pt x="202" y="487"/>
                    <a:pt x="386" y="573"/>
                    <a:pt x="583" y="573"/>
                  </a:cubicBezTo>
                  <a:cubicBezTo>
                    <a:pt x="780" y="573"/>
                    <a:pt x="965" y="489"/>
                    <a:pt x="1092" y="341"/>
                  </a:cubicBezTo>
                  <a:cubicBezTo>
                    <a:pt x="1166" y="257"/>
                    <a:pt x="1159" y="125"/>
                    <a:pt x="1071" y="51"/>
                  </a:cubicBezTo>
                  <a:cubicBezTo>
                    <a:pt x="1032" y="17"/>
                    <a:pt x="984" y="0"/>
                    <a:pt x="93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16073;p92"/>
          <p:cNvGrpSpPr/>
          <p:nvPr/>
        </p:nvGrpSpPr>
        <p:grpSpPr>
          <a:xfrm>
            <a:off x="11012582" y="3202286"/>
            <a:ext cx="652646" cy="997394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361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16073;p92"/>
          <p:cNvGrpSpPr/>
          <p:nvPr/>
        </p:nvGrpSpPr>
        <p:grpSpPr>
          <a:xfrm>
            <a:off x="5786631" y="1674247"/>
            <a:ext cx="652646" cy="1136814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368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16073;p92"/>
          <p:cNvGrpSpPr/>
          <p:nvPr/>
        </p:nvGrpSpPr>
        <p:grpSpPr>
          <a:xfrm>
            <a:off x="7226279" y="2005651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382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16802;p92"/>
          <p:cNvGrpSpPr/>
          <p:nvPr/>
        </p:nvGrpSpPr>
        <p:grpSpPr>
          <a:xfrm>
            <a:off x="8799056" y="2775640"/>
            <a:ext cx="570651" cy="65342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485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16839;p92"/>
          <p:cNvGrpSpPr/>
          <p:nvPr/>
        </p:nvGrpSpPr>
        <p:grpSpPr>
          <a:xfrm>
            <a:off x="6184523" y="2378690"/>
            <a:ext cx="639233" cy="735020"/>
            <a:chOff x="4413174" y="3348241"/>
            <a:chExt cx="336726" cy="360972"/>
          </a:xfrm>
          <a:solidFill>
            <a:srgbClr val="FF0000"/>
          </a:solidFill>
        </p:grpSpPr>
        <p:sp>
          <p:nvSpPr>
            <p:cNvPr id="515" name="Google Shape;16840;p92"/>
            <p:cNvSpPr/>
            <p:nvPr/>
          </p:nvSpPr>
          <p:spPr>
            <a:xfrm>
              <a:off x="4466255" y="3534245"/>
              <a:ext cx="233789" cy="169542"/>
            </a:xfrm>
            <a:custGeom>
              <a:avLst/>
              <a:gdLst/>
              <a:ahLst/>
              <a:cxnLst/>
              <a:rect l="l" t="t" r="r" b="b"/>
              <a:pathLst>
                <a:path w="8919" h="6468" extrusionOk="0">
                  <a:moveTo>
                    <a:pt x="1" y="1"/>
                  </a:moveTo>
                  <a:lnTo>
                    <a:pt x="4175" y="3450"/>
                  </a:lnTo>
                  <a:lnTo>
                    <a:pt x="3746" y="6468"/>
                  </a:lnTo>
                  <a:lnTo>
                    <a:pt x="5040" y="6468"/>
                  </a:lnTo>
                  <a:lnTo>
                    <a:pt x="4607" y="3450"/>
                  </a:lnTo>
                  <a:lnTo>
                    <a:pt x="8919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16841;p92"/>
            <p:cNvSpPr/>
            <p:nvPr/>
          </p:nvSpPr>
          <p:spPr>
            <a:xfrm>
              <a:off x="4570869" y="3630287"/>
              <a:ext cx="21049" cy="28336"/>
            </a:xfrm>
            <a:custGeom>
              <a:avLst/>
              <a:gdLst/>
              <a:ahLst/>
              <a:cxnLst/>
              <a:rect l="l" t="t" r="r" b="b"/>
              <a:pathLst>
                <a:path w="803" h="1081" extrusionOk="0">
                  <a:moveTo>
                    <a:pt x="156" y="1"/>
                  </a:moveTo>
                  <a:lnTo>
                    <a:pt x="1" y="1080"/>
                  </a:lnTo>
                  <a:lnTo>
                    <a:pt x="803" y="1080"/>
                  </a:lnTo>
                  <a:lnTo>
                    <a:pt x="648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16842;p92"/>
            <p:cNvSpPr/>
            <p:nvPr/>
          </p:nvSpPr>
          <p:spPr>
            <a:xfrm>
              <a:off x="4581380" y="3595818"/>
              <a:ext cx="137642" cy="40184"/>
            </a:xfrm>
            <a:custGeom>
              <a:avLst/>
              <a:gdLst/>
              <a:ahLst/>
              <a:cxnLst/>
              <a:rect l="l" t="t" r="r" b="b"/>
              <a:pathLst>
                <a:path w="5251" h="1533" extrusionOk="0">
                  <a:moveTo>
                    <a:pt x="3902" y="0"/>
                  </a:moveTo>
                  <a:cubicBezTo>
                    <a:pt x="3679" y="0"/>
                    <a:pt x="3456" y="9"/>
                    <a:pt x="3232" y="25"/>
                  </a:cubicBezTo>
                  <a:lnTo>
                    <a:pt x="1" y="1105"/>
                  </a:lnTo>
                  <a:lnTo>
                    <a:pt x="1" y="1323"/>
                  </a:lnTo>
                  <a:cubicBezTo>
                    <a:pt x="603" y="1471"/>
                    <a:pt x="1159" y="1532"/>
                    <a:pt x="1665" y="1532"/>
                  </a:cubicBezTo>
                  <a:cubicBezTo>
                    <a:pt x="3480" y="1532"/>
                    <a:pt x="4664" y="745"/>
                    <a:pt x="5145" y="349"/>
                  </a:cubicBezTo>
                  <a:cubicBezTo>
                    <a:pt x="5251" y="261"/>
                    <a:pt x="5198" y="89"/>
                    <a:pt x="5065" y="75"/>
                  </a:cubicBezTo>
                  <a:cubicBezTo>
                    <a:pt x="4678" y="25"/>
                    <a:pt x="4290" y="0"/>
                    <a:pt x="3902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16843;p92"/>
            <p:cNvSpPr/>
            <p:nvPr/>
          </p:nvSpPr>
          <p:spPr>
            <a:xfrm>
              <a:off x="4581301" y="3536080"/>
              <a:ext cx="155152" cy="88624"/>
            </a:xfrm>
            <a:custGeom>
              <a:avLst/>
              <a:gdLst/>
              <a:ahLst/>
              <a:cxnLst/>
              <a:rect l="l" t="t" r="r" b="b"/>
              <a:pathLst>
                <a:path w="5919" h="3381" extrusionOk="0">
                  <a:moveTo>
                    <a:pt x="5736" y="0"/>
                  </a:moveTo>
                  <a:cubicBezTo>
                    <a:pt x="5725" y="0"/>
                    <a:pt x="5713" y="2"/>
                    <a:pt x="5700" y="5"/>
                  </a:cubicBezTo>
                  <a:cubicBezTo>
                    <a:pt x="1635" y="929"/>
                    <a:pt x="0" y="3380"/>
                    <a:pt x="0" y="3380"/>
                  </a:cubicBezTo>
                  <a:cubicBezTo>
                    <a:pt x="3629" y="2864"/>
                    <a:pt x="5317" y="965"/>
                    <a:pt x="5848" y="226"/>
                  </a:cubicBezTo>
                  <a:cubicBezTo>
                    <a:pt x="5918" y="131"/>
                    <a:pt x="5847" y="0"/>
                    <a:pt x="573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16844;p92"/>
            <p:cNvSpPr/>
            <p:nvPr/>
          </p:nvSpPr>
          <p:spPr>
            <a:xfrm>
              <a:off x="4443764" y="3595818"/>
              <a:ext cx="137563" cy="40184"/>
            </a:xfrm>
            <a:custGeom>
              <a:avLst/>
              <a:gdLst/>
              <a:ahLst/>
              <a:cxnLst/>
              <a:rect l="l" t="t" r="r" b="b"/>
              <a:pathLst>
                <a:path w="5248" h="1533" extrusionOk="0">
                  <a:moveTo>
                    <a:pt x="1346" y="0"/>
                  </a:moveTo>
                  <a:cubicBezTo>
                    <a:pt x="958" y="0"/>
                    <a:pt x="571" y="25"/>
                    <a:pt x="187" y="75"/>
                  </a:cubicBezTo>
                  <a:cubicBezTo>
                    <a:pt x="50" y="89"/>
                    <a:pt x="1" y="261"/>
                    <a:pt x="106" y="349"/>
                  </a:cubicBezTo>
                  <a:cubicBezTo>
                    <a:pt x="587" y="745"/>
                    <a:pt x="1772" y="1532"/>
                    <a:pt x="3585" y="1532"/>
                  </a:cubicBezTo>
                  <a:cubicBezTo>
                    <a:pt x="4091" y="1532"/>
                    <a:pt x="4645" y="1471"/>
                    <a:pt x="5247" y="1323"/>
                  </a:cubicBezTo>
                  <a:lnTo>
                    <a:pt x="5247" y="1105"/>
                  </a:lnTo>
                  <a:lnTo>
                    <a:pt x="2016" y="25"/>
                  </a:lnTo>
                  <a:cubicBezTo>
                    <a:pt x="1793" y="9"/>
                    <a:pt x="1569" y="0"/>
                    <a:pt x="134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16845;p92"/>
            <p:cNvSpPr/>
            <p:nvPr/>
          </p:nvSpPr>
          <p:spPr>
            <a:xfrm>
              <a:off x="4427906" y="3432278"/>
              <a:ext cx="43093" cy="42464"/>
            </a:xfrm>
            <a:custGeom>
              <a:avLst/>
              <a:gdLst/>
              <a:ahLst/>
              <a:cxnLst/>
              <a:rect l="l" t="t" r="r" b="b"/>
              <a:pathLst>
                <a:path w="1644" h="1620" extrusionOk="0">
                  <a:moveTo>
                    <a:pt x="196" y="1"/>
                  </a:moveTo>
                  <a:cubicBezTo>
                    <a:pt x="87" y="1"/>
                    <a:pt x="1" y="100"/>
                    <a:pt x="29" y="213"/>
                  </a:cubicBezTo>
                  <a:lnTo>
                    <a:pt x="310" y="1429"/>
                  </a:lnTo>
                  <a:lnTo>
                    <a:pt x="1643" y="1619"/>
                  </a:lnTo>
                  <a:lnTo>
                    <a:pt x="1643" y="1619"/>
                  </a:lnTo>
                  <a:lnTo>
                    <a:pt x="1453" y="286"/>
                  </a:lnTo>
                  <a:lnTo>
                    <a:pt x="237" y="5"/>
                  </a:lnTo>
                  <a:cubicBezTo>
                    <a:pt x="223" y="2"/>
                    <a:pt x="209" y="1"/>
                    <a:pt x="19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16846;p92"/>
            <p:cNvSpPr/>
            <p:nvPr/>
          </p:nvSpPr>
          <p:spPr>
            <a:xfrm>
              <a:off x="4458994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176" y="1"/>
                  </a:moveTo>
                  <a:cubicBezTo>
                    <a:pt x="82" y="1"/>
                    <a:pt x="1" y="78"/>
                    <a:pt x="4" y="180"/>
                  </a:cubicBezTo>
                  <a:cubicBezTo>
                    <a:pt x="14" y="732"/>
                    <a:pt x="81" y="2079"/>
                    <a:pt x="433" y="2972"/>
                  </a:cubicBezTo>
                  <a:cubicBezTo>
                    <a:pt x="689" y="3623"/>
                    <a:pt x="1076" y="4140"/>
                    <a:pt x="1684" y="4217"/>
                  </a:cubicBezTo>
                  <a:cubicBezTo>
                    <a:pt x="1732" y="4223"/>
                    <a:pt x="1780" y="4226"/>
                    <a:pt x="1827" y="4226"/>
                  </a:cubicBezTo>
                  <a:cubicBezTo>
                    <a:pt x="2405" y="4226"/>
                    <a:pt x="2911" y="3798"/>
                    <a:pt x="3080" y="3229"/>
                  </a:cubicBezTo>
                  <a:cubicBezTo>
                    <a:pt x="3284" y="2543"/>
                    <a:pt x="3094" y="1805"/>
                    <a:pt x="2592" y="1302"/>
                  </a:cubicBezTo>
                  <a:cubicBezTo>
                    <a:pt x="1997" y="708"/>
                    <a:pt x="753" y="205"/>
                    <a:pt x="236" y="11"/>
                  </a:cubicBezTo>
                  <a:cubicBezTo>
                    <a:pt x="216" y="4"/>
                    <a:pt x="195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16847;p92"/>
            <p:cNvSpPr/>
            <p:nvPr/>
          </p:nvSpPr>
          <p:spPr>
            <a:xfrm>
              <a:off x="4420016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205" y="0"/>
                  </a:moveTo>
                  <a:cubicBezTo>
                    <a:pt x="85" y="0"/>
                    <a:pt x="0" y="122"/>
                    <a:pt x="45" y="233"/>
                  </a:cubicBezTo>
                  <a:cubicBezTo>
                    <a:pt x="235" y="753"/>
                    <a:pt x="738" y="1994"/>
                    <a:pt x="1332" y="2589"/>
                  </a:cubicBezTo>
                  <a:cubicBezTo>
                    <a:pt x="1701" y="2959"/>
                    <a:pt x="2197" y="3159"/>
                    <a:pt x="2704" y="3159"/>
                  </a:cubicBezTo>
                  <a:cubicBezTo>
                    <a:pt x="2890" y="3159"/>
                    <a:pt x="3077" y="3132"/>
                    <a:pt x="3259" y="3077"/>
                  </a:cubicBezTo>
                  <a:cubicBezTo>
                    <a:pt x="3875" y="2895"/>
                    <a:pt x="4328" y="2318"/>
                    <a:pt x="4247" y="1681"/>
                  </a:cubicBezTo>
                  <a:cubicBezTo>
                    <a:pt x="4174" y="1073"/>
                    <a:pt x="3653" y="686"/>
                    <a:pt x="3006" y="430"/>
                  </a:cubicBezTo>
                  <a:cubicBezTo>
                    <a:pt x="2109" y="78"/>
                    <a:pt x="763" y="11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16848;p92"/>
            <p:cNvSpPr/>
            <p:nvPr/>
          </p:nvSpPr>
          <p:spPr>
            <a:xfrm>
              <a:off x="4691813" y="3432278"/>
              <a:ext cx="42989" cy="42464"/>
            </a:xfrm>
            <a:custGeom>
              <a:avLst/>
              <a:gdLst/>
              <a:ahLst/>
              <a:cxnLst/>
              <a:rect l="l" t="t" r="r" b="b"/>
              <a:pathLst>
                <a:path w="1640" h="1620" extrusionOk="0">
                  <a:moveTo>
                    <a:pt x="1446" y="1"/>
                  </a:moveTo>
                  <a:cubicBezTo>
                    <a:pt x="1433" y="1"/>
                    <a:pt x="1420" y="2"/>
                    <a:pt x="1407" y="5"/>
                  </a:cubicBezTo>
                  <a:lnTo>
                    <a:pt x="190" y="286"/>
                  </a:lnTo>
                  <a:lnTo>
                    <a:pt x="1" y="1619"/>
                  </a:lnTo>
                  <a:lnTo>
                    <a:pt x="1" y="1619"/>
                  </a:lnTo>
                  <a:lnTo>
                    <a:pt x="1333" y="1429"/>
                  </a:lnTo>
                  <a:lnTo>
                    <a:pt x="1615" y="213"/>
                  </a:lnTo>
                  <a:cubicBezTo>
                    <a:pt x="1640" y="100"/>
                    <a:pt x="1553" y="1"/>
                    <a:pt x="144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16849;p92"/>
            <p:cNvSpPr/>
            <p:nvPr/>
          </p:nvSpPr>
          <p:spPr>
            <a:xfrm>
              <a:off x="4617710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3108" y="1"/>
                  </a:moveTo>
                  <a:cubicBezTo>
                    <a:pt x="3088" y="1"/>
                    <a:pt x="3069" y="4"/>
                    <a:pt x="3049" y="11"/>
                  </a:cubicBezTo>
                  <a:cubicBezTo>
                    <a:pt x="2529" y="205"/>
                    <a:pt x="1287" y="708"/>
                    <a:pt x="690" y="1302"/>
                  </a:cubicBezTo>
                  <a:cubicBezTo>
                    <a:pt x="187" y="1805"/>
                    <a:pt x="0" y="2543"/>
                    <a:pt x="204" y="3229"/>
                  </a:cubicBezTo>
                  <a:cubicBezTo>
                    <a:pt x="373" y="3798"/>
                    <a:pt x="879" y="4226"/>
                    <a:pt x="1458" y="4226"/>
                  </a:cubicBezTo>
                  <a:cubicBezTo>
                    <a:pt x="1505" y="4226"/>
                    <a:pt x="1552" y="4223"/>
                    <a:pt x="1600" y="4217"/>
                  </a:cubicBezTo>
                  <a:cubicBezTo>
                    <a:pt x="2209" y="4140"/>
                    <a:pt x="2595" y="3623"/>
                    <a:pt x="2849" y="2972"/>
                  </a:cubicBezTo>
                  <a:cubicBezTo>
                    <a:pt x="3200" y="2079"/>
                    <a:pt x="3267" y="732"/>
                    <a:pt x="3281" y="180"/>
                  </a:cubicBezTo>
                  <a:cubicBezTo>
                    <a:pt x="3284" y="78"/>
                    <a:pt x="3200" y="1"/>
                    <a:pt x="3108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16850;p92"/>
            <p:cNvSpPr/>
            <p:nvPr/>
          </p:nvSpPr>
          <p:spPr>
            <a:xfrm>
              <a:off x="4629218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4124" y="0"/>
                  </a:moveTo>
                  <a:cubicBezTo>
                    <a:pt x="4122" y="0"/>
                    <a:pt x="4120" y="1"/>
                    <a:pt x="4119" y="1"/>
                  </a:cubicBezTo>
                  <a:cubicBezTo>
                    <a:pt x="3567" y="11"/>
                    <a:pt x="2220" y="78"/>
                    <a:pt x="1327" y="430"/>
                  </a:cubicBezTo>
                  <a:cubicBezTo>
                    <a:pt x="676" y="686"/>
                    <a:pt x="156" y="1073"/>
                    <a:pt x="82" y="1681"/>
                  </a:cubicBezTo>
                  <a:cubicBezTo>
                    <a:pt x="1" y="2318"/>
                    <a:pt x="455" y="2895"/>
                    <a:pt x="1070" y="3077"/>
                  </a:cubicBezTo>
                  <a:cubicBezTo>
                    <a:pt x="1253" y="3132"/>
                    <a:pt x="1439" y="3159"/>
                    <a:pt x="1625" y="3159"/>
                  </a:cubicBezTo>
                  <a:cubicBezTo>
                    <a:pt x="2132" y="3159"/>
                    <a:pt x="2629" y="2959"/>
                    <a:pt x="2997" y="2589"/>
                  </a:cubicBezTo>
                  <a:cubicBezTo>
                    <a:pt x="3591" y="1994"/>
                    <a:pt x="4094" y="753"/>
                    <a:pt x="4284" y="233"/>
                  </a:cubicBezTo>
                  <a:cubicBezTo>
                    <a:pt x="4329" y="122"/>
                    <a:pt x="4244" y="0"/>
                    <a:pt x="4124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16851;p92"/>
            <p:cNvSpPr/>
            <p:nvPr/>
          </p:nvSpPr>
          <p:spPr>
            <a:xfrm>
              <a:off x="4560200" y="3358909"/>
              <a:ext cx="42412" cy="58218"/>
            </a:xfrm>
            <a:custGeom>
              <a:avLst/>
              <a:gdLst/>
              <a:ahLst/>
              <a:cxnLst/>
              <a:rect l="l" t="t" r="r" b="b"/>
              <a:pathLst>
                <a:path w="1618" h="2221" extrusionOk="0">
                  <a:moveTo>
                    <a:pt x="807" y="1"/>
                  </a:moveTo>
                  <a:cubicBezTo>
                    <a:pt x="751" y="1"/>
                    <a:pt x="695" y="28"/>
                    <a:pt x="661" y="82"/>
                  </a:cubicBezTo>
                  <a:lnTo>
                    <a:pt x="0" y="1141"/>
                  </a:lnTo>
                  <a:lnTo>
                    <a:pt x="805" y="2220"/>
                  </a:lnTo>
                  <a:lnTo>
                    <a:pt x="1618" y="1141"/>
                  </a:lnTo>
                  <a:lnTo>
                    <a:pt x="953" y="82"/>
                  </a:lnTo>
                  <a:cubicBezTo>
                    <a:pt x="920" y="28"/>
                    <a:pt x="863" y="1"/>
                    <a:pt x="807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16852;p92"/>
            <p:cNvSpPr/>
            <p:nvPr/>
          </p:nvSpPr>
          <p:spPr>
            <a:xfrm>
              <a:off x="4551524" y="3375135"/>
              <a:ext cx="80682" cy="119634"/>
            </a:xfrm>
            <a:custGeom>
              <a:avLst/>
              <a:gdLst/>
              <a:ahLst/>
              <a:cxnLst/>
              <a:rect l="l" t="t" r="r" b="b"/>
              <a:pathLst>
                <a:path w="3078" h="4564" extrusionOk="0">
                  <a:moveTo>
                    <a:pt x="2165" y="1"/>
                  </a:moveTo>
                  <a:cubicBezTo>
                    <a:pt x="2120" y="1"/>
                    <a:pt x="2075" y="18"/>
                    <a:pt x="2040" y="54"/>
                  </a:cubicBezTo>
                  <a:cubicBezTo>
                    <a:pt x="1660" y="452"/>
                    <a:pt x="753" y="1454"/>
                    <a:pt x="370" y="2333"/>
                  </a:cubicBezTo>
                  <a:cubicBezTo>
                    <a:pt x="92" y="2973"/>
                    <a:pt x="1" y="3613"/>
                    <a:pt x="373" y="4095"/>
                  </a:cubicBezTo>
                  <a:cubicBezTo>
                    <a:pt x="616" y="4409"/>
                    <a:pt x="986" y="4563"/>
                    <a:pt x="1367" y="4563"/>
                  </a:cubicBezTo>
                  <a:cubicBezTo>
                    <a:pt x="1604" y="4563"/>
                    <a:pt x="1844" y="4504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7"/>
                    <a:pt x="2553" y="603"/>
                    <a:pt x="2321" y="100"/>
                  </a:cubicBezTo>
                  <a:cubicBezTo>
                    <a:pt x="2292" y="36"/>
                    <a:pt x="2229" y="1"/>
                    <a:pt x="2165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16853;p92"/>
            <p:cNvSpPr/>
            <p:nvPr/>
          </p:nvSpPr>
          <p:spPr>
            <a:xfrm>
              <a:off x="4530501" y="3375135"/>
              <a:ext cx="80787" cy="119634"/>
            </a:xfrm>
            <a:custGeom>
              <a:avLst/>
              <a:gdLst/>
              <a:ahLst/>
              <a:cxnLst/>
              <a:rect l="l" t="t" r="r" b="b"/>
              <a:pathLst>
                <a:path w="3082" h="4564" extrusionOk="0">
                  <a:moveTo>
                    <a:pt x="913" y="1"/>
                  </a:moveTo>
                  <a:cubicBezTo>
                    <a:pt x="849" y="1"/>
                    <a:pt x="786" y="36"/>
                    <a:pt x="757" y="100"/>
                  </a:cubicBezTo>
                  <a:cubicBezTo>
                    <a:pt x="525" y="603"/>
                    <a:pt x="1" y="1837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4"/>
                    <a:pt x="1476" y="4563"/>
                    <a:pt x="1712" y="4563"/>
                  </a:cubicBezTo>
                  <a:cubicBezTo>
                    <a:pt x="2092" y="4563"/>
                    <a:pt x="2462" y="4409"/>
                    <a:pt x="2705" y="4095"/>
                  </a:cubicBezTo>
                  <a:cubicBezTo>
                    <a:pt x="3081" y="3613"/>
                    <a:pt x="2986" y="2973"/>
                    <a:pt x="2708" y="2333"/>
                  </a:cubicBezTo>
                  <a:cubicBezTo>
                    <a:pt x="2325" y="1454"/>
                    <a:pt x="1421" y="452"/>
                    <a:pt x="1038" y="54"/>
                  </a:cubicBezTo>
                  <a:cubicBezTo>
                    <a:pt x="1003" y="18"/>
                    <a:pt x="958" y="1"/>
                    <a:pt x="91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16854;p92"/>
            <p:cNvSpPr/>
            <p:nvPr/>
          </p:nvSpPr>
          <p:spPr>
            <a:xfrm>
              <a:off x="4426281" y="3536080"/>
              <a:ext cx="155126" cy="88624"/>
            </a:xfrm>
            <a:custGeom>
              <a:avLst/>
              <a:gdLst/>
              <a:ahLst/>
              <a:cxnLst/>
              <a:rect l="l" t="t" r="r" b="b"/>
              <a:pathLst>
                <a:path w="5918" h="3381" extrusionOk="0">
                  <a:moveTo>
                    <a:pt x="183" y="0"/>
                  </a:moveTo>
                  <a:cubicBezTo>
                    <a:pt x="74" y="0"/>
                    <a:pt x="0" y="131"/>
                    <a:pt x="74" y="226"/>
                  </a:cubicBezTo>
                  <a:cubicBezTo>
                    <a:pt x="601" y="965"/>
                    <a:pt x="2292" y="2864"/>
                    <a:pt x="5918" y="3380"/>
                  </a:cubicBezTo>
                  <a:cubicBezTo>
                    <a:pt x="5918" y="3380"/>
                    <a:pt x="4283" y="929"/>
                    <a:pt x="218" y="5"/>
                  </a:cubicBezTo>
                  <a:cubicBezTo>
                    <a:pt x="206" y="2"/>
                    <a:pt x="194" y="0"/>
                    <a:pt x="18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16855;p92"/>
            <p:cNvSpPr/>
            <p:nvPr/>
          </p:nvSpPr>
          <p:spPr>
            <a:xfrm>
              <a:off x="4560200" y="3464834"/>
              <a:ext cx="42412" cy="58192"/>
            </a:xfrm>
            <a:custGeom>
              <a:avLst/>
              <a:gdLst/>
              <a:ahLst/>
              <a:cxnLst/>
              <a:rect l="l" t="t" r="r" b="b"/>
              <a:pathLst>
                <a:path w="1618" h="2220" extrusionOk="0">
                  <a:moveTo>
                    <a:pt x="807" y="0"/>
                  </a:moveTo>
                  <a:cubicBezTo>
                    <a:pt x="751" y="0"/>
                    <a:pt x="695" y="27"/>
                    <a:pt x="661" y="82"/>
                  </a:cubicBezTo>
                  <a:lnTo>
                    <a:pt x="0" y="1140"/>
                  </a:lnTo>
                  <a:lnTo>
                    <a:pt x="805" y="2220"/>
                  </a:lnTo>
                  <a:lnTo>
                    <a:pt x="1618" y="1140"/>
                  </a:lnTo>
                  <a:lnTo>
                    <a:pt x="953" y="82"/>
                  </a:lnTo>
                  <a:cubicBezTo>
                    <a:pt x="920" y="27"/>
                    <a:pt x="863" y="0"/>
                    <a:pt x="807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16856;p92"/>
            <p:cNvSpPr/>
            <p:nvPr/>
          </p:nvSpPr>
          <p:spPr>
            <a:xfrm>
              <a:off x="4551524" y="3481060"/>
              <a:ext cx="80682" cy="119608"/>
            </a:xfrm>
            <a:custGeom>
              <a:avLst/>
              <a:gdLst/>
              <a:ahLst/>
              <a:cxnLst/>
              <a:rect l="l" t="t" r="r" b="b"/>
              <a:pathLst>
                <a:path w="3078" h="4563" extrusionOk="0">
                  <a:moveTo>
                    <a:pt x="2165" y="0"/>
                  </a:moveTo>
                  <a:cubicBezTo>
                    <a:pt x="2120" y="0"/>
                    <a:pt x="2075" y="17"/>
                    <a:pt x="2040" y="54"/>
                  </a:cubicBezTo>
                  <a:cubicBezTo>
                    <a:pt x="1660" y="451"/>
                    <a:pt x="753" y="1453"/>
                    <a:pt x="370" y="2332"/>
                  </a:cubicBezTo>
                  <a:cubicBezTo>
                    <a:pt x="92" y="2972"/>
                    <a:pt x="1" y="3612"/>
                    <a:pt x="373" y="4094"/>
                  </a:cubicBezTo>
                  <a:cubicBezTo>
                    <a:pt x="616" y="4408"/>
                    <a:pt x="986" y="4562"/>
                    <a:pt x="1367" y="4562"/>
                  </a:cubicBezTo>
                  <a:cubicBezTo>
                    <a:pt x="1604" y="4562"/>
                    <a:pt x="1844" y="4503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6"/>
                    <a:pt x="2553" y="602"/>
                    <a:pt x="2321" y="99"/>
                  </a:cubicBezTo>
                  <a:cubicBezTo>
                    <a:pt x="2292" y="35"/>
                    <a:pt x="2229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16857;p92"/>
            <p:cNvSpPr/>
            <p:nvPr/>
          </p:nvSpPr>
          <p:spPr>
            <a:xfrm>
              <a:off x="4530501" y="3481060"/>
              <a:ext cx="80787" cy="119608"/>
            </a:xfrm>
            <a:custGeom>
              <a:avLst/>
              <a:gdLst/>
              <a:ahLst/>
              <a:cxnLst/>
              <a:rect l="l" t="t" r="r" b="b"/>
              <a:pathLst>
                <a:path w="3082" h="4563" extrusionOk="0">
                  <a:moveTo>
                    <a:pt x="913" y="0"/>
                  </a:moveTo>
                  <a:cubicBezTo>
                    <a:pt x="849" y="0"/>
                    <a:pt x="786" y="35"/>
                    <a:pt x="757" y="99"/>
                  </a:cubicBezTo>
                  <a:cubicBezTo>
                    <a:pt x="525" y="602"/>
                    <a:pt x="1" y="1836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3"/>
                    <a:pt x="1476" y="4562"/>
                    <a:pt x="1712" y="4562"/>
                  </a:cubicBezTo>
                  <a:cubicBezTo>
                    <a:pt x="2092" y="4562"/>
                    <a:pt x="2462" y="4408"/>
                    <a:pt x="2705" y="4094"/>
                  </a:cubicBezTo>
                  <a:cubicBezTo>
                    <a:pt x="3081" y="3612"/>
                    <a:pt x="2986" y="2972"/>
                    <a:pt x="2708" y="2332"/>
                  </a:cubicBezTo>
                  <a:cubicBezTo>
                    <a:pt x="2325" y="1453"/>
                    <a:pt x="1421" y="451"/>
                    <a:pt x="1038" y="54"/>
                  </a:cubicBezTo>
                  <a:cubicBezTo>
                    <a:pt x="1003" y="17"/>
                    <a:pt x="958" y="0"/>
                    <a:pt x="91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16858;p92"/>
            <p:cNvSpPr/>
            <p:nvPr/>
          </p:nvSpPr>
          <p:spPr>
            <a:xfrm>
              <a:off x="4413174" y="3348241"/>
              <a:ext cx="336726" cy="360972"/>
            </a:xfrm>
            <a:custGeom>
              <a:avLst/>
              <a:gdLst/>
              <a:ahLst/>
              <a:cxnLst/>
              <a:rect l="l" t="t" r="r" b="b"/>
              <a:pathLst>
                <a:path w="12846" h="13771" extrusionOk="0">
                  <a:moveTo>
                    <a:pt x="6418" y="581"/>
                  </a:moveTo>
                  <a:lnTo>
                    <a:pt x="6836" y="1245"/>
                  </a:lnTo>
                  <a:cubicBezTo>
                    <a:pt x="6706" y="1386"/>
                    <a:pt x="6566" y="1551"/>
                    <a:pt x="6418" y="1734"/>
                  </a:cubicBezTo>
                  <a:cubicBezTo>
                    <a:pt x="6274" y="1551"/>
                    <a:pt x="6133" y="1386"/>
                    <a:pt x="6003" y="1245"/>
                  </a:cubicBezTo>
                  <a:lnTo>
                    <a:pt x="6418" y="581"/>
                  </a:lnTo>
                  <a:close/>
                  <a:moveTo>
                    <a:pt x="799" y="3419"/>
                  </a:moveTo>
                  <a:lnTo>
                    <a:pt x="1562" y="3594"/>
                  </a:lnTo>
                  <a:cubicBezTo>
                    <a:pt x="1572" y="3784"/>
                    <a:pt x="1590" y="4002"/>
                    <a:pt x="1614" y="4234"/>
                  </a:cubicBezTo>
                  <a:cubicBezTo>
                    <a:pt x="1382" y="4210"/>
                    <a:pt x="1168" y="4192"/>
                    <a:pt x="974" y="4182"/>
                  </a:cubicBezTo>
                  <a:lnTo>
                    <a:pt x="799" y="3419"/>
                  </a:lnTo>
                  <a:close/>
                  <a:moveTo>
                    <a:pt x="12037" y="3419"/>
                  </a:moveTo>
                  <a:lnTo>
                    <a:pt x="11861" y="4182"/>
                  </a:lnTo>
                  <a:cubicBezTo>
                    <a:pt x="11671" y="4192"/>
                    <a:pt x="11453" y="4210"/>
                    <a:pt x="11225" y="4234"/>
                  </a:cubicBezTo>
                  <a:cubicBezTo>
                    <a:pt x="11249" y="4002"/>
                    <a:pt x="11264" y="3784"/>
                    <a:pt x="11274" y="3594"/>
                  </a:cubicBezTo>
                  <a:lnTo>
                    <a:pt x="12037" y="3419"/>
                  </a:lnTo>
                  <a:close/>
                  <a:moveTo>
                    <a:pt x="5398" y="1189"/>
                  </a:moveTo>
                  <a:lnTo>
                    <a:pt x="5402" y="1193"/>
                  </a:lnTo>
                  <a:cubicBezTo>
                    <a:pt x="5767" y="1565"/>
                    <a:pt x="6105" y="1966"/>
                    <a:pt x="6414" y="2388"/>
                  </a:cubicBezTo>
                  <a:cubicBezTo>
                    <a:pt x="6458" y="2444"/>
                    <a:pt x="6513" y="2467"/>
                    <a:pt x="6567" y="2467"/>
                  </a:cubicBezTo>
                  <a:cubicBezTo>
                    <a:pt x="6709" y="2467"/>
                    <a:pt x="6843" y="2308"/>
                    <a:pt x="6741" y="2153"/>
                  </a:cubicBezTo>
                  <a:cubicBezTo>
                    <a:pt x="6717" y="2121"/>
                    <a:pt x="6696" y="2093"/>
                    <a:pt x="6675" y="2065"/>
                  </a:cubicBezTo>
                  <a:cubicBezTo>
                    <a:pt x="6914" y="1762"/>
                    <a:pt x="7170" y="1470"/>
                    <a:pt x="7438" y="1193"/>
                  </a:cubicBezTo>
                  <a:cubicBezTo>
                    <a:pt x="7670" y="1703"/>
                    <a:pt x="8158" y="2870"/>
                    <a:pt x="8158" y="3651"/>
                  </a:cubicBezTo>
                  <a:cubicBezTo>
                    <a:pt x="8158" y="4097"/>
                    <a:pt x="7986" y="4530"/>
                    <a:pt x="7677" y="4853"/>
                  </a:cubicBezTo>
                  <a:cubicBezTo>
                    <a:pt x="7652" y="4808"/>
                    <a:pt x="7617" y="4776"/>
                    <a:pt x="7571" y="4758"/>
                  </a:cubicBezTo>
                  <a:cubicBezTo>
                    <a:pt x="7628" y="4572"/>
                    <a:pt x="7649" y="4375"/>
                    <a:pt x="7635" y="4182"/>
                  </a:cubicBezTo>
                  <a:cubicBezTo>
                    <a:pt x="7610" y="3805"/>
                    <a:pt x="7469" y="3376"/>
                    <a:pt x="7216" y="2909"/>
                  </a:cubicBezTo>
                  <a:cubicBezTo>
                    <a:pt x="7174" y="2835"/>
                    <a:pt x="7110" y="2805"/>
                    <a:pt x="7047" y="2805"/>
                  </a:cubicBezTo>
                  <a:cubicBezTo>
                    <a:pt x="6912" y="2805"/>
                    <a:pt x="6780" y="2941"/>
                    <a:pt x="6861" y="3099"/>
                  </a:cubicBezTo>
                  <a:cubicBezTo>
                    <a:pt x="7286" y="3890"/>
                    <a:pt x="7346" y="4498"/>
                    <a:pt x="7044" y="4917"/>
                  </a:cubicBezTo>
                  <a:lnTo>
                    <a:pt x="6590" y="4189"/>
                  </a:lnTo>
                  <a:cubicBezTo>
                    <a:pt x="6551" y="4125"/>
                    <a:pt x="6486" y="4094"/>
                    <a:pt x="6420" y="4094"/>
                  </a:cubicBezTo>
                  <a:cubicBezTo>
                    <a:pt x="6354" y="4094"/>
                    <a:pt x="6288" y="4125"/>
                    <a:pt x="6249" y="4189"/>
                  </a:cubicBezTo>
                  <a:lnTo>
                    <a:pt x="5722" y="5036"/>
                  </a:lnTo>
                  <a:cubicBezTo>
                    <a:pt x="5581" y="4892"/>
                    <a:pt x="5493" y="4808"/>
                    <a:pt x="5482" y="4797"/>
                  </a:cubicBezTo>
                  <a:cubicBezTo>
                    <a:pt x="5442" y="4760"/>
                    <a:pt x="5392" y="4742"/>
                    <a:pt x="5342" y="4742"/>
                  </a:cubicBezTo>
                  <a:cubicBezTo>
                    <a:pt x="5270" y="4742"/>
                    <a:pt x="5200" y="4779"/>
                    <a:pt x="5162" y="4850"/>
                  </a:cubicBezTo>
                  <a:cubicBezTo>
                    <a:pt x="4853" y="4526"/>
                    <a:pt x="4681" y="4097"/>
                    <a:pt x="4681" y="3651"/>
                  </a:cubicBezTo>
                  <a:cubicBezTo>
                    <a:pt x="4677" y="2870"/>
                    <a:pt x="5166" y="1703"/>
                    <a:pt x="5398" y="1189"/>
                  </a:cubicBezTo>
                  <a:close/>
                  <a:moveTo>
                    <a:pt x="6418" y="4677"/>
                  </a:moveTo>
                  <a:lnTo>
                    <a:pt x="6836" y="5342"/>
                  </a:lnTo>
                  <a:cubicBezTo>
                    <a:pt x="6706" y="5483"/>
                    <a:pt x="6566" y="5648"/>
                    <a:pt x="6418" y="5827"/>
                  </a:cubicBezTo>
                  <a:cubicBezTo>
                    <a:pt x="6271" y="5649"/>
                    <a:pt x="6130" y="5484"/>
                    <a:pt x="6004" y="5340"/>
                  </a:cubicBezTo>
                  <a:lnTo>
                    <a:pt x="6004" y="5340"/>
                  </a:lnTo>
                  <a:lnTo>
                    <a:pt x="6418" y="4677"/>
                  </a:lnTo>
                  <a:close/>
                  <a:moveTo>
                    <a:pt x="10887" y="3130"/>
                  </a:moveTo>
                  <a:cubicBezTo>
                    <a:pt x="10880" y="3517"/>
                    <a:pt x="10856" y="3904"/>
                    <a:pt x="10810" y="4287"/>
                  </a:cubicBezTo>
                  <a:lnTo>
                    <a:pt x="10701" y="4305"/>
                  </a:lnTo>
                  <a:cubicBezTo>
                    <a:pt x="10451" y="4345"/>
                    <a:pt x="10495" y="4706"/>
                    <a:pt x="10726" y="4706"/>
                  </a:cubicBezTo>
                  <a:cubicBezTo>
                    <a:pt x="10740" y="4706"/>
                    <a:pt x="10753" y="4705"/>
                    <a:pt x="10768" y="4702"/>
                  </a:cubicBezTo>
                  <a:cubicBezTo>
                    <a:pt x="11281" y="4621"/>
                    <a:pt x="11805" y="4579"/>
                    <a:pt x="12325" y="4572"/>
                  </a:cubicBezTo>
                  <a:lnTo>
                    <a:pt x="12325" y="4572"/>
                  </a:lnTo>
                  <a:cubicBezTo>
                    <a:pt x="12129" y="5099"/>
                    <a:pt x="11650" y="6267"/>
                    <a:pt x="11098" y="6819"/>
                  </a:cubicBezTo>
                  <a:cubicBezTo>
                    <a:pt x="10760" y="7158"/>
                    <a:pt x="10316" y="7327"/>
                    <a:pt x="9871" y="7327"/>
                  </a:cubicBezTo>
                  <a:cubicBezTo>
                    <a:pt x="9437" y="7327"/>
                    <a:pt x="9003" y="7166"/>
                    <a:pt x="8665" y="6844"/>
                  </a:cubicBezTo>
                  <a:cubicBezTo>
                    <a:pt x="8489" y="6436"/>
                    <a:pt x="8471" y="6084"/>
                    <a:pt x="8605" y="5792"/>
                  </a:cubicBezTo>
                  <a:cubicBezTo>
                    <a:pt x="8781" y="5405"/>
                    <a:pt x="9235" y="5103"/>
                    <a:pt x="9945" y="4888"/>
                  </a:cubicBezTo>
                  <a:cubicBezTo>
                    <a:pt x="10174" y="4811"/>
                    <a:pt x="10098" y="4494"/>
                    <a:pt x="9891" y="4494"/>
                  </a:cubicBezTo>
                  <a:cubicBezTo>
                    <a:pt x="9872" y="4494"/>
                    <a:pt x="9853" y="4496"/>
                    <a:pt x="9832" y="4502"/>
                  </a:cubicBezTo>
                  <a:cubicBezTo>
                    <a:pt x="9002" y="4751"/>
                    <a:pt x="8468" y="5128"/>
                    <a:pt x="8239" y="5623"/>
                  </a:cubicBezTo>
                  <a:cubicBezTo>
                    <a:pt x="8201" y="5704"/>
                    <a:pt x="8173" y="5785"/>
                    <a:pt x="8155" y="5870"/>
                  </a:cubicBezTo>
                  <a:cubicBezTo>
                    <a:pt x="8137" y="5778"/>
                    <a:pt x="8130" y="5683"/>
                    <a:pt x="8130" y="5588"/>
                  </a:cubicBezTo>
                  <a:cubicBezTo>
                    <a:pt x="8130" y="5128"/>
                    <a:pt x="8313" y="4685"/>
                    <a:pt x="8640" y="4357"/>
                  </a:cubicBezTo>
                  <a:cubicBezTo>
                    <a:pt x="9189" y="3809"/>
                    <a:pt x="10360" y="3327"/>
                    <a:pt x="10884" y="3130"/>
                  </a:cubicBezTo>
                  <a:close/>
                  <a:moveTo>
                    <a:pt x="1952" y="3130"/>
                  </a:moveTo>
                  <a:lnTo>
                    <a:pt x="1952" y="3130"/>
                  </a:lnTo>
                  <a:cubicBezTo>
                    <a:pt x="2479" y="3327"/>
                    <a:pt x="3647" y="3809"/>
                    <a:pt x="4199" y="4361"/>
                  </a:cubicBezTo>
                  <a:cubicBezTo>
                    <a:pt x="4526" y="4685"/>
                    <a:pt x="4709" y="5128"/>
                    <a:pt x="4709" y="5592"/>
                  </a:cubicBezTo>
                  <a:cubicBezTo>
                    <a:pt x="4709" y="5683"/>
                    <a:pt x="4702" y="5778"/>
                    <a:pt x="4684" y="5870"/>
                  </a:cubicBezTo>
                  <a:cubicBezTo>
                    <a:pt x="4663" y="5785"/>
                    <a:pt x="4635" y="5704"/>
                    <a:pt x="4600" y="5623"/>
                  </a:cubicBezTo>
                  <a:cubicBezTo>
                    <a:pt x="4371" y="5128"/>
                    <a:pt x="3837" y="4751"/>
                    <a:pt x="3007" y="4502"/>
                  </a:cubicBezTo>
                  <a:cubicBezTo>
                    <a:pt x="2986" y="4496"/>
                    <a:pt x="2967" y="4494"/>
                    <a:pt x="2948" y="4494"/>
                  </a:cubicBezTo>
                  <a:cubicBezTo>
                    <a:pt x="2741" y="4494"/>
                    <a:pt x="2665" y="4811"/>
                    <a:pt x="2891" y="4888"/>
                  </a:cubicBezTo>
                  <a:cubicBezTo>
                    <a:pt x="3605" y="5103"/>
                    <a:pt x="4055" y="5405"/>
                    <a:pt x="4234" y="5792"/>
                  </a:cubicBezTo>
                  <a:cubicBezTo>
                    <a:pt x="4364" y="6084"/>
                    <a:pt x="4347" y="6436"/>
                    <a:pt x="4174" y="6847"/>
                  </a:cubicBezTo>
                  <a:cubicBezTo>
                    <a:pt x="3837" y="7169"/>
                    <a:pt x="3404" y="7329"/>
                    <a:pt x="2972" y="7329"/>
                  </a:cubicBezTo>
                  <a:cubicBezTo>
                    <a:pt x="2526" y="7329"/>
                    <a:pt x="2080" y="7158"/>
                    <a:pt x="1741" y="6819"/>
                  </a:cubicBezTo>
                  <a:cubicBezTo>
                    <a:pt x="1185" y="6267"/>
                    <a:pt x="707" y="5096"/>
                    <a:pt x="510" y="4568"/>
                  </a:cubicBezTo>
                  <a:lnTo>
                    <a:pt x="510" y="4568"/>
                  </a:lnTo>
                  <a:lnTo>
                    <a:pt x="514" y="4572"/>
                  </a:lnTo>
                  <a:cubicBezTo>
                    <a:pt x="1034" y="4579"/>
                    <a:pt x="1555" y="4621"/>
                    <a:pt x="2072" y="4702"/>
                  </a:cubicBezTo>
                  <a:cubicBezTo>
                    <a:pt x="2086" y="4705"/>
                    <a:pt x="2099" y="4706"/>
                    <a:pt x="2112" y="4706"/>
                  </a:cubicBezTo>
                  <a:cubicBezTo>
                    <a:pt x="2341" y="4706"/>
                    <a:pt x="2388" y="4345"/>
                    <a:pt x="2138" y="4305"/>
                  </a:cubicBezTo>
                  <a:lnTo>
                    <a:pt x="2026" y="4287"/>
                  </a:lnTo>
                  <a:cubicBezTo>
                    <a:pt x="1984" y="3904"/>
                    <a:pt x="1955" y="3517"/>
                    <a:pt x="1952" y="3130"/>
                  </a:cubicBezTo>
                  <a:close/>
                  <a:moveTo>
                    <a:pt x="8517" y="7252"/>
                  </a:moveTo>
                  <a:lnTo>
                    <a:pt x="8517" y="7252"/>
                  </a:lnTo>
                  <a:cubicBezTo>
                    <a:pt x="8883" y="7550"/>
                    <a:pt x="9336" y="7719"/>
                    <a:pt x="9808" y="7733"/>
                  </a:cubicBezTo>
                  <a:cubicBezTo>
                    <a:pt x="9335" y="7944"/>
                    <a:pt x="8875" y="8189"/>
                    <a:pt x="8437" y="8465"/>
                  </a:cubicBezTo>
                  <a:lnTo>
                    <a:pt x="8437" y="8465"/>
                  </a:lnTo>
                  <a:cubicBezTo>
                    <a:pt x="8518" y="8234"/>
                    <a:pt x="8563" y="7992"/>
                    <a:pt x="8559" y="7747"/>
                  </a:cubicBezTo>
                  <a:cubicBezTo>
                    <a:pt x="8559" y="7582"/>
                    <a:pt x="8545" y="7417"/>
                    <a:pt x="8517" y="7252"/>
                  </a:cubicBezTo>
                  <a:close/>
                  <a:moveTo>
                    <a:pt x="4322" y="7248"/>
                  </a:moveTo>
                  <a:lnTo>
                    <a:pt x="4322" y="7252"/>
                  </a:lnTo>
                  <a:cubicBezTo>
                    <a:pt x="4294" y="7417"/>
                    <a:pt x="4280" y="7582"/>
                    <a:pt x="4280" y="7747"/>
                  </a:cubicBezTo>
                  <a:cubicBezTo>
                    <a:pt x="4276" y="7993"/>
                    <a:pt x="4322" y="8236"/>
                    <a:pt x="4403" y="8468"/>
                  </a:cubicBezTo>
                  <a:cubicBezTo>
                    <a:pt x="3967" y="8190"/>
                    <a:pt x="3506" y="7944"/>
                    <a:pt x="3035" y="7733"/>
                  </a:cubicBezTo>
                  <a:cubicBezTo>
                    <a:pt x="3503" y="7719"/>
                    <a:pt x="3956" y="7547"/>
                    <a:pt x="4322" y="7248"/>
                  </a:cubicBezTo>
                  <a:close/>
                  <a:moveTo>
                    <a:pt x="7438" y="5289"/>
                  </a:moveTo>
                  <a:cubicBezTo>
                    <a:pt x="7670" y="5799"/>
                    <a:pt x="8158" y="6967"/>
                    <a:pt x="8158" y="7747"/>
                  </a:cubicBezTo>
                  <a:cubicBezTo>
                    <a:pt x="8158" y="8306"/>
                    <a:pt x="7888" y="8830"/>
                    <a:pt x="7434" y="9157"/>
                  </a:cubicBezTo>
                  <a:cubicBezTo>
                    <a:pt x="7480" y="9084"/>
                    <a:pt x="7518" y="9006"/>
                    <a:pt x="7547" y="8925"/>
                  </a:cubicBezTo>
                  <a:cubicBezTo>
                    <a:pt x="7737" y="8412"/>
                    <a:pt x="7624" y="7768"/>
                    <a:pt x="7216" y="7005"/>
                  </a:cubicBezTo>
                  <a:cubicBezTo>
                    <a:pt x="7175" y="6925"/>
                    <a:pt x="7108" y="6892"/>
                    <a:pt x="7041" y="6892"/>
                  </a:cubicBezTo>
                  <a:cubicBezTo>
                    <a:pt x="6903" y="6892"/>
                    <a:pt x="6766" y="7034"/>
                    <a:pt x="6861" y="7195"/>
                  </a:cubicBezTo>
                  <a:cubicBezTo>
                    <a:pt x="7213" y="7853"/>
                    <a:pt x="7318" y="8387"/>
                    <a:pt x="7167" y="8785"/>
                  </a:cubicBezTo>
                  <a:cubicBezTo>
                    <a:pt x="7058" y="9084"/>
                    <a:pt x="6791" y="9319"/>
                    <a:pt x="6379" y="9484"/>
                  </a:cubicBezTo>
                  <a:cubicBezTo>
                    <a:pt x="5433" y="9463"/>
                    <a:pt x="4681" y="8693"/>
                    <a:pt x="4677" y="7747"/>
                  </a:cubicBezTo>
                  <a:cubicBezTo>
                    <a:pt x="4677" y="6967"/>
                    <a:pt x="5166" y="5799"/>
                    <a:pt x="5398" y="5289"/>
                  </a:cubicBezTo>
                  <a:cubicBezTo>
                    <a:pt x="5764" y="5662"/>
                    <a:pt x="6101" y="6063"/>
                    <a:pt x="6407" y="6481"/>
                  </a:cubicBezTo>
                  <a:lnTo>
                    <a:pt x="6411" y="6485"/>
                  </a:lnTo>
                  <a:cubicBezTo>
                    <a:pt x="6455" y="6540"/>
                    <a:pt x="6510" y="6563"/>
                    <a:pt x="6564" y="6563"/>
                  </a:cubicBezTo>
                  <a:cubicBezTo>
                    <a:pt x="6706" y="6563"/>
                    <a:pt x="6840" y="6405"/>
                    <a:pt x="6738" y="6249"/>
                  </a:cubicBezTo>
                  <a:cubicBezTo>
                    <a:pt x="6717" y="6218"/>
                    <a:pt x="6696" y="6190"/>
                    <a:pt x="6671" y="6161"/>
                  </a:cubicBezTo>
                  <a:cubicBezTo>
                    <a:pt x="6914" y="5855"/>
                    <a:pt x="7167" y="5567"/>
                    <a:pt x="7438" y="5289"/>
                  </a:cubicBezTo>
                  <a:close/>
                  <a:moveTo>
                    <a:pt x="6112" y="9864"/>
                  </a:moveTo>
                  <a:lnTo>
                    <a:pt x="6112" y="9864"/>
                  </a:lnTo>
                  <a:cubicBezTo>
                    <a:pt x="6214" y="9880"/>
                    <a:pt x="6316" y="9888"/>
                    <a:pt x="6418" y="9888"/>
                  </a:cubicBezTo>
                  <a:cubicBezTo>
                    <a:pt x="6520" y="9888"/>
                    <a:pt x="6622" y="9880"/>
                    <a:pt x="6724" y="9864"/>
                  </a:cubicBezTo>
                  <a:lnTo>
                    <a:pt x="6724" y="9864"/>
                  </a:lnTo>
                  <a:cubicBezTo>
                    <a:pt x="6594" y="10001"/>
                    <a:pt x="6492" y="10121"/>
                    <a:pt x="6418" y="10212"/>
                  </a:cubicBezTo>
                  <a:cubicBezTo>
                    <a:pt x="6344" y="10121"/>
                    <a:pt x="6242" y="10001"/>
                    <a:pt x="6112" y="9864"/>
                  </a:cubicBezTo>
                  <a:close/>
                  <a:moveTo>
                    <a:pt x="837" y="7407"/>
                  </a:moveTo>
                  <a:cubicBezTo>
                    <a:pt x="2752" y="7871"/>
                    <a:pt x="4080" y="8676"/>
                    <a:pt x="4878" y="9298"/>
                  </a:cubicBezTo>
                  <a:cubicBezTo>
                    <a:pt x="5257" y="9586"/>
                    <a:pt x="5609" y="9910"/>
                    <a:pt x="5929" y="10265"/>
                  </a:cubicBezTo>
                  <a:cubicBezTo>
                    <a:pt x="3942" y="9885"/>
                    <a:pt x="2624" y="9077"/>
                    <a:pt x="1850" y="8440"/>
                  </a:cubicBezTo>
                  <a:cubicBezTo>
                    <a:pt x="1475" y="8135"/>
                    <a:pt x="1135" y="7789"/>
                    <a:pt x="837" y="7407"/>
                  </a:cubicBezTo>
                  <a:close/>
                  <a:moveTo>
                    <a:pt x="12002" y="7406"/>
                  </a:moveTo>
                  <a:lnTo>
                    <a:pt x="12002" y="7406"/>
                  </a:lnTo>
                  <a:cubicBezTo>
                    <a:pt x="11703" y="7786"/>
                    <a:pt x="11362" y="8134"/>
                    <a:pt x="10986" y="8440"/>
                  </a:cubicBezTo>
                  <a:lnTo>
                    <a:pt x="10989" y="8440"/>
                  </a:lnTo>
                  <a:cubicBezTo>
                    <a:pt x="10216" y="9080"/>
                    <a:pt x="8897" y="9885"/>
                    <a:pt x="6907" y="10265"/>
                  </a:cubicBezTo>
                  <a:cubicBezTo>
                    <a:pt x="7223" y="9917"/>
                    <a:pt x="7571" y="9593"/>
                    <a:pt x="7944" y="9309"/>
                  </a:cubicBezTo>
                  <a:cubicBezTo>
                    <a:pt x="8746" y="8686"/>
                    <a:pt x="10078" y="7874"/>
                    <a:pt x="12002" y="7406"/>
                  </a:cubicBezTo>
                  <a:close/>
                  <a:moveTo>
                    <a:pt x="2375" y="9652"/>
                  </a:moveTo>
                  <a:cubicBezTo>
                    <a:pt x="2577" y="9652"/>
                    <a:pt x="2780" y="9661"/>
                    <a:pt x="2982" y="9678"/>
                  </a:cubicBezTo>
                  <a:lnTo>
                    <a:pt x="2989" y="9678"/>
                  </a:lnTo>
                  <a:cubicBezTo>
                    <a:pt x="3756" y="10082"/>
                    <a:pt x="4723" y="10451"/>
                    <a:pt x="5919" y="10673"/>
                  </a:cubicBezTo>
                  <a:cubicBezTo>
                    <a:pt x="5509" y="10745"/>
                    <a:pt x="5126" y="10776"/>
                    <a:pt x="4770" y="10776"/>
                  </a:cubicBezTo>
                  <a:cubicBezTo>
                    <a:pt x="3805" y="10776"/>
                    <a:pt x="3043" y="10551"/>
                    <a:pt x="2511" y="10314"/>
                  </a:cubicBezTo>
                  <a:lnTo>
                    <a:pt x="2511" y="10314"/>
                  </a:lnTo>
                  <a:lnTo>
                    <a:pt x="2515" y="10318"/>
                  </a:lnTo>
                  <a:cubicBezTo>
                    <a:pt x="2149" y="10156"/>
                    <a:pt x="1804" y="9952"/>
                    <a:pt x="1488" y="9706"/>
                  </a:cubicBezTo>
                  <a:cubicBezTo>
                    <a:pt x="1783" y="9670"/>
                    <a:pt x="2079" y="9652"/>
                    <a:pt x="2375" y="9652"/>
                  </a:cubicBezTo>
                  <a:close/>
                  <a:moveTo>
                    <a:pt x="10464" y="9652"/>
                  </a:moveTo>
                  <a:cubicBezTo>
                    <a:pt x="10761" y="9652"/>
                    <a:pt x="11057" y="9670"/>
                    <a:pt x="11351" y="9706"/>
                  </a:cubicBezTo>
                  <a:cubicBezTo>
                    <a:pt x="11042" y="9949"/>
                    <a:pt x="10701" y="10149"/>
                    <a:pt x="10342" y="10311"/>
                  </a:cubicBezTo>
                  <a:cubicBezTo>
                    <a:pt x="9809" y="10549"/>
                    <a:pt x="9045" y="10779"/>
                    <a:pt x="8078" y="10779"/>
                  </a:cubicBezTo>
                  <a:cubicBezTo>
                    <a:pt x="7720" y="10779"/>
                    <a:pt x="7333" y="10747"/>
                    <a:pt x="6921" y="10673"/>
                  </a:cubicBezTo>
                  <a:cubicBezTo>
                    <a:pt x="8116" y="10451"/>
                    <a:pt x="9087" y="10082"/>
                    <a:pt x="9850" y="9678"/>
                  </a:cubicBezTo>
                  <a:lnTo>
                    <a:pt x="9857" y="9678"/>
                  </a:lnTo>
                  <a:cubicBezTo>
                    <a:pt x="10059" y="9661"/>
                    <a:pt x="10262" y="9652"/>
                    <a:pt x="10464" y="9652"/>
                  </a:cubicBezTo>
                  <a:close/>
                  <a:moveTo>
                    <a:pt x="6418" y="10979"/>
                  </a:moveTo>
                  <a:lnTo>
                    <a:pt x="6495" y="10997"/>
                  </a:lnTo>
                  <a:lnTo>
                    <a:pt x="6587" y="11644"/>
                  </a:lnTo>
                  <a:lnTo>
                    <a:pt x="6249" y="11644"/>
                  </a:lnTo>
                  <a:lnTo>
                    <a:pt x="6344" y="10997"/>
                  </a:lnTo>
                  <a:lnTo>
                    <a:pt x="6418" y="10979"/>
                  </a:lnTo>
                  <a:close/>
                  <a:moveTo>
                    <a:pt x="6643" y="12044"/>
                  </a:moveTo>
                  <a:lnTo>
                    <a:pt x="6833" y="13367"/>
                  </a:lnTo>
                  <a:lnTo>
                    <a:pt x="6006" y="13367"/>
                  </a:lnTo>
                  <a:lnTo>
                    <a:pt x="6193" y="12044"/>
                  </a:lnTo>
                  <a:close/>
                  <a:moveTo>
                    <a:pt x="6423" y="1"/>
                  </a:moveTo>
                  <a:cubicBezTo>
                    <a:pt x="6357" y="1"/>
                    <a:pt x="6291" y="32"/>
                    <a:pt x="6253" y="96"/>
                  </a:cubicBezTo>
                  <a:lnTo>
                    <a:pt x="5725" y="940"/>
                  </a:lnTo>
                  <a:cubicBezTo>
                    <a:pt x="5584" y="795"/>
                    <a:pt x="5497" y="711"/>
                    <a:pt x="5486" y="700"/>
                  </a:cubicBezTo>
                  <a:cubicBezTo>
                    <a:pt x="5446" y="664"/>
                    <a:pt x="5397" y="646"/>
                    <a:pt x="5348" y="646"/>
                  </a:cubicBezTo>
                  <a:cubicBezTo>
                    <a:pt x="5274" y="646"/>
                    <a:pt x="5202" y="685"/>
                    <a:pt x="5166" y="757"/>
                  </a:cubicBezTo>
                  <a:cubicBezTo>
                    <a:pt x="5131" y="831"/>
                    <a:pt x="4283" y="2539"/>
                    <a:pt x="4283" y="3651"/>
                  </a:cubicBezTo>
                  <a:cubicBezTo>
                    <a:pt x="4283" y="3735"/>
                    <a:pt x="4287" y="3819"/>
                    <a:pt x="4297" y="3904"/>
                  </a:cubicBezTo>
                  <a:cubicBezTo>
                    <a:pt x="3443" y="3201"/>
                    <a:pt x="1889" y="2680"/>
                    <a:pt x="1818" y="2656"/>
                  </a:cubicBezTo>
                  <a:cubicBezTo>
                    <a:pt x="1798" y="2649"/>
                    <a:pt x="1777" y="2645"/>
                    <a:pt x="1756" y="2645"/>
                  </a:cubicBezTo>
                  <a:cubicBezTo>
                    <a:pt x="1652" y="2645"/>
                    <a:pt x="1558" y="2730"/>
                    <a:pt x="1555" y="2842"/>
                  </a:cubicBezTo>
                  <a:cubicBezTo>
                    <a:pt x="1555" y="2852"/>
                    <a:pt x="1551" y="2979"/>
                    <a:pt x="1555" y="3179"/>
                  </a:cubicBezTo>
                  <a:lnTo>
                    <a:pt x="584" y="2954"/>
                  </a:lnTo>
                  <a:cubicBezTo>
                    <a:pt x="569" y="2951"/>
                    <a:pt x="554" y="2950"/>
                    <a:pt x="539" y="2950"/>
                  </a:cubicBezTo>
                  <a:cubicBezTo>
                    <a:pt x="411" y="2950"/>
                    <a:pt x="310" y="3068"/>
                    <a:pt x="341" y="3197"/>
                  </a:cubicBezTo>
                  <a:lnTo>
                    <a:pt x="566" y="4168"/>
                  </a:lnTo>
                  <a:cubicBezTo>
                    <a:pt x="500" y="4166"/>
                    <a:pt x="441" y="4166"/>
                    <a:pt x="392" y="4166"/>
                  </a:cubicBezTo>
                  <a:cubicBezTo>
                    <a:pt x="295" y="4166"/>
                    <a:pt x="236" y="4168"/>
                    <a:pt x="229" y="4168"/>
                  </a:cubicBezTo>
                  <a:cubicBezTo>
                    <a:pt x="92" y="4175"/>
                    <a:pt x="0" y="4305"/>
                    <a:pt x="43" y="4431"/>
                  </a:cubicBezTo>
                  <a:cubicBezTo>
                    <a:pt x="67" y="4509"/>
                    <a:pt x="675" y="6316"/>
                    <a:pt x="1463" y="7104"/>
                  </a:cubicBezTo>
                  <a:cubicBezTo>
                    <a:pt x="1488" y="7128"/>
                    <a:pt x="1512" y="7150"/>
                    <a:pt x="1537" y="7174"/>
                  </a:cubicBezTo>
                  <a:cubicBezTo>
                    <a:pt x="1189" y="7069"/>
                    <a:pt x="820" y="6977"/>
                    <a:pt x="429" y="6900"/>
                  </a:cubicBezTo>
                  <a:cubicBezTo>
                    <a:pt x="415" y="6897"/>
                    <a:pt x="401" y="6895"/>
                    <a:pt x="387" y="6895"/>
                  </a:cubicBezTo>
                  <a:cubicBezTo>
                    <a:pt x="240" y="6895"/>
                    <a:pt x="137" y="7057"/>
                    <a:pt x="211" y="7195"/>
                  </a:cubicBezTo>
                  <a:cubicBezTo>
                    <a:pt x="229" y="7223"/>
                    <a:pt x="619" y="7937"/>
                    <a:pt x="1583" y="8735"/>
                  </a:cubicBezTo>
                  <a:cubicBezTo>
                    <a:pt x="1804" y="8918"/>
                    <a:pt x="2036" y="9091"/>
                    <a:pt x="2275" y="9249"/>
                  </a:cubicBezTo>
                  <a:cubicBezTo>
                    <a:pt x="1846" y="9256"/>
                    <a:pt x="1421" y="9295"/>
                    <a:pt x="999" y="9372"/>
                  </a:cubicBezTo>
                  <a:cubicBezTo>
                    <a:pt x="844" y="9397"/>
                    <a:pt x="777" y="9590"/>
                    <a:pt x="886" y="9706"/>
                  </a:cubicBezTo>
                  <a:cubicBezTo>
                    <a:pt x="908" y="9727"/>
                    <a:pt x="1400" y="10255"/>
                    <a:pt x="2339" y="10677"/>
                  </a:cubicBezTo>
                  <a:cubicBezTo>
                    <a:pt x="3094" y="11011"/>
                    <a:pt x="3915" y="11179"/>
                    <a:pt x="4743" y="11179"/>
                  </a:cubicBezTo>
                  <a:cubicBezTo>
                    <a:pt x="4752" y="11179"/>
                    <a:pt x="4760" y="11179"/>
                    <a:pt x="4769" y="11179"/>
                  </a:cubicBezTo>
                  <a:cubicBezTo>
                    <a:pt x="5155" y="11179"/>
                    <a:pt x="5546" y="11144"/>
                    <a:pt x="5929" y="11077"/>
                  </a:cubicBezTo>
                  <a:lnTo>
                    <a:pt x="5929" y="11077"/>
                  </a:lnTo>
                  <a:lnTo>
                    <a:pt x="5577" y="13539"/>
                  </a:lnTo>
                  <a:cubicBezTo>
                    <a:pt x="5560" y="13662"/>
                    <a:pt x="5655" y="13771"/>
                    <a:pt x="5778" y="13771"/>
                  </a:cubicBezTo>
                  <a:lnTo>
                    <a:pt x="7072" y="13771"/>
                  </a:lnTo>
                  <a:cubicBezTo>
                    <a:pt x="7195" y="13771"/>
                    <a:pt x="7290" y="13662"/>
                    <a:pt x="7272" y="13539"/>
                  </a:cubicBezTo>
                  <a:lnTo>
                    <a:pt x="6921" y="11077"/>
                  </a:lnTo>
                  <a:lnTo>
                    <a:pt x="6921" y="11077"/>
                  </a:lnTo>
                  <a:cubicBezTo>
                    <a:pt x="7304" y="11144"/>
                    <a:pt x="7691" y="11179"/>
                    <a:pt x="8081" y="11179"/>
                  </a:cubicBezTo>
                  <a:cubicBezTo>
                    <a:pt x="8090" y="11179"/>
                    <a:pt x="8098" y="11179"/>
                    <a:pt x="8107" y="11179"/>
                  </a:cubicBezTo>
                  <a:cubicBezTo>
                    <a:pt x="8935" y="11179"/>
                    <a:pt x="9756" y="11011"/>
                    <a:pt x="10511" y="10677"/>
                  </a:cubicBezTo>
                  <a:cubicBezTo>
                    <a:pt x="11450" y="10255"/>
                    <a:pt x="11942" y="9727"/>
                    <a:pt x="11963" y="9706"/>
                  </a:cubicBezTo>
                  <a:cubicBezTo>
                    <a:pt x="12069" y="9590"/>
                    <a:pt x="12005" y="9397"/>
                    <a:pt x="11851" y="9372"/>
                  </a:cubicBezTo>
                  <a:cubicBezTo>
                    <a:pt x="11429" y="9295"/>
                    <a:pt x="11003" y="9256"/>
                    <a:pt x="10574" y="9249"/>
                  </a:cubicBezTo>
                  <a:cubicBezTo>
                    <a:pt x="10813" y="9091"/>
                    <a:pt x="11045" y="8918"/>
                    <a:pt x="11267" y="8735"/>
                  </a:cubicBezTo>
                  <a:cubicBezTo>
                    <a:pt x="12231" y="7937"/>
                    <a:pt x="12621" y="7223"/>
                    <a:pt x="12638" y="7195"/>
                  </a:cubicBezTo>
                  <a:cubicBezTo>
                    <a:pt x="12712" y="7057"/>
                    <a:pt x="12610" y="6895"/>
                    <a:pt x="12463" y="6895"/>
                  </a:cubicBezTo>
                  <a:cubicBezTo>
                    <a:pt x="12449" y="6895"/>
                    <a:pt x="12435" y="6897"/>
                    <a:pt x="12420" y="6900"/>
                  </a:cubicBezTo>
                  <a:cubicBezTo>
                    <a:pt x="12030" y="6977"/>
                    <a:pt x="11661" y="7072"/>
                    <a:pt x="11313" y="7174"/>
                  </a:cubicBezTo>
                  <a:cubicBezTo>
                    <a:pt x="11337" y="7150"/>
                    <a:pt x="11362" y="7128"/>
                    <a:pt x="11387" y="7104"/>
                  </a:cubicBezTo>
                  <a:cubicBezTo>
                    <a:pt x="12167" y="6316"/>
                    <a:pt x="12776" y="4509"/>
                    <a:pt x="12804" y="4435"/>
                  </a:cubicBezTo>
                  <a:cubicBezTo>
                    <a:pt x="12846" y="4305"/>
                    <a:pt x="12751" y="4175"/>
                    <a:pt x="12617" y="4171"/>
                  </a:cubicBezTo>
                  <a:cubicBezTo>
                    <a:pt x="12608" y="4171"/>
                    <a:pt x="12550" y="4170"/>
                    <a:pt x="12453" y="4170"/>
                  </a:cubicBezTo>
                  <a:cubicBezTo>
                    <a:pt x="12405" y="4170"/>
                    <a:pt x="12347" y="4170"/>
                    <a:pt x="12280" y="4171"/>
                  </a:cubicBezTo>
                  <a:lnTo>
                    <a:pt x="12505" y="3197"/>
                  </a:lnTo>
                  <a:cubicBezTo>
                    <a:pt x="12533" y="3068"/>
                    <a:pt x="12431" y="2950"/>
                    <a:pt x="12306" y="2950"/>
                  </a:cubicBezTo>
                  <a:cubicBezTo>
                    <a:pt x="12292" y="2950"/>
                    <a:pt x="12277" y="2951"/>
                    <a:pt x="12262" y="2954"/>
                  </a:cubicBezTo>
                  <a:lnTo>
                    <a:pt x="11292" y="3179"/>
                  </a:lnTo>
                  <a:cubicBezTo>
                    <a:pt x="11295" y="2979"/>
                    <a:pt x="11292" y="2852"/>
                    <a:pt x="11292" y="2842"/>
                  </a:cubicBezTo>
                  <a:cubicBezTo>
                    <a:pt x="11286" y="2730"/>
                    <a:pt x="11194" y="2645"/>
                    <a:pt x="11090" y="2645"/>
                  </a:cubicBezTo>
                  <a:cubicBezTo>
                    <a:pt x="11069" y="2645"/>
                    <a:pt x="11049" y="2649"/>
                    <a:pt x="11028" y="2656"/>
                  </a:cubicBezTo>
                  <a:cubicBezTo>
                    <a:pt x="10958" y="2680"/>
                    <a:pt x="9403" y="3204"/>
                    <a:pt x="8549" y="3904"/>
                  </a:cubicBezTo>
                  <a:cubicBezTo>
                    <a:pt x="8559" y="3819"/>
                    <a:pt x="8563" y="3735"/>
                    <a:pt x="8563" y="3651"/>
                  </a:cubicBezTo>
                  <a:cubicBezTo>
                    <a:pt x="8563" y="2539"/>
                    <a:pt x="7715" y="831"/>
                    <a:pt x="7680" y="757"/>
                  </a:cubicBezTo>
                  <a:cubicBezTo>
                    <a:pt x="7644" y="685"/>
                    <a:pt x="7572" y="646"/>
                    <a:pt x="7499" y="646"/>
                  </a:cubicBezTo>
                  <a:cubicBezTo>
                    <a:pt x="7449" y="646"/>
                    <a:pt x="7400" y="664"/>
                    <a:pt x="7360" y="700"/>
                  </a:cubicBezTo>
                  <a:cubicBezTo>
                    <a:pt x="7353" y="711"/>
                    <a:pt x="7262" y="795"/>
                    <a:pt x="7121" y="940"/>
                  </a:cubicBezTo>
                  <a:lnTo>
                    <a:pt x="6594" y="96"/>
                  </a:lnTo>
                  <a:cubicBezTo>
                    <a:pt x="6555" y="32"/>
                    <a:pt x="6489" y="1"/>
                    <a:pt x="642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16839;p92"/>
          <p:cNvGrpSpPr/>
          <p:nvPr/>
        </p:nvGrpSpPr>
        <p:grpSpPr>
          <a:xfrm>
            <a:off x="2901404" y="3091205"/>
            <a:ext cx="639233" cy="735020"/>
            <a:chOff x="4413174" y="3348241"/>
            <a:chExt cx="336726" cy="360972"/>
          </a:xfrm>
          <a:solidFill>
            <a:srgbClr val="FF0000"/>
          </a:solidFill>
        </p:grpSpPr>
        <p:sp>
          <p:nvSpPr>
            <p:cNvPr id="555" name="Google Shape;16840;p92"/>
            <p:cNvSpPr/>
            <p:nvPr/>
          </p:nvSpPr>
          <p:spPr>
            <a:xfrm>
              <a:off x="4466255" y="3534245"/>
              <a:ext cx="233789" cy="169542"/>
            </a:xfrm>
            <a:custGeom>
              <a:avLst/>
              <a:gdLst/>
              <a:ahLst/>
              <a:cxnLst/>
              <a:rect l="l" t="t" r="r" b="b"/>
              <a:pathLst>
                <a:path w="8919" h="6468" extrusionOk="0">
                  <a:moveTo>
                    <a:pt x="1" y="1"/>
                  </a:moveTo>
                  <a:lnTo>
                    <a:pt x="4175" y="3450"/>
                  </a:lnTo>
                  <a:lnTo>
                    <a:pt x="3746" y="6468"/>
                  </a:lnTo>
                  <a:lnTo>
                    <a:pt x="5040" y="6468"/>
                  </a:lnTo>
                  <a:lnTo>
                    <a:pt x="4607" y="3450"/>
                  </a:lnTo>
                  <a:lnTo>
                    <a:pt x="8919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16841;p92"/>
            <p:cNvSpPr/>
            <p:nvPr/>
          </p:nvSpPr>
          <p:spPr>
            <a:xfrm>
              <a:off x="4570869" y="3630287"/>
              <a:ext cx="21049" cy="28336"/>
            </a:xfrm>
            <a:custGeom>
              <a:avLst/>
              <a:gdLst/>
              <a:ahLst/>
              <a:cxnLst/>
              <a:rect l="l" t="t" r="r" b="b"/>
              <a:pathLst>
                <a:path w="803" h="1081" extrusionOk="0">
                  <a:moveTo>
                    <a:pt x="156" y="1"/>
                  </a:moveTo>
                  <a:lnTo>
                    <a:pt x="1" y="1080"/>
                  </a:lnTo>
                  <a:lnTo>
                    <a:pt x="803" y="1080"/>
                  </a:lnTo>
                  <a:lnTo>
                    <a:pt x="648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16842;p92"/>
            <p:cNvSpPr/>
            <p:nvPr/>
          </p:nvSpPr>
          <p:spPr>
            <a:xfrm>
              <a:off x="4581380" y="3595818"/>
              <a:ext cx="137642" cy="40184"/>
            </a:xfrm>
            <a:custGeom>
              <a:avLst/>
              <a:gdLst/>
              <a:ahLst/>
              <a:cxnLst/>
              <a:rect l="l" t="t" r="r" b="b"/>
              <a:pathLst>
                <a:path w="5251" h="1533" extrusionOk="0">
                  <a:moveTo>
                    <a:pt x="3902" y="0"/>
                  </a:moveTo>
                  <a:cubicBezTo>
                    <a:pt x="3679" y="0"/>
                    <a:pt x="3456" y="9"/>
                    <a:pt x="3232" y="25"/>
                  </a:cubicBezTo>
                  <a:lnTo>
                    <a:pt x="1" y="1105"/>
                  </a:lnTo>
                  <a:lnTo>
                    <a:pt x="1" y="1323"/>
                  </a:lnTo>
                  <a:cubicBezTo>
                    <a:pt x="603" y="1471"/>
                    <a:pt x="1159" y="1532"/>
                    <a:pt x="1665" y="1532"/>
                  </a:cubicBezTo>
                  <a:cubicBezTo>
                    <a:pt x="3480" y="1532"/>
                    <a:pt x="4664" y="745"/>
                    <a:pt x="5145" y="349"/>
                  </a:cubicBezTo>
                  <a:cubicBezTo>
                    <a:pt x="5251" y="261"/>
                    <a:pt x="5198" y="89"/>
                    <a:pt x="5065" y="75"/>
                  </a:cubicBezTo>
                  <a:cubicBezTo>
                    <a:pt x="4678" y="25"/>
                    <a:pt x="4290" y="0"/>
                    <a:pt x="3902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16843;p92"/>
            <p:cNvSpPr/>
            <p:nvPr/>
          </p:nvSpPr>
          <p:spPr>
            <a:xfrm>
              <a:off x="4581301" y="3536080"/>
              <a:ext cx="155152" cy="88624"/>
            </a:xfrm>
            <a:custGeom>
              <a:avLst/>
              <a:gdLst/>
              <a:ahLst/>
              <a:cxnLst/>
              <a:rect l="l" t="t" r="r" b="b"/>
              <a:pathLst>
                <a:path w="5919" h="3381" extrusionOk="0">
                  <a:moveTo>
                    <a:pt x="5736" y="0"/>
                  </a:moveTo>
                  <a:cubicBezTo>
                    <a:pt x="5725" y="0"/>
                    <a:pt x="5713" y="2"/>
                    <a:pt x="5700" y="5"/>
                  </a:cubicBezTo>
                  <a:cubicBezTo>
                    <a:pt x="1635" y="929"/>
                    <a:pt x="0" y="3380"/>
                    <a:pt x="0" y="3380"/>
                  </a:cubicBezTo>
                  <a:cubicBezTo>
                    <a:pt x="3629" y="2864"/>
                    <a:pt x="5317" y="965"/>
                    <a:pt x="5848" y="226"/>
                  </a:cubicBezTo>
                  <a:cubicBezTo>
                    <a:pt x="5918" y="131"/>
                    <a:pt x="5847" y="0"/>
                    <a:pt x="573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16844;p92"/>
            <p:cNvSpPr/>
            <p:nvPr/>
          </p:nvSpPr>
          <p:spPr>
            <a:xfrm>
              <a:off x="4443764" y="3595818"/>
              <a:ext cx="137563" cy="40184"/>
            </a:xfrm>
            <a:custGeom>
              <a:avLst/>
              <a:gdLst/>
              <a:ahLst/>
              <a:cxnLst/>
              <a:rect l="l" t="t" r="r" b="b"/>
              <a:pathLst>
                <a:path w="5248" h="1533" extrusionOk="0">
                  <a:moveTo>
                    <a:pt x="1346" y="0"/>
                  </a:moveTo>
                  <a:cubicBezTo>
                    <a:pt x="958" y="0"/>
                    <a:pt x="571" y="25"/>
                    <a:pt x="187" y="75"/>
                  </a:cubicBezTo>
                  <a:cubicBezTo>
                    <a:pt x="50" y="89"/>
                    <a:pt x="1" y="261"/>
                    <a:pt x="106" y="349"/>
                  </a:cubicBezTo>
                  <a:cubicBezTo>
                    <a:pt x="587" y="745"/>
                    <a:pt x="1772" y="1532"/>
                    <a:pt x="3585" y="1532"/>
                  </a:cubicBezTo>
                  <a:cubicBezTo>
                    <a:pt x="4091" y="1532"/>
                    <a:pt x="4645" y="1471"/>
                    <a:pt x="5247" y="1323"/>
                  </a:cubicBezTo>
                  <a:lnTo>
                    <a:pt x="5247" y="1105"/>
                  </a:lnTo>
                  <a:lnTo>
                    <a:pt x="2016" y="25"/>
                  </a:lnTo>
                  <a:cubicBezTo>
                    <a:pt x="1793" y="9"/>
                    <a:pt x="1569" y="0"/>
                    <a:pt x="134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16845;p92"/>
            <p:cNvSpPr/>
            <p:nvPr/>
          </p:nvSpPr>
          <p:spPr>
            <a:xfrm>
              <a:off x="4427906" y="3432278"/>
              <a:ext cx="43093" cy="42464"/>
            </a:xfrm>
            <a:custGeom>
              <a:avLst/>
              <a:gdLst/>
              <a:ahLst/>
              <a:cxnLst/>
              <a:rect l="l" t="t" r="r" b="b"/>
              <a:pathLst>
                <a:path w="1644" h="1620" extrusionOk="0">
                  <a:moveTo>
                    <a:pt x="196" y="1"/>
                  </a:moveTo>
                  <a:cubicBezTo>
                    <a:pt x="87" y="1"/>
                    <a:pt x="1" y="100"/>
                    <a:pt x="29" y="213"/>
                  </a:cubicBezTo>
                  <a:lnTo>
                    <a:pt x="310" y="1429"/>
                  </a:lnTo>
                  <a:lnTo>
                    <a:pt x="1643" y="1619"/>
                  </a:lnTo>
                  <a:lnTo>
                    <a:pt x="1643" y="1619"/>
                  </a:lnTo>
                  <a:lnTo>
                    <a:pt x="1453" y="286"/>
                  </a:lnTo>
                  <a:lnTo>
                    <a:pt x="237" y="5"/>
                  </a:lnTo>
                  <a:cubicBezTo>
                    <a:pt x="223" y="2"/>
                    <a:pt x="209" y="1"/>
                    <a:pt x="19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16846;p92"/>
            <p:cNvSpPr/>
            <p:nvPr/>
          </p:nvSpPr>
          <p:spPr>
            <a:xfrm>
              <a:off x="4458994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176" y="1"/>
                  </a:moveTo>
                  <a:cubicBezTo>
                    <a:pt x="82" y="1"/>
                    <a:pt x="1" y="78"/>
                    <a:pt x="4" y="180"/>
                  </a:cubicBezTo>
                  <a:cubicBezTo>
                    <a:pt x="14" y="732"/>
                    <a:pt x="81" y="2079"/>
                    <a:pt x="433" y="2972"/>
                  </a:cubicBezTo>
                  <a:cubicBezTo>
                    <a:pt x="689" y="3623"/>
                    <a:pt x="1076" y="4140"/>
                    <a:pt x="1684" y="4217"/>
                  </a:cubicBezTo>
                  <a:cubicBezTo>
                    <a:pt x="1732" y="4223"/>
                    <a:pt x="1780" y="4226"/>
                    <a:pt x="1827" y="4226"/>
                  </a:cubicBezTo>
                  <a:cubicBezTo>
                    <a:pt x="2405" y="4226"/>
                    <a:pt x="2911" y="3798"/>
                    <a:pt x="3080" y="3229"/>
                  </a:cubicBezTo>
                  <a:cubicBezTo>
                    <a:pt x="3284" y="2543"/>
                    <a:pt x="3094" y="1805"/>
                    <a:pt x="2592" y="1302"/>
                  </a:cubicBezTo>
                  <a:cubicBezTo>
                    <a:pt x="1997" y="708"/>
                    <a:pt x="753" y="205"/>
                    <a:pt x="236" y="11"/>
                  </a:cubicBezTo>
                  <a:cubicBezTo>
                    <a:pt x="216" y="4"/>
                    <a:pt x="195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16847;p92"/>
            <p:cNvSpPr/>
            <p:nvPr/>
          </p:nvSpPr>
          <p:spPr>
            <a:xfrm>
              <a:off x="4420016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205" y="0"/>
                  </a:moveTo>
                  <a:cubicBezTo>
                    <a:pt x="85" y="0"/>
                    <a:pt x="0" y="122"/>
                    <a:pt x="45" y="233"/>
                  </a:cubicBezTo>
                  <a:cubicBezTo>
                    <a:pt x="235" y="753"/>
                    <a:pt x="738" y="1994"/>
                    <a:pt x="1332" y="2589"/>
                  </a:cubicBezTo>
                  <a:cubicBezTo>
                    <a:pt x="1701" y="2959"/>
                    <a:pt x="2197" y="3159"/>
                    <a:pt x="2704" y="3159"/>
                  </a:cubicBezTo>
                  <a:cubicBezTo>
                    <a:pt x="2890" y="3159"/>
                    <a:pt x="3077" y="3132"/>
                    <a:pt x="3259" y="3077"/>
                  </a:cubicBezTo>
                  <a:cubicBezTo>
                    <a:pt x="3875" y="2895"/>
                    <a:pt x="4328" y="2318"/>
                    <a:pt x="4247" y="1681"/>
                  </a:cubicBezTo>
                  <a:cubicBezTo>
                    <a:pt x="4174" y="1073"/>
                    <a:pt x="3653" y="686"/>
                    <a:pt x="3006" y="430"/>
                  </a:cubicBezTo>
                  <a:cubicBezTo>
                    <a:pt x="2109" y="78"/>
                    <a:pt x="763" y="11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16848;p92"/>
            <p:cNvSpPr/>
            <p:nvPr/>
          </p:nvSpPr>
          <p:spPr>
            <a:xfrm>
              <a:off x="4691813" y="3432278"/>
              <a:ext cx="42989" cy="42464"/>
            </a:xfrm>
            <a:custGeom>
              <a:avLst/>
              <a:gdLst/>
              <a:ahLst/>
              <a:cxnLst/>
              <a:rect l="l" t="t" r="r" b="b"/>
              <a:pathLst>
                <a:path w="1640" h="1620" extrusionOk="0">
                  <a:moveTo>
                    <a:pt x="1446" y="1"/>
                  </a:moveTo>
                  <a:cubicBezTo>
                    <a:pt x="1433" y="1"/>
                    <a:pt x="1420" y="2"/>
                    <a:pt x="1407" y="5"/>
                  </a:cubicBezTo>
                  <a:lnTo>
                    <a:pt x="190" y="286"/>
                  </a:lnTo>
                  <a:lnTo>
                    <a:pt x="1" y="1619"/>
                  </a:lnTo>
                  <a:lnTo>
                    <a:pt x="1" y="1619"/>
                  </a:lnTo>
                  <a:lnTo>
                    <a:pt x="1333" y="1429"/>
                  </a:lnTo>
                  <a:lnTo>
                    <a:pt x="1615" y="213"/>
                  </a:lnTo>
                  <a:cubicBezTo>
                    <a:pt x="1640" y="100"/>
                    <a:pt x="1553" y="1"/>
                    <a:pt x="144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16849;p92"/>
            <p:cNvSpPr/>
            <p:nvPr/>
          </p:nvSpPr>
          <p:spPr>
            <a:xfrm>
              <a:off x="4617710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3108" y="1"/>
                  </a:moveTo>
                  <a:cubicBezTo>
                    <a:pt x="3088" y="1"/>
                    <a:pt x="3069" y="4"/>
                    <a:pt x="3049" y="11"/>
                  </a:cubicBezTo>
                  <a:cubicBezTo>
                    <a:pt x="2529" y="205"/>
                    <a:pt x="1287" y="708"/>
                    <a:pt x="690" y="1302"/>
                  </a:cubicBezTo>
                  <a:cubicBezTo>
                    <a:pt x="187" y="1805"/>
                    <a:pt x="0" y="2543"/>
                    <a:pt x="204" y="3229"/>
                  </a:cubicBezTo>
                  <a:cubicBezTo>
                    <a:pt x="373" y="3798"/>
                    <a:pt x="879" y="4226"/>
                    <a:pt x="1458" y="4226"/>
                  </a:cubicBezTo>
                  <a:cubicBezTo>
                    <a:pt x="1505" y="4226"/>
                    <a:pt x="1552" y="4223"/>
                    <a:pt x="1600" y="4217"/>
                  </a:cubicBezTo>
                  <a:cubicBezTo>
                    <a:pt x="2209" y="4140"/>
                    <a:pt x="2595" y="3623"/>
                    <a:pt x="2849" y="2972"/>
                  </a:cubicBezTo>
                  <a:cubicBezTo>
                    <a:pt x="3200" y="2079"/>
                    <a:pt x="3267" y="732"/>
                    <a:pt x="3281" y="180"/>
                  </a:cubicBezTo>
                  <a:cubicBezTo>
                    <a:pt x="3284" y="78"/>
                    <a:pt x="3200" y="1"/>
                    <a:pt x="3108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16850;p92"/>
            <p:cNvSpPr/>
            <p:nvPr/>
          </p:nvSpPr>
          <p:spPr>
            <a:xfrm>
              <a:off x="4629218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4124" y="0"/>
                  </a:moveTo>
                  <a:cubicBezTo>
                    <a:pt x="4122" y="0"/>
                    <a:pt x="4120" y="1"/>
                    <a:pt x="4119" y="1"/>
                  </a:cubicBezTo>
                  <a:cubicBezTo>
                    <a:pt x="3567" y="11"/>
                    <a:pt x="2220" y="78"/>
                    <a:pt x="1327" y="430"/>
                  </a:cubicBezTo>
                  <a:cubicBezTo>
                    <a:pt x="676" y="686"/>
                    <a:pt x="156" y="1073"/>
                    <a:pt x="82" y="1681"/>
                  </a:cubicBezTo>
                  <a:cubicBezTo>
                    <a:pt x="1" y="2318"/>
                    <a:pt x="455" y="2895"/>
                    <a:pt x="1070" y="3077"/>
                  </a:cubicBezTo>
                  <a:cubicBezTo>
                    <a:pt x="1253" y="3132"/>
                    <a:pt x="1439" y="3159"/>
                    <a:pt x="1625" y="3159"/>
                  </a:cubicBezTo>
                  <a:cubicBezTo>
                    <a:pt x="2132" y="3159"/>
                    <a:pt x="2629" y="2959"/>
                    <a:pt x="2997" y="2589"/>
                  </a:cubicBezTo>
                  <a:cubicBezTo>
                    <a:pt x="3591" y="1994"/>
                    <a:pt x="4094" y="753"/>
                    <a:pt x="4284" y="233"/>
                  </a:cubicBezTo>
                  <a:cubicBezTo>
                    <a:pt x="4329" y="122"/>
                    <a:pt x="4244" y="0"/>
                    <a:pt x="4124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16851;p92"/>
            <p:cNvSpPr/>
            <p:nvPr/>
          </p:nvSpPr>
          <p:spPr>
            <a:xfrm>
              <a:off x="4560200" y="3358909"/>
              <a:ext cx="42412" cy="58218"/>
            </a:xfrm>
            <a:custGeom>
              <a:avLst/>
              <a:gdLst/>
              <a:ahLst/>
              <a:cxnLst/>
              <a:rect l="l" t="t" r="r" b="b"/>
              <a:pathLst>
                <a:path w="1618" h="2221" extrusionOk="0">
                  <a:moveTo>
                    <a:pt x="807" y="1"/>
                  </a:moveTo>
                  <a:cubicBezTo>
                    <a:pt x="751" y="1"/>
                    <a:pt x="695" y="28"/>
                    <a:pt x="661" y="82"/>
                  </a:cubicBezTo>
                  <a:lnTo>
                    <a:pt x="0" y="1141"/>
                  </a:lnTo>
                  <a:lnTo>
                    <a:pt x="805" y="2220"/>
                  </a:lnTo>
                  <a:lnTo>
                    <a:pt x="1618" y="1141"/>
                  </a:lnTo>
                  <a:lnTo>
                    <a:pt x="953" y="82"/>
                  </a:lnTo>
                  <a:cubicBezTo>
                    <a:pt x="920" y="28"/>
                    <a:pt x="863" y="1"/>
                    <a:pt x="807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16852;p92"/>
            <p:cNvSpPr/>
            <p:nvPr/>
          </p:nvSpPr>
          <p:spPr>
            <a:xfrm>
              <a:off x="4551524" y="3375135"/>
              <a:ext cx="80682" cy="119634"/>
            </a:xfrm>
            <a:custGeom>
              <a:avLst/>
              <a:gdLst/>
              <a:ahLst/>
              <a:cxnLst/>
              <a:rect l="l" t="t" r="r" b="b"/>
              <a:pathLst>
                <a:path w="3078" h="4564" extrusionOk="0">
                  <a:moveTo>
                    <a:pt x="2165" y="1"/>
                  </a:moveTo>
                  <a:cubicBezTo>
                    <a:pt x="2120" y="1"/>
                    <a:pt x="2075" y="18"/>
                    <a:pt x="2040" y="54"/>
                  </a:cubicBezTo>
                  <a:cubicBezTo>
                    <a:pt x="1660" y="452"/>
                    <a:pt x="753" y="1454"/>
                    <a:pt x="370" y="2333"/>
                  </a:cubicBezTo>
                  <a:cubicBezTo>
                    <a:pt x="92" y="2973"/>
                    <a:pt x="1" y="3613"/>
                    <a:pt x="373" y="4095"/>
                  </a:cubicBezTo>
                  <a:cubicBezTo>
                    <a:pt x="616" y="4409"/>
                    <a:pt x="986" y="4563"/>
                    <a:pt x="1367" y="4563"/>
                  </a:cubicBezTo>
                  <a:cubicBezTo>
                    <a:pt x="1604" y="4563"/>
                    <a:pt x="1844" y="4504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7"/>
                    <a:pt x="2553" y="603"/>
                    <a:pt x="2321" y="100"/>
                  </a:cubicBezTo>
                  <a:cubicBezTo>
                    <a:pt x="2292" y="36"/>
                    <a:pt x="2229" y="1"/>
                    <a:pt x="2165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16853;p92"/>
            <p:cNvSpPr/>
            <p:nvPr/>
          </p:nvSpPr>
          <p:spPr>
            <a:xfrm>
              <a:off x="4530501" y="3375135"/>
              <a:ext cx="80787" cy="119634"/>
            </a:xfrm>
            <a:custGeom>
              <a:avLst/>
              <a:gdLst/>
              <a:ahLst/>
              <a:cxnLst/>
              <a:rect l="l" t="t" r="r" b="b"/>
              <a:pathLst>
                <a:path w="3082" h="4564" extrusionOk="0">
                  <a:moveTo>
                    <a:pt x="913" y="1"/>
                  </a:moveTo>
                  <a:cubicBezTo>
                    <a:pt x="849" y="1"/>
                    <a:pt x="786" y="36"/>
                    <a:pt x="757" y="100"/>
                  </a:cubicBezTo>
                  <a:cubicBezTo>
                    <a:pt x="525" y="603"/>
                    <a:pt x="1" y="1837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4"/>
                    <a:pt x="1476" y="4563"/>
                    <a:pt x="1712" y="4563"/>
                  </a:cubicBezTo>
                  <a:cubicBezTo>
                    <a:pt x="2092" y="4563"/>
                    <a:pt x="2462" y="4409"/>
                    <a:pt x="2705" y="4095"/>
                  </a:cubicBezTo>
                  <a:cubicBezTo>
                    <a:pt x="3081" y="3613"/>
                    <a:pt x="2986" y="2973"/>
                    <a:pt x="2708" y="2333"/>
                  </a:cubicBezTo>
                  <a:cubicBezTo>
                    <a:pt x="2325" y="1454"/>
                    <a:pt x="1421" y="452"/>
                    <a:pt x="1038" y="54"/>
                  </a:cubicBezTo>
                  <a:cubicBezTo>
                    <a:pt x="1003" y="18"/>
                    <a:pt x="958" y="1"/>
                    <a:pt x="91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16854;p92"/>
            <p:cNvSpPr/>
            <p:nvPr/>
          </p:nvSpPr>
          <p:spPr>
            <a:xfrm>
              <a:off x="4426281" y="3536080"/>
              <a:ext cx="155126" cy="88624"/>
            </a:xfrm>
            <a:custGeom>
              <a:avLst/>
              <a:gdLst/>
              <a:ahLst/>
              <a:cxnLst/>
              <a:rect l="l" t="t" r="r" b="b"/>
              <a:pathLst>
                <a:path w="5918" h="3381" extrusionOk="0">
                  <a:moveTo>
                    <a:pt x="183" y="0"/>
                  </a:moveTo>
                  <a:cubicBezTo>
                    <a:pt x="74" y="0"/>
                    <a:pt x="0" y="131"/>
                    <a:pt x="74" y="226"/>
                  </a:cubicBezTo>
                  <a:cubicBezTo>
                    <a:pt x="601" y="965"/>
                    <a:pt x="2292" y="2864"/>
                    <a:pt x="5918" y="3380"/>
                  </a:cubicBezTo>
                  <a:cubicBezTo>
                    <a:pt x="5918" y="3380"/>
                    <a:pt x="4283" y="929"/>
                    <a:pt x="218" y="5"/>
                  </a:cubicBezTo>
                  <a:cubicBezTo>
                    <a:pt x="206" y="2"/>
                    <a:pt x="194" y="0"/>
                    <a:pt x="18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16855;p92"/>
            <p:cNvSpPr/>
            <p:nvPr/>
          </p:nvSpPr>
          <p:spPr>
            <a:xfrm>
              <a:off x="4560200" y="3464834"/>
              <a:ext cx="42412" cy="58192"/>
            </a:xfrm>
            <a:custGeom>
              <a:avLst/>
              <a:gdLst/>
              <a:ahLst/>
              <a:cxnLst/>
              <a:rect l="l" t="t" r="r" b="b"/>
              <a:pathLst>
                <a:path w="1618" h="2220" extrusionOk="0">
                  <a:moveTo>
                    <a:pt x="807" y="0"/>
                  </a:moveTo>
                  <a:cubicBezTo>
                    <a:pt x="751" y="0"/>
                    <a:pt x="695" y="27"/>
                    <a:pt x="661" y="82"/>
                  </a:cubicBezTo>
                  <a:lnTo>
                    <a:pt x="0" y="1140"/>
                  </a:lnTo>
                  <a:lnTo>
                    <a:pt x="805" y="2220"/>
                  </a:lnTo>
                  <a:lnTo>
                    <a:pt x="1618" y="1140"/>
                  </a:lnTo>
                  <a:lnTo>
                    <a:pt x="953" y="82"/>
                  </a:lnTo>
                  <a:cubicBezTo>
                    <a:pt x="920" y="27"/>
                    <a:pt x="863" y="0"/>
                    <a:pt x="807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16856;p92"/>
            <p:cNvSpPr/>
            <p:nvPr/>
          </p:nvSpPr>
          <p:spPr>
            <a:xfrm>
              <a:off x="4551524" y="3481060"/>
              <a:ext cx="80682" cy="119608"/>
            </a:xfrm>
            <a:custGeom>
              <a:avLst/>
              <a:gdLst/>
              <a:ahLst/>
              <a:cxnLst/>
              <a:rect l="l" t="t" r="r" b="b"/>
              <a:pathLst>
                <a:path w="3078" h="4563" extrusionOk="0">
                  <a:moveTo>
                    <a:pt x="2165" y="0"/>
                  </a:moveTo>
                  <a:cubicBezTo>
                    <a:pt x="2120" y="0"/>
                    <a:pt x="2075" y="17"/>
                    <a:pt x="2040" y="54"/>
                  </a:cubicBezTo>
                  <a:cubicBezTo>
                    <a:pt x="1660" y="451"/>
                    <a:pt x="753" y="1453"/>
                    <a:pt x="370" y="2332"/>
                  </a:cubicBezTo>
                  <a:cubicBezTo>
                    <a:pt x="92" y="2972"/>
                    <a:pt x="1" y="3612"/>
                    <a:pt x="373" y="4094"/>
                  </a:cubicBezTo>
                  <a:cubicBezTo>
                    <a:pt x="616" y="4408"/>
                    <a:pt x="986" y="4562"/>
                    <a:pt x="1367" y="4562"/>
                  </a:cubicBezTo>
                  <a:cubicBezTo>
                    <a:pt x="1604" y="4562"/>
                    <a:pt x="1844" y="4503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6"/>
                    <a:pt x="2553" y="602"/>
                    <a:pt x="2321" y="99"/>
                  </a:cubicBezTo>
                  <a:cubicBezTo>
                    <a:pt x="2292" y="35"/>
                    <a:pt x="2229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16857;p92"/>
            <p:cNvSpPr/>
            <p:nvPr/>
          </p:nvSpPr>
          <p:spPr>
            <a:xfrm>
              <a:off x="4530501" y="3481060"/>
              <a:ext cx="80787" cy="119608"/>
            </a:xfrm>
            <a:custGeom>
              <a:avLst/>
              <a:gdLst/>
              <a:ahLst/>
              <a:cxnLst/>
              <a:rect l="l" t="t" r="r" b="b"/>
              <a:pathLst>
                <a:path w="3082" h="4563" extrusionOk="0">
                  <a:moveTo>
                    <a:pt x="913" y="0"/>
                  </a:moveTo>
                  <a:cubicBezTo>
                    <a:pt x="849" y="0"/>
                    <a:pt x="786" y="35"/>
                    <a:pt x="757" y="99"/>
                  </a:cubicBezTo>
                  <a:cubicBezTo>
                    <a:pt x="525" y="602"/>
                    <a:pt x="1" y="1836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3"/>
                    <a:pt x="1476" y="4562"/>
                    <a:pt x="1712" y="4562"/>
                  </a:cubicBezTo>
                  <a:cubicBezTo>
                    <a:pt x="2092" y="4562"/>
                    <a:pt x="2462" y="4408"/>
                    <a:pt x="2705" y="4094"/>
                  </a:cubicBezTo>
                  <a:cubicBezTo>
                    <a:pt x="3081" y="3612"/>
                    <a:pt x="2986" y="2972"/>
                    <a:pt x="2708" y="2332"/>
                  </a:cubicBezTo>
                  <a:cubicBezTo>
                    <a:pt x="2325" y="1453"/>
                    <a:pt x="1421" y="451"/>
                    <a:pt x="1038" y="54"/>
                  </a:cubicBezTo>
                  <a:cubicBezTo>
                    <a:pt x="1003" y="17"/>
                    <a:pt x="958" y="0"/>
                    <a:pt x="91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16858;p92"/>
            <p:cNvSpPr/>
            <p:nvPr/>
          </p:nvSpPr>
          <p:spPr>
            <a:xfrm>
              <a:off x="4413174" y="3348241"/>
              <a:ext cx="336726" cy="360972"/>
            </a:xfrm>
            <a:custGeom>
              <a:avLst/>
              <a:gdLst/>
              <a:ahLst/>
              <a:cxnLst/>
              <a:rect l="l" t="t" r="r" b="b"/>
              <a:pathLst>
                <a:path w="12846" h="13771" extrusionOk="0">
                  <a:moveTo>
                    <a:pt x="6418" y="581"/>
                  </a:moveTo>
                  <a:lnTo>
                    <a:pt x="6836" y="1245"/>
                  </a:lnTo>
                  <a:cubicBezTo>
                    <a:pt x="6706" y="1386"/>
                    <a:pt x="6566" y="1551"/>
                    <a:pt x="6418" y="1734"/>
                  </a:cubicBezTo>
                  <a:cubicBezTo>
                    <a:pt x="6274" y="1551"/>
                    <a:pt x="6133" y="1386"/>
                    <a:pt x="6003" y="1245"/>
                  </a:cubicBezTo>
                  <a:lnTo>
                    <a:pt x="6418" y="581"/>
                  </a:lnTo>
                  <a:close/>
                  <a:moveTo>
                    <a:pt x="799" y="3419"/>
                  </a:moveTo>
                  <a:lnTo>
                    <a:pt x="1562" y="3594"/>
                  </a:lnTo>
                  <a:cubicBezTo>
                    <a:pt x="1572" y="3784"/>
                    <a:pt x="1590" y="4002"/>
                    <a:pt x="1614" y="4234"/>
                  </a:cubicBezTo>
                  <a:cubicBezTo>
                    <a:pt x="1382" y="4210"/>
                    <a:pt x="1168" y="4192"/>
                    <a:pt x="974" y="4182"/>
                  </a:cubicBezTo>
                  <a:lnTo>
                    <a:pt x="799" y="3419"/>
                  </a:lnTo>
                  <a:close/>
                  <a:moveTo>
                    <a:pt x="12037" y="3419"/>
                  </a:moveTo>
                  <a:lnTo>
                    <a:pt x="11861" y="4182"/>
                  </a:lnTo>
                  <a:cubicBezTo>
                    <a:pt x="11671" y="4192"/>
                    <a:pt x="11453" y="4210"/>
                    <a:pt x="11225" y="4234"/>
                  </a:cubicBezTo>
                  <a:cubicBezTo>
                    <a:pt x="11249" y="4002"/>
                    <a:pt x="11264" y="3784"/>
                    <a:pt x="11274" y="3594"/>
                  </a:cubicBezTo>
                  <a:lnTo>
                    <a:pt x="12037" y="3419"/>
                  </a:lnTo>
                  <a:close/>
                  <a:moveTo>
                    <a:pt x="5398" y="1189"/>
                  </a:moveTo>
                  <a:lnTo>
                    <a:pt x="5402" y="1193"/>
                  </a:lnTo>
                  <a:cubicBezTo>
                    <a:pt x="5767" y="1565"/>
                    <a:pt x="6105" y="1966"/>
                    <a:pt x="6414" y="2388"/>
                  </a:cubicBezTo>
                  <a:cubicBezTo>
                    <a:pt x="6458" y="2444"/>
                    <a:pt x="6513" y="2467"/>
                    <a:pt x="6567" y="2467"/>
                  </a:cubicBezTo>
                  <a:cubicBezTo>
                    <a:pt x="6709" y="2467"/>
                    <a:pt x="6843" y="2308"/>
                    <a:pt x="6741" y="2153"/>
                  </a:cubicBezTo>
                  <a:cubicBezTo>
                    <a:pt x="6717" y="2121"/>
                    <a:pt x="6696" y="2093"/>
                    <a:pt x="6675" y="2065"/>
                  </a:cubicBezTo>
                  <a:cubicBezTo>
                    <a:pt x="6914" y="1762"/>
                    <a:pt x="7170" y="1470"/>
                    <a:pt x="7438" y="1193"/>
                  </a:cubicBezTo>
                  <a:cubicBezTo>
                    <a:pt x="7670" y="1703"/>
                    <a:pt x="8158" y="2870"/>
                    <a:pt x="8158" y="3651"/>
                  </a:cubicBezTo>
                  <a:cubicBezTo>
                    <a:pt x="8158" y="4097"/>
                    <a:pt x="7986" y="4530"/>
                    <a:pt x="7677" y="4853"/>
                  </a:cubicBezTo>
                  <a:cubicBezTo>
                    <a:pt x="7652" y="4808"/>
                    <a:pt x="7617" y="4776"/>
                    <a:pt x="7571" y="4758"/>
                  </a:cubicBezTo>
                  <a:cubicBezTo>
                    <a:pt x="7628" y="4572"/>
                    <a:pt x="7649" y="4375"/>
                    <a:pt x="7635" y="4182"/>
                  </a:cubicBezTo>
                  <a:cubicBezTo>
                    <a:pt x="7610" y="3805"/>
                    <a:pt x="7469" y="3376"/>
                    <a:pt x="7216" y="2909"/>
                  </a:cubicBezTo>
                  <a:cubicBezTo>
                    <a:pt x="7174" y="2835"/>
                    <a:pt x="7110" y="2805"/>
                    <a:pt x="7047" y="2805"/>
                  </a:cubicBezTo>
                  <a:cubicBezTo>
                    <a:pt x="6912" y="2805"/>
                    <a:pt x="6780" y="2941"/>
                    <a:pt x="6861" y="3099"/>
                  </a:cubicBezTo>
                  <a:cubicBezTo>
                    <a:pt x="7286" y="3890"/>
                    <a:pt x="7346" y="4498"/>
                    <a:pt x="7044" y="4917"/>
                  </a:cubicBezTo>
                  <a:lnTo>
                    <a:pt x="6590" y="4189"/>
                  </a:lnTo>
                  <a:cubicBezTo>
                    <a:pt x="6551" y="4125"/>
                    <a:pt x="6486" y="4094"/>
                    <a:pt x="6420" y="4094"/>
                  </a:cubicBezTo>
                  <a:cubicBezTo>
                    <a:pt x="6354" y="4094"/>
                    <a:pt x="6288" y="4125"/>
                    <a:pt x="6249" y="4189"/>
                  </a:cubicBezTo>
                  <a:lnTo>
                    <a:pt x="5722" y="5036"/>
                  </a:lnTo>
                  <a:cubicBezTo>
                    <a:pt x="5581" y="4892"/>
                    <a:pt x="5493" y="4808"/>
                    <a:pt x="5482" y="4797"/>
                  </a:cubicBezTo>
                  <a:cubicBezTo>
                    <a:pt x="5442" y="4760"/>
                    <a:pt x="5392" y="4742"/>
                    <a:pt x="5342" y="4742"/>
                  </a:cubicBezTo>
                  <a:cubicBezTo>
                    <a:pt x="5270" y="4742"/>
                    <a:pt x="5200" y="4779"/>
                    <a:pt x="5162" y="4850"/>
                  </a:cubicBezTo>
                  <a:cubicBezTo>
                    <a:pt x="4853" y="4526"/>
                    <a:pt x="4681" y="4097"/>
                    <a:pt x="4681" y="3651"/>
                  </a:cubicBezTo>
                  <a:cubicBezTo>
                    <a:pt x="4677" y="2870"/>
                    <a:pt x="5166" y="1703"/>
                    <a:pt x="5398" y="1189"/>
                  </a:cubicBezTo>
                  <a:close/>
                  <a:moveTo>
                    <a:pt x="6418" y="4677"/>
                  </a:moveTo>
                  <a:lnTo>
                    <a:pt x="6836" y="5342"/>
                  </a:lnTo>
                  <a:cubicBezTo>
                    <a:pt x="6706" y="5483"/>
                    <a:pt x="6566" y="5648"/>
                    <a:pt x="6418" y="5827"/>
                  </a:cubicBezTo>
                  <a:cubicBezTo>
                    <a:pt x="6271" y="5649"/>
                    <a:pt x="6130" y="5484"/>
                    <a:pt x="6004" y="5340"/>
                  </a:cubicBezTo>
                  <a:lnTo>
                    <a:pt x="6004" y="5340"/>
                  </a:lnTo>
                  <a:lnTo>
                    <a:pt x="6418" y="4677"/>
                  </a:lnTo>
                  <a:close/>
                  <a:moveTo>
                    <a:pt x="10887" y="3130"/>
                  </a:moveTo>
                  <a:cubicBezTo>
                    <a:pt x="10880" y="3517"/>
                    <a:pt x="10856" y="3904"/>
                    <a:pt x="10810" y="4287"/>
                  </a:cubicBezTo>
                  <a:lnTo>
                    <a:pt x="10701" y="4305"/>
                  </a:lnTo>
                  <a:cubicBezTo>
                    <a:pt x="10451" y="4345"/>
                    <a:pt x="10495" y="4706"/>
                    <a:pt x="10726" y="4706"/>
                  </a:cubicBezTo>
                  <a:cubicBezTo>
                    <a:pt x="10740" y="4706"/>
                    <a:pt x="10753" y="4705"/>
                    <a:pt x="10768" y="4702"/>
                  </a:cubicBezTo>
                  <a:cubicBezTo>
                    <a:pt x="11281" y="4621"/>
                    <a:pt x="11805" y="4579"/>
                    <a:pt x="12325" y="4572"/>
                  </a:cubicBezTo>
                  <a:lnTo>
                    <a:pt x="12325" y="4572"/>
                  </a:lnTo>
                  <a:cubicBezTo>
                    <a:pt x="12129" y="5099"/>
                    <a:pt x="11650" y="6267"/>
                    <a:pt x="11098" y="6819"/>
                  </a:cubicBezTo>
                  <a:cubicBezTo>
                    <a:pt x="10760" y="7158"/>
                    <a:pt x="10316" y="7327"/>
                    <a:pt x="9871" y="7327"/>
                  </a:cubicBezTo>
                  <a:cubicBezTo>
                    <a:pt x="9437" y="7327"/>
                    <a:pt x="9003" y="7166"/>
                    <a:pt x="8665" y="6844"/>
                  </a:cubicBezTo>
                  <a:cubicBezTo>
                    <a:pt x="8489" y="6436"/>
                    <a:pt x="8471" y="6084"/>
                    <a:pt x="8605" y="5792"/>
                  </a:cubicBezTo>
                  <a:cubicBezTo>
                    <a:pt x="8781" y="5405"/>
                    <a:pt x="9235" y="5103"/>
                    <a:pt x="9945" y="4888"/>
                  </a:cubicBezTo>
                  <a:cubicBezTo>
                    <a:pt x="10174" y="4811"/>
                    <a:pt x="10098" y="4494"/>
                    <a:pt x="9891" y="4494"/>
                  </a:cubicBezTo>
                  <a:cubicBezTo>
                    <a:pt x="9872" y="4494"/>
                    <a:pt x="9853" y="4496"/>
                    <a:pt x="9832" y="4502"/>
                  </a:cubicBezTo>
                  <a:cubicBezTo>
                    <a:pt x="9002" y="4751"/>
                    <a:pt x="8468" y="5128"/>
                    <a:pt x="8239" y="5623"/>
                  </a:cubicBezTo>
                  <a:cubicBezTo>
                    <a:pt x="8201" y="5704"/>
                    <a:pt x="8173" y="5785"/>
                    <a:pt x="8155" y="5870"/>
                  </a:cubicBezTo>
                  <a:cubicBezTo>
                    <a:pt x="8137" y="5778"/>
                    <a:pt x="8130" y="5683"/>
                    <a:pt x="8130" y="5588"/>
                  </a:cubicBezTo>
                  <a:cubicBezTo>
                    <a:pt x="8130" y="5128"/>
                    <a:pt x="8313" y="4685"/>
                    <a:pt x="8640" y="4357"/>
                  </a:cubicBezTo>
                  <a:cubicBezTo>
                    <a:pt x="9189" y="3809"/>
                    <a:pt x="10360" y="3327"/>
                    <a:pt x="10884" y="3130"/>
                  </a:cubicBezTo>
                  <a:close/>
                  <a:moveTo>
                    <a:pt x="1952" y="3130"/>
                  </a:moveTo>
                  <a:lnTo>
                    <a:pt x="1952" y="3130"/>
                  </a:lnTo>
                  <a:cubicBezTo>
                    <a:pt x="2479" y="3327"/>
                    <a:pt x="3647" y="3809"/>
                    <a:pt x="4199" y="4361"/>
                  </a:cubicBezTo>
                  <a:cubicBezTo>
                    <a:pt x="4526" y="4685"/>
                    <a:pt x="4709" y="5128"/>
                    <a:pt x="4709" y="5592"/>
                  </a:cubicBezTo>
                  <a:cubicBezTo>
                    <a:pt x="4709" y="5683"/>
                    <a:pt x="4702" y="5778"/>
                    <a:pt x="4684" y="5870"/>
                  </a:cubicBezTo>
                  <a:cubicBezTo>
                    <a:pt x="4663" y="5785"/>
                    <a:pt x="4635" y="5704"/>
                    <a:pt x="4600" y="5623"/>
                  </a:cubicBezTo>
                  <a:cubicBezTo>
                    <a:pt x="4371" y="5128"/>
                    <a:pt x="3837" y="4751"/>
                    <a:pt x="3007" y="4502"/>
                  </a:cubicBezTo>
                  <a:cubicBezTo>
                    <a:pt x="2986" y="4496"/>
                    <a:pt x="2967" y="4494"/>
                    <a:pt x="2948" y="4494"/>
                  </a:cubicBezTo>
                  <a:cubicBezTo>
                    <a:pt x="2741" y="4494"/>
                    <a:pt x="2665" y="4811"/>
                    <a:pt x="2891" y="4888"/>
                  </a:cubicBezTo>
                  <a:cubicBezTo>
                    <a:pt x="3605" y="5103"/>
                    <a:pt x="4055" y="5405"/>
                    <a:pt x="4234" y="5792"/>
                  </a:cubicBezTo>
                  <a:cubicBezTo>
                    <a:pt x="4364" y="6084"/>
                    <a:pt x="4347" y="6436"/>
                    <a:pt x="4174" y="6847"/>
                  </a:cubicBezTo>
                  <a:cubicBezTo>
                    <a:pt x="3837" y="7169"/>
                    <a:pt x="3404" y="7329"/>
                    <a:pt x="2972" y="7329"/>
                  </a:cubicBezTo>
                  <a:cubicBezTo>
                    <a:pt x="2526" y="7329"/>
                    <a:pt x="2080" y="7158"/>
                    <a:pt x="1741" y="6819"/>
                  </a:cubicBezTo>
                  <a:cubicBezTo>
                    <a:pt x="1185" y="6267"/>
                    <a:pt x="707" y="5096"/>
                    <a:pt x="510" y="4568"/>
                  </a:cubicBezTo>
                  <a:lnTo>
                    <a:pt x="510" y="4568"/>
                  </a:lnTo>
                  <a:lnTo>
                    <a:pt x="514" y="4572"/>
                  </a:lnTo>
                  <a:cubicBezTo>
                    <a:pt x="1034" y="4579"/>
                    <a:pt x="1555" y="4621"/>
                    <a:pt x="2072" y="4702"/>
                  </a:cubicBezTo>
                  <a:cubicBezTo>
                    <a:pt x="2086" y="4705"/>
                    <a:pt x="2099" y="4706"/>
                    <a:pt x="2112" y="4706"/>
                  </a:cubicBezTo>
                  <a:cubicBezTo>
                    <a:pt x="2341" y="4706"/>
                    <a:pt x="2388" y="4345"/>
                    <a:pt x="2138" y="4305"/>
                  </a:cubicBezTo>
                  <a:lnTo>
                    <a:pt x="2026" y="4287"/>
                  </a:lnTo>
                  <a:cubicBezTo>
                    <a:pt x="1984" y="3904"/>
                    <a:pt x="1955" y="3517"/>
                    <a:pt x="1952" y="3130"/>
                  </a:cubicBezTo>
                  <a:close/>
                  <a:moveTo>
                    <a:pt x="8517" y="7252"/>
                  </a:moveTo>
                  <a:lnTo>
                    <a:pt x="8517" y="7252"/>
                  </a:lnTo>
                  <a:cubicBezTo>
                    <a:pt x="8883" y="7550"/>
                    <a:pt x="9336" y="7719"/>
                    <a:pt x="9808" y="7733"/>
                  </a:cubicBezTo>
                  <a:cubicBezTo>
                    <a:pt x="9335" y="7944"/>
                    <a:pt x="8875" y="8189"/>
                    <a:pt x="8437" y="8465"/>
                  </a:cubicBezTo>
                  <a:lnTo>
                    <a:pt x="8437" y="8465"/>
                  </a:lnTo>
                  <a:cubicBezTo>
                    <a:pt x="8518" y="8234"/>
                    <a:pt x="8563" y="7992"/>
                    <a:pt x="8559" y="7747"/>
                  </a:cubicBezTo>
                  <a:cubicBezTo>
                    <a:pt x="8559" y="7582"/>
                    <a:pt x="8545" y="7417"/>
                    <a:pt x="8517" y="7252"/>
                  </a:cubicBezTo>
                  <a:close/>
                  <a:moveTo>
                    <a:pt x="4322" y="7248"/>
                  </a:moveTo>
                  <a:lnTo>
                    <a:pt x="4322" y="7252"/>
                  </a:lnTo>
                  <a:cubicBezTo>
                    <a:pt x="4294" y="7417"/>
                    <a:pt x="4280" y="7582"/>
                    <a:pt x="4280" y="7747"/>
                  </a:cubicBezTo>
                  <a:cubicBezTo>
                    <a:pt x="4276" y="7993"/>
                    <a:pt x="4322" y="8236"/>
                    <a:pt x="4403" y="8468"/>
                  </a:cubicBezTo>
                  <a:cubicBezTo>
                    <a:pt x="3967" y="8190"/>
                    <a:pt x="3506" y="7944"/>
                    <a:pt x="3035" y="7733"/>
                  </a:cubicBezTo>
                  <a:cubicBezTo>
                    <a:pt x="3503" y="7719"/>
                    <a:pt x="3956" y="7547"/>
                    <a:pt x="4322" y="7248"/>
                  </a:cubicBezTo>
                  <a:close/>
                  <a:moveTo>
                    <a:pt x="7438" y="5289"/>
                  </a:moveTo>
                  <a:cubicBezTo>
                    <a:pt x="7670" y="5799"/>
                    <a:pt x="8158" y="6967"/>
                    <a:pt x="8158" y="7747"/>
                  </a:cubicBezTo>
                  <a:cubicBezTo>
                    <a:pt x="8158" y="8306"/>
                    <a:pt x="7888" y="8830"/>
                    <a:pt x="7434" y="9157"/>
                  </a:cubicBezTo>
                  <a:cubicBezTo>
                    <a:pt x="7480" y="9084"/>
                    <a:pt x="7518" y="9006"/>
                    <a:pt x="7547" y="8925"/>
                  </a:cubicBezTo>
                  <a:cubicBezTo>
                    <a:pt x="7737" y="8412"/>
                    <a:pt x="7624" y="7768"/>
                    <a:pt x="7216" y="7005"/>
                  </a:cubicBezTo>
                  <a:cubicBezTo>
                    <a:pt x="7175" y="6925"/>
                    <a:pt x="7108" y="6892"/>
                    <a:pt x="7041" y="6892"/>
                  </a:cubicBezTo>
                  <a:cubicBezTo>
                    <a:pt x="6903" y="6892"/>
                    <a:pt x="6766" y="7034"/>
                    <a:pt x="6861" y="7195"/>
                  </a:cubicBezTo>
                  <a:cubicBezTo>
                    <a:pt x="7213" y="7853"/>
                    <a:pt x="7318" y="8387"/>
                    <a:pt x="7167" y="8785"/>
                  </a:cubicBezTo>
                  <a:cubicBezTo>
                    <a:pt x="7058" y="9084"/>
                    <a:pt x="6791" y="9319"/>
                    <a:pt x="6379" y="9484"/>
                  </a:cubicBezTo>
                  <a:cubicBezTo>
                    <a:pt x="5433" y="9463"/>
                    <a:pt x="4681" y="8693"/>
                    <a:pt x="4677" y="7747"/>
                  </a:cubicBezTo>
                  <a:cubicBezTo>
                    <a:pt x="4677" y="6967"/>
                    <a:pt x="5166" y="5799"/>
                    <a:pt x="5398" y="5289"/>
                  </a:cubicBezTo>
                  <a:cubicBezTo>
                    <a:pt x="5764" y="5662"/>
                    <a:pt x="6101" y="6063"/>
                    <a:pt x="6407" y="6481"/>
                  </a:cubicBezTo>
                  <a:lnTo>
                    <a:pt x="6411" y="6485"/>
                  </a:lnTo>
                  <a:cubicBezTo>
                    <a:pt x="6455" y="6540"/>
                    <a:pt x="6510" y="6563"/>
                    <a:pt x="6564" y="6563"/>
                  </a:cubicBezTo>
                  <a:cubicBezTo>
                    <a:pt x="6706" y="6563"/>
                    <a:pt x="6840" y="6405"/>
                    <a:pt x="6738" y="6249"/>
                  </a:cubicBezTo>
                  <a:cubicBezTo>
                    <a:pt x="6717" y="6218"/>
                    <a:pt x="6696" y="6190"/>
                    <a:pt x="6671" y="6161"/>
                  </a:cubicBezTo>
                  <a:cubicBezTo>
                    <a:pt x="6914" y="5855"/>
                    <a:pt x="7167" y="5567"/>
                    <a:pt x="7438" y="5289"/>
                  </a:cubicBezTo>
                  <a:close/>
                  <a:moveTo>
                    <a:pt x="6112" y="9864"/>
                  </a:moveTo>
                  <a:lnTo>
                    <a:pt x="6112" y="9864"/>
                  </a:lnTo>
                  <a:cubicBezTo>
                    <a:pt x="6214" y="9880"/>
                    <a:pt x="6316" y="9888"/>
                    <a:pt x="6418" y="9888"/>
                  </a:cubicBezTo>
                  <a:cubicBezTo>
                    <a:pt x="6520" y="9888"/>
                    <a:pt x="6622" y="9880"/>
                    <a:pt x="6724" y="9864"/>
                  </a:cubicBezTo>
                  <a:lnTo>
                    <a:pt x="6724" y="9864"/>
                  </a:lnTo>
                  <a:cubicBezTo>
                    <a:pt x="6594" y="10001"/>
                    <a:pt x="6492" y="10121"/>
                    <a:pt x="6418" y="10212"/>
                  </a:cubicBezTo>
                  <a:cubicBezTo>
                    <a:pt x="6344" y="10121"/>
                    <a:pt x="6242" y="10001"/>
                    <a:pt x="6112" y="9864"/>
                  </a:cubicBezTo>
                  <a:close/>
                  <a:moveTo>
                    <a:pt x="837" y="7407"/>
                  </a:moveTo>
                  <a:cubicBezTo>
                    <a:pt x="2752" y="7871"/>
                    <a:pt x="4080" y="8676"/>
                    <a:pt x="4878" y="9298"/>
                  </a:cubicBezTo>
                  <a:cubicBezTo>
                    <a:pt x="5257" y="9586"/>
                    <a:pt x="5609" y="9910"/>
                    <a:pt x="5929" y="10265"/>
                  </a:cubicBezTo>
                  <a:cubicBezTo>
                    <a:pt x="3942" y="9885"/>
                    <a:pt x="2624" y="9077"/>
                    <a:pt x="1850" y="8440"/>
                  </a:cubicBezTo>
                  <a:cubicBezTo>
                    <a:pt x="1475" y="8135"/>
                    <a:pt x="1135" y="7789"/>
                    <a:pt x="837" y="7407"/>
                  </a:cubicBezTo>
                  <a:close/>
                  <a:moveTo>
                    <a:pt x="12002" y="7406"/>
                  </a:moveTo>
                  <a:lnTo>
                    <a:pt x="12002" y="7406"/>
                  </a:lnTo>
                  <a:cubicBezTo>
                    <a:pt x="11703" y="7786"/>
                    <a:pt x="11362" y="8134"/>
                    <a:pt x="10986" y="8440"/>
                  </a:cubicBezTo>
                  <a:lnTo>
                    <a:pt x="10989" y="8440"/>
                  </a:lnTo>
                  <a:cubicBezTo>
                    <a:pt x="10216" y="9080"/>
                    <a:pt x="8897" y="9885"/>
                    <a:pt x="6907" y="10265"/>
                  </a:cubicBezTo>
                  <a:cubicBezTo>
                    <a:pt x="7223" y="9917"/>
                    <a:pt x="7571" y="9593"/>
                    <a:pt x="7944" y="9309"/>
                  </a:cubicBezTo>
                  <a:cubicBezTo>
                    <a:pt x="8746" y="8686"/>
                    <a:pt x="10078" y="7874"/>
                    <a:pt x="12002" y="7406"/>
                  </a:cubicBezTo>
                  <a:close/>
                  <a:moveTo>
                    <a:pt x="2375" y="9652"/>
                  </a:moveTo>
                  <a:cubicBezTo>
                    <a:pt x="2577" y="9652"/>
                    <a:pt x="2780" y="9661"/>
                    <a:pt x="2982" y="9678"/>
                  </a:cubicBezTo>
                  <a:lnTo>
                    <a:pt x="2989" y="9678"/>
                  </a:lnTo>
                  <a:cubicBezTo>
                    <a:pt x="3756" y="10082"/>
                    <a:pt x="4723" y="10451"/>
                    <a:pt x="5919" y="10673"/>
                  </a:cubicBezTo>
                  <a:cubicBezTo>
                    <a:pt x="5509" y="10745"/>
                    <a:pt x="5126" y="10776"/>
                    <a:pt x="4770" y="10776"/>
                  </a:cubicBezTo>
                  <a:cubicBezTo>
                    <a:pt x="3805" y="10776"/>
                    <a:pt x="3043" y="10551"/>
                    <a:pt x="2511" y="10314"/>
                  </a:cubicBezTo>
                  <a:lnTo>
                    <a:pt x="2511" y="10314"/>
                  </a:lnTo>
                  <a:lnTo>
                    <a:pt x="2515" y="10318"/>
                  </a:lnTo>
                  <a:cubicBezTo>
                    <a:pt x="2149" y="10156"/>
                    <a:pt x="1804" y="9952"/>
                    <a:pt x="1488" y="9706"/>
                  </a:cubicBezTo>
                  <a:cubicBezTo>
                    <a:pt x="1783" y="9670"/>
                    <a:pt x="2079" y="9652"/>
                    <a:pt x="2375" y="9652"/>
                  </a:cubicBezTo>
                  <a:close/>
                  <a:moveTo>
                    <a:pt x="10464" y="9652"/>
                  </a:moveTo>
                  <a:cubicBezTo>
                    <a:pt x="10761" y="9652"/>
                    <a:pt x="11057" y="9670"/>
                    <a:pt x="11351" y="9706"/>
                  </a:cubicBezTo>
                  <a:cubicBezTo>
                    <a:pt x="11042" y="9949"/>
                    <a:pt x="10701" y="10149"/>
                    <a:pt x="10342" y="10311"/>
                  </a:cubicBezTo>
                  <a:cubicBezTo>
                    <a:pt x="9809" y="10549"/>
                    <a:pt x="9045" y="10779"/>
                    <a:pt x="8078" y="10779"/>
                  </a:cubicBezTo>
                  <a:cubicBezTo>
                    <a:pt x="7720" y="10779"/>
                    <a:pt x="7333" y="10747"/>
                    <a:pt x="6921" y="10673"/>
                  </a:cubicBezTo>
                  <a:cubicBezTo>
                    <a:pt x="8116" y="10451"/>
                    <a:pt x="9087" y="10082"/>
                    <a:pt x="9850" y="9678"/>
                  </a:cubicBezTo>
                  <a:lnTo>
                    <a:pt x="9857" y="9678"/>
                  </a:lnTo>
                  <a:cubicBezTo>
                    <a:pt x="10059" y="9661"/>
                    <a:pt x="10262" y="9652"/>
                    <a:pt x="10464" y="9652"/>
                  </a:cubicBezTo>
                  <a:close/>
                  <a:moveTo>
                    <a:pt x="6418" y="10979"/>
                  </a:moveTo>
                  <a:lnTo>
                    <a:pt x="6495" y="10997"/>
                  </a:lnTo>
                  <a:lnTo>
                    <a:pt x="6587" y="11644"/>
                  </a:lnTo>
                  <a:lnTo>
                    <a:pt x="6249" y="11644"/>
                  </a:lnTo>
                  <a:lnTo>
                    <a:pt x="6344" y="10997"/>
                  </a:lnTo>
                  <a:lnTo>
                    <a:pt x="6418" y="10979"/>
                  </a:lnTo>
                  <a:close/>
                  <a:moveTo>
                    <a:pt x="6643" y="12044"/>
                  </a:moveTo>
                  <a:lnTo>
                    <a:pt x="6833" y="13367"/>
                  </a:lnTo>
                  <a:lnTo>
                    <a:pt x="6006" y="13367"/>
                  </a:lnTo>
                  <a:lnTo>
                    <a:pt x="6193" y="12044"/>
                  </a:lnTo>
                  <a:close/>
                  <a:moveTo>
                    <a:pt x="6423" y="1"/>
                  </a:moveTo>
                  <a:cubicBezTo>
                    <a:pt x="6357" y="1"/>
                    <a:pt x="6291" y="32"/>
                    <a:pt x="6253" y="96"/>
                  </a:cubicBezTo>
                  <a:lnTo>
                    <a:pt x="5725" y="940"/>
                  </a:lnTo>
                  <a:cubicBezTo>
                    <a:pt x="5584" y="795"/>
                    <a:pt x="5497" y="711"/>
                    <a:pt x="5486" y="700"/>
                  </a:cubicBezTo>
                  <a:cubicBezTo>
                    <a:pt x="5446" y="664"/>
                    <a:pt x="5397" y="646"/>
                    <a:pt x="5348" y="646"/>
                  </a:cubicBezTo>
                  <a:cubicBezTo>
                    <a:pt x="5274" y="646"/>
                    <a:pt x="5202" y="685"/>
                    <a:pt x="5166" y="757"/>
                  </a:cubicBezTo>
                  <a:cubicBezTo>
                    <a:pt x="5131" y="831"/>
                    <a:pt x="4283" y="2539"/>
                    <a:pt x="4283" y="3651"/>
                  </a:cubicBezTo>
                  <a:cubicBezTo>
                    <a:pt x="4283" y="3735"/>
                    <a:pt x="4287" y="3819"/>
                    <a:pt x="4297" y="3904"/>
                  </a:cubicBezTo>
                  <a:cubicBezTo>
                    <a:pt x="3443" y="3201"/>
                    <a:pt x="1889" y="2680"/>
                    <a:pt x="1818" y="2656"/>
                  </a:cubicBezTo>
                  <a:cubicBezTo>
                    <a:pt x="1798" y="2649"/>
                    <a:pt x="1777" y="2645"/>
                    <a:pt x="1756" y="2645"/>
                  </a:cubicBezTo>
                  <a:cubicBezTo>
                    <a:pt x="1652" y="2645"/>
                    <a:pt x="1558" y="2730"/>
                    <a:pt x="1555" y="2842"/>
                  </a:cubicBezTo>
                  <a:cubicBezTo>
                    <a:pt x="1555" y="2852"/>
                    <a:pt x="1551" y="2979"/>
                    <a:pt x="1555" y="3179"/>
                  </a:cubicBezTo>
                  <a:lnTo>
                    <a:pt x="584" y="2954"/>
                  </a:lnTo>
                  <a:cubicBezTo>
                    <a:pt x="569" y="2951"/>
                    <a:pt x="554" y="2950"/>
                    <a:pt x="539" y="2950"/>
                  </a:cubicBezTo>
                  <a:cubicBezTo>
                    <a:pt x="411" y="2950"/>
                    <a:pt x="310" y="3068"/>
                    <a:pt x="341" y="3197"/>
                  </a:cubicBezTo>
                  <a:lnTo>
                    <a:pt x="566" y="4168"/>
                  </a:lnTo>
                  <a:cubicBezTo>
                    <a:pt x="500" y="4166"/>
                    <a:pt x="441" y="4166"/>
                    <a:pt x="392" y="4166"/>
                  </a:cubicBezTo>
                  <a:cubicBezTo>
                    <a:pt x="295" y="4166"/>
                    <a:pt x="236" y="4168"/>
                    <a:pt x="229" y="4168"/>
                  </a:cubicBezTo>
                  <a:cubicBezTo>
                    <a:pt x="92" y="4175"/>
                    <a:pt x="0" y="4305"/>
                    <a:pt x="43" y="4431"/>
                  </a:cubicBezTo>
                  <a:cubicBezTo>
                    <a:pt x="67" y="4509"/>
                    <a:pt x="675" y="6316"/>
                    <a:pt x="1463" y="7104"/>
                  </a:cubicBezTo>
                  <a:cubicBezTo>
                    <a:pt x="1488" y="7128"/>
                    <a:pt x="1512" y="7150"/>
                    <a:pt x="1537" y="7174"/>
                  </a:cubicBezTo>
                  <a:cubicBezTo>
                    <a:pt x="1189" y="7069"/>
                    <a:pt x="820" y="6977"/>
                    <a:pt x="429" y="6900"/>
                  </a:cubicBezTo>
                  <a:cubicBezTo>
                    <a:pt x="415" y="6897"/>
                    <a:pt x="401" y="6895"/>
                    <a:pt x="387" y="6895"/>
                  </a:cubicBezTo>
                  <a:cubicBezTo>
                    <a:pt x="240" y="6895"/>
                    <a:pt x="137" y="7057"/>
                    <a:pt x="211" y="7195"/>
                  </a:cubicBezTo>
                  <a:cubicBezTo>
                    <a:pt x="229" y="7223"/>
                    <a:pt x="619" y="7937"/>
                    <a:pt x="1583" y="8735"/>
                  </a:cubicBezTo>
                  <a:cubicBezTo>
                    <a:pt x="1804" y="8918"/>
                    <a:pt x="2036" y="9091"/>
                    <a:pt x="2275" y="9249"/>
                  </a:cubicBezTo>
                  <a:cubicBezTo>
                    <a:pt x="1846" y="9256"/>
                    <a:pt x="1421" y="9295"/>
                    <a:pt x="999" y="9372"/>
                  </a:cubicBezTo>
                  <a:cubicBezTo>
                    <a:pt x="844" y="9397"/>
                    <a:pt x="777" y="9590"/>
                    <a:pt x="886" y="9706"/>
                  </a:cubicBezTo>
                  <a:cubicBezTo>
                    <a:pt x="908" y="9727"/>
                    <a:pt x="1400" y="10255"/>
                    <a:pt x="2339" y="10677"/>
                  </a:cubicBezTo>
                  <a:cubicBezTo>
                    <a:pt x="3094" y="11011"/>
                    <a:pt x="3915" y="11179"/>
                    <a:pt x="4743" y="11179"/>
                  </a:cubicBezTo>
                  <a:cubicBezTo>
                    <a:pt x="4752" y="11179"/>
                    <a:pt x="4760" y="11179"/>
                    <a:pt x="4769" y="11179"/>
                  </a:cubicBezTo>
                  <a:cubicBezTo>
                    <a:pt x="5155" y="11179"/>
                    <a:pt x="5546" y="11144"/>
                    <a:pt x="5929" y="11077"/>
                  </a:cubicBezTo>
                  <a:lnTo>
                    <a:pt x="5929" y="11077"/>
                  </a:lnTo>
                  <a:lnTo>
                    <a:pt x="5577" y="13539"/>
                  </a:lnTo>
                  <a:cubicBezTo>
                    <a:pt x="5560" y="13662"/>
                    <a:pt x="5655" y="13771"/>
                    <a:pt x="5778" y="13771"/>
                  </a:cubicBezTo>
                  <a:lnTo>
                    <a:pt x="7072" y="13771"/>
                  </a:lnTo>
                  <a:cubicBezTo>
                    <a:pt x="7195" y="13771"/>
                    <a:pt x="7290" y="13662"/>
                    <a:pt x="7272" y="13539"/>
                  </a:cubicBezTo>
                  <a:lnTo>
                    <a:pt x="6921" y="11077"/>
                  </a:lnTo>
                  <a:lnTo>
                    <a:pt x="6921" y="11077"/>
                  </a:lnTo>
                  <a:cubicBezTo>
                    <a:pt x="7304" y="11144"/>
                    <a:pt x="7691" y="11179"/>
                    <a:pt x="8081" y="11179"/>
                  </a:cubicBezTo>
                  <a:cubicBezTo>
                    <a:pt x="8090" y="11179"/>
                    <a:pt x="8098" y="11179"/>
                    <a:pt x="8107" y="11179"/>
                  </a:cubicBezTo>
                  <a:cubicBezTo>
                    <a:pt x="8935" y="11179"/>
                    <a:pt x="9756" y="11011"/>
                    <a:pt x="10511" y="10677"/>
                  </a:cubicBezTo>
                  <a:cubicBezTo>
                    <a:pt x="11450" y="10255"/>
                    <a:pt x="11942" y="9727"/>
                    <a:pt x="11963" y="9706"/>
                  </a:cubicBezTo>
                  <a:cubicBezTo>
                    <a:pt x="12069" y="9590"/>
                    <a:pt x="12005" y="9397"/>
                    <a:pt x="11851" y="9372"/>
                  </a:cubicBezTo>
                  <a:cubicBezTo>
                    <a:pt x="11429" y="9295"/>
                    <a:pt x="11003" y="9256"/>
                    <a:pt x="10574" y="9249"/>
                  </a:cubicBezTo>
                  <a:cubicBezTo>
                    <a:pt x="10813" y="9091"/>
                    <a:pt x="11045" y="8918"/>
                    <a:pt x="11267" y="8735"/>
                  </a:cubicBezTo>
                  <a:cubicBezTo>
                    <a:pt x="12231" y="7937"/>
                    <a:pt x="12621" y="7223"/>
                    <a:pt x="12638" y="7195"/>
                  </a:cubicBezTo>
                  <a:cubicBezTo>
                    <a:pt x="12712" y="7057"/>
                    <a:pt x="12610" y="6895"/>
                    <a:pt x="12463" y="6895"/>
                  </a:cubicBezTo>
                  <a:cubicBezTo>
                    <a:pt x="12449" y="6895"/>
                    <a:pt x="12435" y="6897"/>
                    <a:pt x="12420" y="6900"/>
                  </a:cubicBezTo>
                  <a:cubicBezTo>
                    <a:pt x="12030" y="6977"/>
                    <a:pt x="11661" y="7072"/>
                    <a:pt x="11313" y="7174"/>
                  </a:cubicBezTo>
                  <a:cubicBezTo>
                    <a:pt x="11337" y="7150"/>
                    <a:pt x="11362" y="7128"/>
                    <a:pt x="11387" y="7104"/>
                  </a:cubicBezTo>
                  <a:cubicBezTo>
                    <a:pt x="12167" y="6316"/>
                    <a:pt x="12776" y="4509"/>
                    <a:pt x="12804" y="4435"/>
                  </a:cubicBezTo>
                  <a:cubicBezTo>
                    <a:pt x="12846" y="4305"/>
                    <a:pt x="12751" y="4175"/>
                    <a:pt x="12617" y="4171"/>
                  </a:cubicBezTo>
                  <a:cubicBezTo>
                    <a:pt x="12608" y="4171"/>
                    <a:pt x="12550" y="4170"/>
                    <a:pt x="12453" y="4170"/>
                  </a:cubicBezTo>
                  <a:cubicBezTo>
                    <a:pt x="12405" y="4170"/>
                    <a:pt x="12347" y="4170"/>
                    <a:pt x="12280" y="4171"/>
                  </a:cubicBezTo>
                  <a:lnTo>
                    <a:pt x="12505" y="3197"/>
                  </a:lnTo>
                  <a:cubicBezTo>
                    <a:pt x="12533" y="3068"/>
                    <a:pt x="12431" y="2950"/>
                    <a:pt x="12306" y="2950"/>
                  </a:cubicBezTo>
                  <a:cubicBezTo>
                    <a:pt x="12292" y="2950"/>
                    <a:pt x="12277" y="2951"/>
                    <a:pt x="12262" y="2954"/>
                  </a:cubicBezTo>
                  <a:lnTo>
                    <a:pt x="11292" y="3179"/>
                  </a:lnTo>
                  <a:cubicBezTo>
                    <a:pt x="11295" y="2979"/>
                    <a:pt x="11292" y="2852"/>
                    <a:pt x="11292" y="2842"/>
                  </a:cubicBezTo>
                  <a:cubicBezTo>
                    <a:pt x="11286" y="2730"/>
                    <a:pt x="11194" y="2645"/>
                    <a:pt x="11090" y="2645"/>
                  </a:cubicBezTo>
                  <a:cubicBezTo>
                    <a:pt x="11069" y="2645"/>
                    <a:pt x="11049" y="2649"/>
                    <a:pt x="11028" y="2656"/>
                  </a:cubicBezTo>
                  <a:cubicBezTo>
                    <a:pt x="10958" y="2680"/>
                    <a:pt x="9403" y="3204"/>
                    <a:pt x="8549" y="3904"/>
                  </a:cubicBezTo>
                  <a:cubicBezTo>
                    <a:pt x="8559" y="3819"/>
                    <a:pt x="8563" y="3735"/>
                    <a:pt x="8563" y="3651"/>
                  </a:cubicBezTo>
                  <a:cubicBezTo>
                    <a:pt x="8563" y="2539"/>
                    <a:pt x="7715" y="831"/>
                    <a:pt x="7680" y="757"/>
                  </a:cubicBezTo>
                  <a:cubicBezTo>
                    <a:pt x="7644" y="685"/>
                    <a:pt x="7572" y="646"/>
                    <a:pt x="7499" y="646"/>
                  </a:cubicBezTo>
                  <a:cubicBezTo>
                    <a:pt x="7449" y="646"/>
                    <a:pt x="7400" y="664"/>
                    <a:pt x="7360" y="700"/>
                  </a:cubicBezTo>
                  <a:cubicBezTo>
                    <a:pt x="7353" y="711"/>
                    <a:pt x="7262" y="795"/>
                    <a:pt x="7121" y="940"/>
                  </a:cubicBezTo>
                  <a:lnTo>
                    <a:pt x="6594" y="96"/>
                  </a:lnTo>
                  <a:cubicBezTo>
                    <a:pt x="6555" y="32"/>
                    <a:pt x="6489" y="1"/>
                    <a:pt x="642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" name="Google Shape;16322;p92"/>
          <p:cNvGrpSpPr/>
          <p:nvPr/>
        </p:nvGrpSpPr>
        <p:grpSpPr>
          <a:xfrm>
            <a:off x="4211511" y="2640318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595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16707;p92"/>
          <p:cNvGrpSpPr/>
          <p:nvPr/>
        </p:nvGrpSpPr>
        <p:grpSpPr>
          <a:xfrm>
            <a:off x="5276585" y="2701791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33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Прямокутник 663"/>
          <p:cNvSpPr/>
          <p:nvPr/>
        </p:nvSpPr>
        <p:spPr>
          <a:xfrm>
            <a:off x="4848097" y="1708229"/>
            <a:ext cx="3468235" cy="3057776"/>
          </a:xfrm>
          <a:prstGeom prst="rect">
            <a:avLst/>
          </a:prstGeom>
          <a:solidFill>
            <a:srgbClr val="FF0000">
              <a:alpha val="8000"/>
            </a:srgbClr>
          </a:solidFill>
          <a:ln w="317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3" name="Прямокутник 662"/>
          <p:cNvSpPr/>
          <p:nvPr/>
        </p:nvSpPr>
        <p:spPr>
          <a:xfrm>
            <a:off x="598070" y="1708464"/>
            <a:ext cx="3468235" cy="3057776"/>
          </a:xfrm>
          <a:prstGeom prst="rect">
            <a:avLst/>
          </a:prstGeom>
          <a:solidFill>
            <a:srgbClr val="FF0000">
              <a:alpha val="8000"/>
            </a:srgbClr>
          </a:solidFill>
          <a:ln w="317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5" name="Прямокутник 664"/>
          <p:cNvSpPr/>
          <p:nvPr/>
        </p:nvSpPr>
        <p:spPr>
          <a:xfrm>
            <a:off x="8535523" y="1686825"/>
            <a:ext cx="3501258" cy="3118705"/>
          </a:xfrm>
          <a:prstGeom prst="rect">
            <a:avLst/>
          </a:prstGeom>
          <a:solidFill>
            <a:srgbClr val="FF0000">
              <a:alpha val="8000"/>
            </a:srgbClr>
          </a:solidFill>
          <a:ln w="317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624" name="Google Shape;11276;p136"/>
          <p:cNvGrpSpPr/>
          <p:nvPr/>
        </p:nvGrpSpPr>
        <p:grpSpPr>
          <a:xfrm>
            <a:off x="11471322" y="259888"/>
            <a:ext cx="597486" cy="606982"/>
            <a:chOff x="-20930075" y="4066100"/>
            <a:chExt cx="269400" cy="303250"/>
          </a:xfrm>
          <a:solidFill>
            <a:schemeClr val="accent2"/>
          </a:solidFill>
        </p:grpSpPr>
        <p:sp>
          <p:nvSpPr>
            <p:cNvPr id="625" name="Google Shape;11277;p136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11278;p136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" name="Google Shape;2702;p74"/>
          <p:cNvGrpSpPr/>
          <p:nvPr/>
        </p:nvGrpSpPr>
        <p:grpSpPr>
          <a:xfrm>
            <a:off x="7672923" y="167839"/>
            <a:ext cx="485418" cy="652908"/>
            <a:chOff x="6780081" y="3445529"/>
            <a:chExt cx="288981" cy="423848"/>
          </a:xfrm>
        </p:grpSpPr>
        <p:sp>
          <p:nvSpPr>
            <p:cNvPr id="628" name="Google Shape;2703;p74"/>
            <p:cNvSpPr/>
            <p:nvPr/>
          </p:nvSpPr>
          <p:spPr>
            <a:xfrm>
              <a:off x="6785571" y="3469479"/>
              <a:ext cx="175500" cy="216343"/>
            </a:xfrm>
            <a:custGeom>
              <a:avLst/>
              <a:gdLst/>
              <a:ahLst/>
              <a:cxnLst/>
              <a:rect l="l" t="t" r="r" b="b"/>
              <a:pathLst>
                <a:path w="5818" h="7172" extrusionOk="0">
                  <a:moveTo>
                    <a:pt x="989" y="1"/>
                  </a:moveTo>
                  <a:cubicBezTo>
                    <a:pt x="854" y="1"/>
                    <a:pt x="723" y="18"/>
                    <a:pt x="598" y="55"/>
                  </a:cubicBezTo>
                  <a:cubicBezTo>
                    <a:pt x="489" y="160"/>
                    <a:pt x="400" y="283"/>
                    <a:pt x="324" y="422"/>
                  </a:cubicBezTo>
                  <a:cubicBezTo>
                    <a:pt x="135" y="777"/>
                    <a:pt x="49" y="1240"/>
                    <a:pt x="27" y="1806"/>
                  </a:cubicBezTo>
                  <a:cubicBezTo>
                    <a:pt x="0" y="2738"/>
                    <a:pt x="153" y="3957"/>
                    <a:pt x="613" y="5121"/>
                  </a:cubicBezTo>
                  <a:cubicBezTo>
                    <a:pt x="1065" y="6297"/>
                    <a:pt x="1994" y="6890"/>
                    <a:pt x="2793" y="7088"/>
                  </a:cubicBezTo>
                  <a:cubicBezTo>
                    <a:pt x="3025" y="7146"/>
                    <a:pt x="3248" y="7171"/>
                    <a:pt x="3460" y="7171"/>
                  </a:cubicBezTo>
                  <a:cubicBezTo>
                    <a:pt x="3711" y="7171"/>
                    <a:pt x="3947" y="7136"/>
                    <a:pt x="4166" y="7077"/>
                  </a:cubicBezTo>
                  <a:cubicBezTo>
                    <a:pt x="4306" y="7040"/>
                    <a:pt x="4442" y="6992"/>
                    <a:pt x="4570" y="6936"/>
                  </a:cubicBezTo>
                  <a:cubicBezTo>
                    <a:pt x="4680" y="6853"/>
                    <a:pt x="4790" y="6762"/>
                    <a:pt x="4893" y="6658"/>
                  </a:cubicBezTo>
                  <a:cubicBezTo>
                    <a:pt x="5191" y="6359"/>
                    <a:pt x="5444" y="5978"/>
                    <a:pt x="5590" y="5475"/>
                  </a:cubicBezTo>
                  <a:cubicBezTo>
                    <a:pt x="5818" y="4683"/>
                    <a:pt x="5768" y="3583"/>
                    <a:pt x="4976" y="2601"/>
                  </a:cubicBezTo>
                  <a:cubicBezTo>
                    <a:pt x="4198" y="1620"/>
                    <a:pt x="3218" y="881"/>
                    <a:pt x="2398" y="437"/>
                  </a:cubicBezTo>
                  <a:cubicBezTo>
                    <a:pt x="1898" y="173"/>
                    <a:pt x="1451" y="15"/>
                    <a:pt x="1051" y="2"/>
                  </a:cubicBezTo>
                  <a:cubicBezTo>
                    <a:pt x="1030" y="1"/>
                    <a:pt x="1009" y="1"/>
                    <a:pt x="989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2704;p74"/>
            <p:cNvSpPr/>
            <p:nvPr/>
          </p:nvSpPr>
          <p:spPr>
            <a:xfrm>
              <a:off x="6887254" y="3469479"/>
              <a:ext cx="175470" cy="216343"/>
            </a:xfrm>
            <a:custGeom>
              <a:avLst/>
              <a:gdLst/>
              <a:ahLst/>
              <a:cxnLst/>
              <a:rect l="l" t="t" r="r" b="b"/>
              <a:pathLst>
                <a:path w="5817" h="7172" extrusionOk="0">
                  <a:moveTo>
                    <a:pt x="4828" y="1"/>
                  </a:moveTo>
                  <a:cubicBezTo>
                    <a:pt x="4808" y="1"/>
                    <a:pt x="4787" y="1"/>
                    <a:pt x="4766" y="2"/>
                  </a:cubicBezTo>
                  <a:cubicBezTo>
                    <a:pt x="4365" y="15"/>
                    <a:pt x="3920" y="173"/>
                    <a:pt x="3419" y="437"/>
                  </a:cubicBezTo>
                  <a:cubicBezTo>
                    <a:pt x="2598" y="881"/>
                    <a:pt x="1620" y="1620"/>
                    <a:pt x="842" y="2601"/>
                  </a:cubicBezTo>
                  <a:cubicBezTo>
                    <a:pt x="51" y="3583"/>
                    <a:pt x="0" y="4683"/>
                    <a:pt x="228" y="5475"/>
                  </a:cubicBezTo>
                  <a:cubicBezTo>
                    <a:pt x="373" y="5978"/>
                    <a:pt x="628" y="6359"/>
                    <a:pt x="925" y="6658"/>
                  </a:cubicBezTo>
                  <a:cubicBezTo>
                    <a:pt x="1028" y="6762"/>
                    <a:pt x="1138" y="6853"/>
                    <a:pt x="1249" y="6936"/>
                  </a:cubicBezTo>
                  <a:cubicBezTo>
                    <a:pt x="1376" y="6992"/>
                    <a:pt x="1511" y="7040"/>
                    <a:pt x="1651" y="7077"/>
                  </a:cubicBezTo>
                  <a:cubicBezTo>
                    <a:pt x="1872" y="7136"/>
                    <a:pt x="2107" y="7171"/>
                    <a:pt x="2358" y="7171"/>
                  </a:cubicBezTo>
                  <a:cubicBezTo>
                    <a:pt x="2570" y="7171"/>
                    <a:pt x="2792" y="7146"/>
                    <a:pt x="3025" y="7088"/>
                  </a:cubicBezTo>
                  <a:cubicBezTo>
                    <a:pt x="3824" y="6890"/>
                    <a:pt x="4751" y="6297"/>
                    <a:pt x="5206" y="5121"/>
                  </a:cubicBezTo>
                  <a:cubicBezTo>
                    <a:pt x="5666" y="3957"/>
                    <a:pt x="5816" y="2738"/>
                    <a:pt x="5791" y="1806"/>
                  </a:cubicBezTo>
                  <a:cubicBezTo>
                    <a:pt x="5769" y="1240"/>
                    <a:pt x="5682" y="777"/>
                    <a:pt x="5494" y="422"/>
                  </a:cubicBezTo>
                  <a:cubicBezTo>
                    <a:pt x="5417" y="283"/>
                    <a:pt x="5328" y="160"/>
                    <a:pt x="5220" y="55"/>
                  </a:cubicBezTo>
                  <a:cubicBezTo>
                    <a:pt x="5094" y="18"/>
                    <a:pt x="4964" y="1"/>
                    <a:pt x="4828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2705;p74"/>
            <p:cNvSpPr/>
            <p:nvPr/>
          </p:nvSpPr>
          <p:spPr>
            <a:xfrm>
              <a:off x="6794258" y="3700024"/>
              <a:ext cx="128684" cy="110615"/>
            </a:xfrm>
            <a:custGeom>
              <a:avLst/>
              <a:gdLst/>
              <a:ahLst/>
              <a:cxnLst/>
              <a:rect l="l" t="t" r="r" b="b"/>
              <a:pathLst>
                <a:path w="4266" h="3667" extrusionOk="0">
                  <a:moveTo>
                    <a:pt x="1189" y="1"/>
                  </a:moveTo>
                  <a:cubicBezTo>
                    <a:pt x="976" y="1"/>
                    <a:pt x="774" y="30"/>
                    <a:pt x="591" y="90"/>
                  </a:cubicBezTo>
                  <a:cubicBezTo>
                    <a:pt x="414" y="148"/>
                    <a:pt x="252" y="235"/>
                    <a:pt x="116" y="349"/>
                  </a:cubicBezTo>
                  <a:cubicBezTo>
                    <a:pt x="47" y="515"/>
                    <a:pt x="13" y="694"/>
                    <a:pt x="10" y="880"/>
                  </a:cubicBezTo>
                  <a:cubicBezTo>
                    <a:pt x="1" y="1596"/>
                    <a:pt x="458" y="2427"/>
                    <a:pt x="1263" y="3018"/>
                  </a:cubicBezTo>
                  <a:cubicBezTo>
                    <a:pt x="1848" y="3448"/>
                    <a:pt x="2502" y="3666"/>
                    <a:pt x="3077" y="3666"/>
                  </a:cubicBezTo>
                  <a:cubicBezTo>
                    <a:pt x="3289" y="3666"/>
                    <a:pt x="3491" y="3637"/>
                    <a:pt x="3675" y="3577"/>
                  </a:cubicBezTo>
                  <a:cubicBezTo>
                    <a:pt x="3853" y="3518"/>
                    <a:pt x="4014" y="3432"/>
                    <a:pt x="4150" y="3318"/>
                  </a:cubicBezTo>
                  <a:cubicBezTo>
                    <a:pt x="4218" y="3152"/>
                    <a:pt x="4253" y="2973"/>
                    <a:pt x="4255" y="2787"/>
                  </a:cubicBezTo>
                  <a:cubicBezTo>
                    <a:pt x="4265" y="2072"/>
                    <a:pt x="3807" y="1238"/>
                    <a:pt x="3004" y="650"/>
                  </a:cubicBezTo>
                  <a:cubicBezTo>
                    <a:pt x="2418" y="219"/>
                    <a:pt x="1764" y="1"/>
                    <a:pt x="1189" y="1"/>
                  </a:cubicBezTo>
                  <a:close/>
                </a:path>
              </a:pathLst>
            </a:custGeom>
            <a:solidFill>
              <a:srgbClr val="9EC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2706;p74"/>
            <p:cNvSpPr/>
            <p:nvPr/>
          </p:nvSpPr>
          <p:spPr>
            <a:xfrm>
              <a:off x="6925231" y="3700024"/>
              <a:ext cx="128654" cy="110615"/>
            </a:xfrm>
            <a:custGeom>
              <a:avLst/>
              <a:gdLst/>
              <a:ahLst/>
              <a:cxnLst/>
              <a:rect l="l" t="t" r="r" b="b"/>
              <a:pathLst>
                <a:path w="4265" h="3667" extrusionOk="0">
                  <a:moveTo>
                    <a:pt x="3077" y="1"/>
                  </a:moveTo>
                  <a:cubicBezTo>
                    <a:pt x="2502" y="1"/>
                    <a:pt x="1847" y="219"/>
                    <a:pt x="1260" y="650"/>
                  </a:cubicBezTo>
                  <a:cubicBezTo>
                    <a:pt x="459" y="1238"/>
                    <a:pt x="0" y="2072"/>
                    <a:pt x="9" y="2787"/>
                  </a:cubicBezTo>
                  <a:cubicBezTo>
                    <a:pt x="11" y="2973"/>
                    <a:pt x="46" y="3152"/>
                    <a:pt x="114" y="3318"/>
                  </a:cubicBezTo>
                  <a:cubicBezTo>
                    <a:pt x="252" y="3432"/>
                    <a:pt x="413" y="3518"/>
                    <a:pt x="590" y="3577"/>
                  </a:cubicBezTo>
                  <a:cubicBezTo>
                    <a:pt x="774" y="3637"/>
                    <a:pt x="976" y="3666"/>
                    <a:pt x="1189" y="3666"/>
                  </a:cubicBezTo>
                  <a:cubicBezTo>
                    <a:pt x="1764" y="3666"/>
                    <a:pt x="2418" y="3448"/>
                    <a:pt x="3003" y="3018"/>
                  </a:cubicBezTo>
                  <a:cubicBezTo>
                    <a:pt x="3806" y="2427"/>
                    <a:pt x="4265" y="1596"/>
                    <a:pt x="4254" y="880"/>
                  </a:cubicBezTo>
                  <a:cubicBezTo>
                    <a:pt x="4253" y="694"/>
                    <a:pt x="4217" y="515"/>
                    <a:pt x="4149" y="349"/>
                  </a:cubicBezTo>
                  <a:cubicBezTo>
                    <a:pt x="4013" y="235"/>
                    <a:pt x="3852" y="148"/>
                    <a:pt x="3674" y="90"/>
                  </a:cubicBezTo>
                  <a:cubicBezTo>
                    <a:pt x="3491" y="30"/>
                    <a:pt x="3289" y="1"/>
                    <a:pt x="3077" y="1"/>
                  </a:cubicBezTo>
                  <a:close/>
                </a:path>
              </a:pathLst>
            </a:custGeom>
            <a:solidFill>
              <a:srgbClr val="529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2707;p74"/>
            <p:cNvSpPr/>
            <p:nvPr/>
          </p:nvSpPr>
          <p:spPr>
            <a:xfrm>
              <a:off x="6902366" y="3647357"/>
              <a:ext cx="43619" cy="215891"/>
            </a:xfrm>
            <a:custGeom>
              <a:avLst/>
              <a:gdLst/>
              <a:ahLst/>
              <a:cxnLst/>
              <a:rect l="l" t="t" r="r" b="b"/>
              <a:pathLst>
                <a:path w="1446" h="7157" extrusionOk="0">
                  <a:moveTo>
                    <a:pt x="453" y="1"/>
                  </a:moveTo>
                  <a:cubicBezTo>
                    <a:pt x="202" y="1"/>
                    <a:pt x="1" y="205"/>
                    <a:pt x="1" y="453"/>
                  </a:cubicBezTo>
                  <a:lnTo>
                    <a:pt x="1" y="6703"/>
                  </a:lnTo>
                  <a:cubicBezTo>
                    <a:pt x="1" y="6954"/>
                    <a:pt x="204" y="7157"/>
                    <a:pt x="453" y="7157"/>
                  </a:cubicBezTo>
                  <a:lnTo>
                    <a:pt x="993" y="7157"/>
                  </a:lnTo>
                  <a:cubicBezTo>
                    <a:pt x="1243" y="7157"/>
                    <a:pt x="1445" y="6954"/>
                    <a:pt x="1446" y="6703"/>
                  </a:cubicBezTo>
                  <a:lnTo>
                    <a:pt x="1446" y="453"/>
                  </a:lnTo>
                  <a:cubicBezTo>
                    <a:pt x="1446" y="202"/>
                    <a:pt x="1243" y="1"/>
                    <a:pt x="993" y="1"/>
                  </a:cubicBezTo>
                  <a:close/>
                </a:path>
              </a:pathLst>
            </a:custGeom>
            <a:solidFill>
              <a:srgbClr val="F3E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2708;p74"/>
            <p:cNvSpPr/>
            <p:nvPr/>
          </p:nvSpPr>
          <p:spPr>
            <a:xfrm>
              <a:off x="6902366" y="3647418"/>
              <a:ext cx="43619" cy="80782"/>
            </a:xfrm>
            <a:custGeom>
              <a:avLst/>
              <a:gdLst/>
              <a:ahLst/>
              <a:cxnLst/>
              <a:rect l="l" t="t" r="r" b="b"/>
              <a:pathLst>
                <a:path w="1446" h="2678" extrusionOk="0">
                  <a:moveTo>
                    <a:pt x="723" y="0"/>
                  </a:moveTo>
                  <a:cubicBezTo>
                    <a:pt x="452" y="0"/>
                    <a:pt x="202" y="117"/>
                    <a:pt x="10" y="309"/>
                  </a:cubicBezTo>
                  <a:cubicBezTo>
                    <a:pt x="4" y="343"/>
                    <a:pt x="1" y="377"/>
                    <a:pt x="1" y="413"/>
                  </a:cubicBezTo>
                  <a:lnTo>
                    <a:pt x="1" y="2359"/>
                  </a:lnTo>
                  <a:cubicBezTo>
                    <a:pt x="195" y="2558"/>
                    <a:pt x="448" y="2678"/>
                    <a:pt x="723" y="2678"/>
                  </a:cubicBezTo>
                  <a:cubicBezTo>
                    <a:pt x="999" y="2678"/>
                    <a:pt x="1251" y="2558"/>
                    <a:pt x="1446" y="2359"/>
                  </a:cubicBezTo>
                  <a:lnTo>
                    <a:pt x="1446" y="413"/>
                  </a:lnTo>
                  <a:cubicBezTo>
                    <a:pt x="1446" y="377"/>
                    <a:pt x="1443" y="343"/>
                    <a:pt x="1437" y="309"/>
                  </a:cubicBezTo>
                  <a:cubicBezTo>
                    <a:pt x="1243" y="117"/>
                    <a:pt x="995" y="0"/>
                    <a:pt x="723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2709;p74"/>
            <p:cNvSpPr/>
            <p:nvPr/>
          </p:nvSpPr>
          <p:spPr>
            <a:xfrm>
              <a:off x="6829429" y="3451773"/>
              <a:ext cx="189466" cy="233990"/>
            </a:xfrm>
            <a:custGeom>
              <a:avLst/>
              <a:gdLst/>
              <a:ahLst/>
              <a:cxnLst/>
              <a:rect l="l" t="t" r="r" b="b"/>
              <a:pathLst>
                <a:path w="6281" h="7757" extrusionOk="0">
                  <a:moveTo>
                    <a:pt x="3141" y="0"/>
                  </a:moveTo>
                  <a:cubicBezTo>
                    <a:pt x="2971" y="36"/>
                    <a:pt x="2811" y="95"/>
                    <a:pt x="2656" y="176"/>
                  </a:cubicBezTo>
                  <a:cubicBezTo>
                    <a:pt x="2261" y="383"/>
                    <a:pt x="1906" y="735"/>
                    <a:pt x="1555" y="1203"/>
                  </a:cubicBezTo>
                  <a:cubicBezTo>
                    <a:pt x="991" y="1979"/>
                    <a:pt x="437" y="3081"/>
                    <a:pt x="225" y="4293"/>
                  </a:cubicBezTo>
                  <a:cubicBezTo>
                    <a:pt x="0" y="5507"/>
                    <a:pt x="586" y="6463"/>
                    <a:pt x="1273" y="7019"/>
                  </a:cubicBezTo>
                  <a:cubicBezTo>
                    <a:pt x="1710" y="7374"/>
                    <a:pt x="2185" y="7573"/>
                    <a:pt x="2656" y="7680"/>
                  </a:cubicBezTo>
                  <a:cubicBezTo>
                    <a:pt x="2818" y="7717"/>
                    <a:pt x="2981" y="7741"/>
                    <a:pt x="3141" y="7757"/>
                  </a:cubicBezTo>
                  <a:cubicBezTo>
                    <a:pt x="3300" y="7741"/>
                    <a:pt x="3463" y="7717"/>
                    <a:pt x="3626" y="7680"/>
                  </a:cubicBezTo>
                  <a:cubicBezTo>
                    <a:pt x="4095" y="7573"/>
                    <a:pt x="4571" y="7372"/>
                    <a:pt x="5009" y="7019"/>
                  </a:cubicBezTo>
                  <a:cubicBezTo>
                    <a:pt x="5695" y="6463"/>
                    <a:pt x="6281" y="5507"/>
                    <a:pt x="6055" y="4293"/>
                  </a:cubicBezTo>
                  <a:cubicBezTo>
                    <a:pt x="5845" y="3083"/>
                    <a:pt x="5290" y="1979"/>
                    <a:pt x="4726" y="1203"/>
                  </a:cubicBezTo>
                  <a:cubicBezTo>
                    <a:pt x="4374" y="735"/>
                    <a:pt x="4021" y="383"/>
                    <a:pt x="3626" y="176"/>
                  </a:cubicBezTo>
                  <a:cubicBezTo>
                    <a:pt x="3471" y="95"/>
                    <a:pt x="3309" y="36"/>
                    <a:pt x="3141" y="0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2710;p74"/>
            <p:cNvSpPr/>
            <p:nvPr/>
          </p:nvSpPr>
          <p:spPr>
            <a:xfrm>
              <a:off x="68538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2711;p74"/>
            <p:cNvSpPr/>
            <p:nvPr/>
          </p:nvSpPr>
          <p:spPr>
            <a:xfrm>
              <a:off x="69566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2712;p74"/>
            <p:cNvSpPr/>
            <p:nvPr/>
          </p:nvSpPr>
          <p:spPr>
            <a:xfrm>
              <a:off x="6780081" y="3445529"/>
              <a:ext cx="288981" cy="423848"/>
            </a:xfrm>
            <a:custGeom>
              <a:avLst/>
              <a:gdLst/>
              <a:ahLst/>
              <a:cxnLst/>
              <a:rect l="l" t="t" r="r" b="b"/>
              <a:pathLst>
                <a:path w="9580" h="14051" extrusionOk="0">
                  <a:moveTo>
                    <a:pt x="8379" y="1002"/>
                  </a:moveTo>
                  <a:cubicBezTo>
                    <a:pt x="8479" y="1002"/>
                    <a:pt x="8577" y="1014"/>
                    <a:pt x="8670" y="1034"/>
                  </a:cubicBezTo>
                  <a:cubicBezTo>
                    <a:pt x="8745" y="1114"/>
                    <a:pt x="8812" y="1207"/>
                    <a:pt x="8867" y="1312"/>
                  </a:cubicBezTo>
                  <a:cubicBezTo>
                    <a:pt x="9028" y="1612"/>
                    <a:pt x="9118" y="2037"/>
                    <a:pt x="9140" y="2606"/>
                  </a:cubicBezTo>
                  <a:cubicBezTo>
                    <a:pt x="9168" y="3671"/>
                    <a:pt x="8961" y="4849"/>
                    <a:pt x="8568" y="5840"/>
                  </a:cubicBezTo>
                  <a:cubicBezTo>
                    <a:pt x="8052" y="7174"/>
                    <a:pt x="6972" y="7572"/>
                    <a:pt x="6529" y="7681"/>
                  </a:cubicBezTo>
                  <a:cubicBezTo>
                    <a:pt x="6438" y="7704"/>
                    <a:pt x="6345" y="7721"/>
                    <a:pt x="6253" y="7735"/>
                  </a:cubicBezTo>
                  <a:cubicBezTo>
                    <a:pt x="6438" y="7635"/>
                    <a:pt x="6611" y="7519"/>
                    <a:pt x="6774" y="7385"/>
                  </a:cubicBezTo>
                  <a:cubicBezTo>
                    <a:pt x="7177" y="7059"/>
                    <a:pt x="7497" y="6646"/>
                    <a:pt x="7697" y="6193"/>
                  </a:cubicBezTo>
                  <a:cubicBezTo>
                    <a:pt x="7939" y="5647"/>
                    <a:pt x="8004" y="5065"/>
                    <a:pt x="7893" y="4461"/>
                  </a:cubicBezTo>
                  <a:cubicBezTo>
                    <a:pt x="7725" y="3495"/>
                    <a:pt x="7310" y="2472"/>
                    <a:pt x="6741" y="1602"/>
                  </a:cubicBezTo>
                  <a:cubicBezTo>
                    <a:pt x="6852" y="1535"/>
                    <a:pt x="6961" y="1472"/>
                    <a:pt x="7069" y="1413"/>
                  </a:cubicBezTo>
                  <a:cubicBezTo>
                    <a:pt x="7575" y="1149"/>
                    <a:pt x="7985" y="1013"/>
                    <a:pt x="8330" y="1003"/>
                  </a:cubicBezTo>
                  <a:cubicBezTo>
                    <a:pt x="8346" y="1002"/>
                    <a:pt x="8362" y="1002"/>
                    <a:pt x="8379" y="1002"/>
                  </a:cubicBezTo>
                  <a:close/>
                  <a:moveTo>
                    <a:pt x="4777" y="419"/>
                  </a:moveTo>
                  <a:cubicBezTo>
                    <a:pt x="4910" y="450"/>
                    <a:pt x="5038" y="499"/>
                    <a:pt x="5166" y="567"/>
                  </a:cubicBezTo>
                  <a:cubicBezTo>
                    <a:pt x="5509" y="747"/>
                    <a:pt x="5837" y="1055"/>
                    <a:pt x="6195" y="1531"/>
                  </a:cubicBezTo>
                  <a:cubicBezTo>
                    <a:pt x="6837" y="2416"/>
                    <a:pt x="7309" y="3510"/>
                    <a:pt x="7488" y="4534"/>
                  </a:cubicBezTo>
                  <a:lnTo>
                    <a:pt x="7488" y="4537"/>
                  </a:lnTo>
                  <a:cubicBezTo>
                    <a:pt x="7741" y="5900"/>
                    <a:pt x="6890" y="6760"/>
                    <a:pt x="6513" y="7066"/>
                  </a:cubicBezTo>
                  <a:cubicBezTo>
                    <a:pt x="6142" y="7366"/>
                    <a:pt x="5704" y="7576"/>
                    <a:pt x="5216" y="7684"/>
                  </a:cubicBezTo>
                  <a:cubicBezTo>
                    <a:pt x="5077" y="7717"/>
                    <a:pt x="4929" y="7740"/>
                    <a:pt x="4775" y="7757"/>
                  </a:cubicBezTo>
                  <a:cubicBezTo>
                    <a:pt x="4621" y="7740"/>
                    <a:pt x="4473" y="7717"/>
                    <a:pt x="4336" y="7684"/>
                  </a:cubicBezTo>
                  <a:cubicBezTo>
                    <a:pt x="3845" y="7576"/>
                    <a:pt x="3408" y="7366"/>
                    <a:pt x="3037" y="7066"/>
                  </a:cubicBezTo>
                  <a:cubicBezTo>
                    <a:pt x="2660" y="6760"/>
                    <a:pt x="1811" y="5900"/>
                    <a:pt x="2065" y="4534"/>
                  </a:cubicBezTo>
                  <a:cubicBezTo>
                    <a:pt x="2244" y="3510"/>
                    <a:pt x="2716" y="2416"/>
                    <a:pt x="3357" y="1531"/>
                  </a:cubicBezTo>
                  <a:cubicBezTo>
                    <a:pt x="3716" y="1055"/>
                    <a:pt x="4043" y="747"/>
                    <a:pt x="4388" y="567"/>
                  </a:cubicBezTo>
                  <a:cubicBezTo>
                    <a:pt x="4513" y="500"/>
                    <a:pt x="4644" y="450"/>
                    <a:pt x="4777" y="419"/>
                  </a:cubicBezTo>
                  <a:close/>
                  <a:moveTo>
                    <a:pt x="1655" y="8646"/>
                  </a:moveTo>
                  <a:cubicBezTo>
                    <a:pt x="2199" y="8646"/>
                    <a:pt x="2819" y="8862"/>
                    <a:pt x="3352" y="9255"/>
                  </a:cubicBezTo>
                  <a:cubicBezTo>
                    <a:pt x="3534" y="9390"/>
                    <a:pt x="3701" y="9539"/>
                    <a:pt x="3849" y="9702"/>
                  </a:cubicBezTo>
                  <a:lnTo>
                    <a:pt x="3849" y="10935"/>
                  </a:lnTo>
                  <a:lnTo>
                    <a:pt x="2129" y="9671"/>
                  </a:lnTo>
                  <a:cubicBezTo>
                    <a:pt x="2093" y="9644"/>
                    <a:pt x="2050" y="9631"/>
                    <a:pt x="2007" y="9631"/>
                  </a:cubicBezTo>
                  <a:cubicBezTo>
                    <a:pt x="1945" y="9631"/>
                    <a:pt x="1882" y="9660"/>
                    <a:pt x="1841" y="9715"/>
                  </a:cubicBezTo>
                  <a:cubicBezTo>
                    <a:pt x="1774" y="9805"/>
                    <a:pt x="1793" y="9936"/>
                    <a:pt x="1885" y="10004"/>
                  </a:cubicBezTo>
                  <a:lnTo>
                    <a:pt x="3849" y="11447"/>
                  </a:lnTo>
                  <a:lnTo>
                    <a:pt x="3849" y="11878"/>
                  </a:lnTo>
                  <a:cubicBezTo>
                    <a:pt x="3754" y="11893"/>
                    <a:pt x="3655" y="11900"/>
                    <a:pt x="3553" y="11900"/>
                  </a:cubicBezTo>
                  <a:cubicBezTo>
                    <a:pt x="3007" y="11900"/>
                    <a:pt x="2390" y="11685"/>
                    <a:pt x="1852" y="11290"/>
                  </a:cubicBezTo>
                  <a:cubicBezTo>
                    <a:pt x="1135" y="10764"/>
                    <a:pt x="676" y="9990"/>
                    <a:pt x="684" y="9322"/>
                  </a:cubicBezTo>
                  <a:cubicBezTo>
                    <a:pt x="685" y="9175"/>
                    <a:pt x="709" y="9038"/>
                    <a:pt x="756" y="8915"/>
                  </a:cubicBezTo>
                  <a:cubicBezTo>
                    <a:pt x="861" y="8834"/>
                    <a:pt x="986" y="8770"/>
                    <a:pt x="1123" y="8726"/>
                  </a:cubicBezTo>
                  <a:cubicBezTo>
                    <a:pt x="1287" y="8672"/>
                    <a:pt x="1466" y="8646"/>
                    <a:pt x="1655" y="8646"/>
                  </a:cubicBezTo>
                  <a:close/>
                  <a:moveTo>
                    <a:pt x="5263" y="8097"/>
                  </a:moveTo>
                  <a:cubicBezTo>
                    <a:pt x="5272" y="8098"/>
                    <a:pt x="5284" y="8101"/>
                    <a:pt x="5293" y="8104"/>
                  </a:cubicBezTo>
                  <a:lnTo>
                    <a:pt x="5293" y="13397"/>
                  </a:lnTo>
                  <a:cubicBezTo>
                    <a:pt x="5293" y="13533"/>
                    <a:pt x="5182" y="13642"/>
                    <a:pt x="5047" y="13642"/>
                  </a:cubicBezTo>
                  <a:lnTo>
                    <a:pt x="4507" y="13642"/>
                  </a:lnTo>
                  <a:cubicBezTo>
                    <a:pt x="4370" y="13642"/>
                    <a:pt x="4262" y="13531"/>
                    <a:pt x="4262" y="13397"/>
                  </a:cubicBezTo>
                  <a:lnTo>
                    <a:pt x="4262" y="8104"/>
                  </a:lnTo>
                  <a:cubicBezTo>
                    <a:pt x="4271" y="8103"/>
                    <a:pt x="4281" y="8101"/>
                    <a:pt x="4292" y="8097"/>
                  </a:cubicBezTo>
                  <a:cubicBezTo>
                    <a:pt x="4441" y="8128"/>
                    <a:pt x="4596" y="8155"/>
                    <a:pt x="4757" y="8169"/>
                  </a:cubicBezTo>
                  <a:cubicBezTo>
                    <a:pt x="4765" y="8169"/>
                    <a:pt x="4772" y="8171"/>
                    <a:pt x="4777" y="8171"/>
                  </a:cubicBezTo>
                  <a:cubicBezTo>
                    <a:pt x="4784" y="8171"/>
                    <a:pt x="4791" y="8171"/>
                    <a:pt x="4797" y="8169"/>
                  </a:cubicBezTo>
                  <a:cubicBezTo>
                    <a:pt x="4959" y="8153"/>
                    <a:pt x="5114" y="8128"/>
                    <a:pt x="5263" y="8097"/>
                  </a:cubicBezTo>
                  <a:close/>
                  <a:moveTo>
                    <a:pt x="4777" y="0"/>
                  </a:moveTo>
                  <a:cubicBezTo>
                    <a:pt x="4762" y="0"/>
                    <a:pt x="4748" y="2"/>
                    <a:pt x="4734" y="5"/>
                  </a:cubicBezTo>
                  <a:cubicBezTo>
                    <a:pt x="4552" y="43"/>
                    <a:pt x="4370" y="108"/>
                    <a:pt x="4197" y="200"/>
                  </a:cubicBezTo>
                  <a:cubicBezTo>
                    <a:pt x="3803" y="407"/>
                    <a:pt x="3437" y="746"/>
                    <a:pt x="3046" y="1262"/>
                  </a:cubicBezTo>
                  <a:cubicBezTo>
                    <a:pt x="2925" y="1188"/>
                    <a:pt x="2802" y="1115"/>
                    <a:pt x="2681" y="1049"/>
                  </a:cubicBezTo>
                  <a:cubicBezTo>
                    <a:pt x="2681" y="1049"/>
                    <a:pt x="2678" y="1049"/>
                    <a:pt x="2678" y="1047"/>
                  </a:cubicBezTo>
                  <a:cubicBezTo>
                    <a:pt x="2108" y="749"/>
                    <a:pt x="1653" y="604"/>
                    <a:pt x="1242" y="589"/>
                  </a:cubicBezTo>
                  <a:cubicBezTo>
                    <a:pt x="1221" y="588"/>
                    <a:pt x="1201" y="588"/>
                    <a:pt x="1181" y="588"/>
                  </a:cubicBezTo>
                  <a:cubicBezTo>
                    <a:pt x="1022" y="588"/>
                    <a:pt x="869" y="609"/>
                    <a:pt x="725" y="649"/>
                  </a:cubicBezTo>
                  <a:cubicBezTo>
                    <a:pt x="694" y="658"/>
                    <a:pt x="665" y="675"/>
                    <a:pt x="639" y="700"/>
                  </a:cubicBezTo>
                  <a:cubicBezTo>
                    <a:pt x="517" y="817"/>
                    <a:pt x="413" y="956"/>
                    <a:pt x="326" y="1117"/>
                  </a:cubicBezTo>
                  <a:cubicBezTo>
                    <a:pt x="191" y="1371"/>
                    <a:pt x="101" y="1677"/>
                    <a:pt x="49" y="2056"/>
                  </a:cubicBezTo>
                  <a:cubicBezTo>
                    <a:pt x="35" y="2170"/>
                    <a:pt x="111" y="2274"/>
                    <a:pt x="225" y="2288"/>
                  </a:cubicBezTo>
                  <a:cubicBezTo>
                    <a:pt x="234" y="2290"/>
                    <a:pt x="243" y="2290"/>
                    <a:pt x="252" y="2290"/>
                  </a:cubicBezTo>
                  <a:cubicBezTo>
                    <a:pt x="354" y="2290"/>
                    <a:pt x="443" y="2214"/>
                    <a:pt x="456" y="2112"/>
                  </a:cubicBezTo>
                  <a:cubicBezTo>
                    <a:pt x="500" y="1782"/>
                    <a:pt x="576" y="1521"/>
                    <a:pt x="688" y="1312"/>
                  </a:cubicBezTo>
                  <a:cubicBezTo>
                    <a:pt x="745" y="1206"/>
                    <a:pt x="811" y="1114"/>
                    <a:pt x="887" y="1033"/>
                  </a:cubicBezTo>
                  <a:cubicBezTo>
                    <a:pt x="975" y="1011"/>
                    <a:pt x="1067" y="1000"/>
                    <a:pt x="1163" y="1000"/>
                  </a:cubicBezTo>
                  <a:cubicBezTo>
                    <a:pt x="1184" y="1000"/>
                    <a:pt x="1205" y="1000"/>
                    <a:pt x="1227" y="1001"/>
                  </a:cubicBezTo>
                  <a:cubicBezTo>
                    <a:pt x="1568" y="1012"/>
                    <a:pt x="1981" y="1146"/>
                    <a:pt x="2485" y="1411"/>
                  </a:cubicBezTo>
                  <a:cubicBezTo>
                    <a:pt x="2595" y="1470"/>
                    <a:pt x="2704" y="1534"/>
                    <a:pt x="2814" y="1599"/>
                  </a:cubicBezTo>
                  <a:cubicBezTo>
                    <a:pt x="2246" y="2470"/>
                    <a:pt x="1832" y="3495"/>
                    <a:pt x="1663" y="4460"/>
                  </a:cubicBezTo>
                  <a:cubicBezTo>
                    <a:pt x="1552" y="5063"/>
                    <a:pt x="1617" y="5647"/>
                    <a:pt x="1860" y="6192"/>
                  </a:cubicBezTo>
                  <a:cubicBezTo>
                    <a:pt x="2061" y="6646"/>
                    <a:pt x="2379" y="7057"/>
                    <a:pt x="2781" y="7385"/>
                  </a:cubicBezTo>
                  <a:cubicBezTo>
                    <a:pt x="2944" y="7519"/>
                    <a:pt x="3120" y="7634"/>
                    <a:pt x="3303" y="7735"/>
                  </a:cubicBezTo>
                  <a:cubicBezTo>
                    <a:pt x="3212" y="7721"/>
                    <a:pt x="3119" y="7705"/>
                    <a:pt x="3027" y="7681"/>
                  </a:cubicBezTo>
                  <a:cubicBezTo>
                    <a:pt x="2585" y="7572"/>
                    <a:pt x="1505" y="7174"/>
                    <a:pt x="989" y="5837"/>
                  </a:cubicBezTo>
                  <a:cubicBezTo>
                    <a:pt x="650" y="4983"/>
                    <a:pt x="449" y="3988"/>
                    <a:pt x="418" y="3038"/>
                  </a:cubicBezTo>
                  <a:cubicBezTo>
                    <a:pt x="413" y="2928"/>
                    <a:pt x="324" y="2838"/>
                    <a:pt x="213" y="2838"/>
                  </a:cubicBezTo>
                  <a:cubicBezTo>
                    <a:pt x="210" y="2838"/>
                    <a:pt x="207" y="2838"/>
                    <a:pt x="205" y="2839"/>
                  </a:cubicBezTo>
                  <a:cubicBezTo>
                    <a:pt x="92" y="2842"/>
                    <a:pt x="1" y="2936"/>
                    <a:pt x="5" y="3052"/>
                  </a:cubicBezTo>
                  <a:cubicBezTo>
                    <a:pt x="27" y="3757"/>
                    <a:pt x="148" y="4838"/>
                    <a:pt x="604" y="5988"/>
                  </a:cubicBezTo>
                  <a:cubicBezTo>
                    <a:pt x="1188" y="7501"/>
                    <a:pt x="2423" y="7955"/>
                    <a:pt x="2926" y="8081"/>
                  </a:cubicBezTo>
                  <a:cubicBezTo>
                    <a:pt x="3167" y="8140"/>
                    <a:pt x="3407" y="8169"/>
                    <a:pt x="3645" y="8169"/>
                  </a:cubicBezTo>
                  <a:cubicBezTo>
                    <a:pt x="3715" y="8169"/>
                    <a:pt x="3780" y="8166"/>
                    <a:pt x="3849" y="8162"/>
                  </a:cubicBezTo>
                  <a:lnTo>
                    <a:pt x="3849" y="9121"/>
                  </a:lnTo>
                  <a:cubicBezTo>
                    <a:pt x="3768" y="9051"/>
                    <a:pt x="3685" y="8983"/>
                    <a:pt x="3595" y="8918"/>
                  </a:cubicBezTo>
                  <a:cubicBezTo>
                    <a:pt x="2987" y="8470"/>
                    <a:pt x="2292" y="8229"/>
                    <a:pt x="1661" y="8229"/>
                  </a:cubicBezTo>
                  <a:cubicBezTo>
                    <a:pt x="1428" y="8229"/>
                    <a:pt x="1204" y="8262"/>
                    <a:pt x="996" y="8329"/>
                  </a:cubicBezTo>
                  <a:cubicBezTo>
                    <a:pt x="790" y="8397"/>
                    <a:pt x="607" y="8496"/>
                    <a:pt x="452" y="8625"/>
                  </a:cubicBezTo>
                  <a:cubicBezTo>
                    <a:pt x="427" y="8646"/>
                    <a:pt x="406" y="8674"/>
                    <a:pt x="395" y="8705"/>
                  </a:cubicBezTo>
                  <a:cubicBezTo>
                    <a:pt x="317" y="8890"/>
                    <a:pt x="277" y="9095"/>
                    <a:pt x="273" y="9311"/>
                  </a:cubicBezTo>
                  <a:cubicBezTo>
                    <a:pt x="264" y="10122"/>
                    <a:pt x="774" y="11003"/>
                    <a:pt x="1608" y="11617"/>
                  </a:cubicBezTo>
                  <a:cubicBezTo>
                    <a:pt x="2213" y="12061"/>
                    <a:pt x="2916" y="12305"/>
                    <a:pt x="3548" y="12305"/>
                  </a:cubicBezTo>
                  <a:cubicBezTo>
                    <a:pt x="3650" y="12305"/>
                    <a:pt x="3749" y="12299"/>
                    <a:pt x="3846" y="12286"/>
                  </a:cubicBezTo>
                  <a:lnTo>
                    <a:pt x="3846" y="13392"/>
                  </a:lnTo>
                  <a:cubicBezTo>
                    <a:pt x="3846" y="13755"/>
                    <a:pt x="4142" y="14051"/>
                    <a:pt x="4506" y="14051"/>
                  </a:cubicBezTo>
                  <a:lnTo>
                    <a:pt x="5046" y="14051"/>
                  </a:lnTo>
                  <a:cubicBezTo>
                    <a:pt x="5408" y="14051"/>
                    <a:pt x="5704" y="13755"/>
                    <a:pt x="5704" y="13392"/>
                  </a:cubicBezTo>
                  <a:lnTo>
                    <a:pt x="5704" y="12286"/>
                  </a:lnTo>
                  <a:cubicBezTo>
                    <a:pt x="5797" y="12299"/>
                    <a:pt x="5896" y="12305"/>
                    <a:pt x="5996" y="12305"/>
                  </a:cubicBezTo>
                  <a:cubicBezTo>
                    <a:pt x="6630" y="12305"/>
                    <a:pt x="7333" y="12063"/>
                    <a:pt x="7935" y="11617"/>
                  </a:cubicBezTo>
                  <a:cubicBezTo>
                    <a:pt x="8009" y="11564"/>
                    <a:pt x="8081" y="11506"/>
                    <a:pt x="8152" y="11447"/>
                  </a:cubicBezTo>
                  <a:cubicBezTo>
                    <a:pt x="8238" y="11373"/>
                    <a:pt x="8248" y="11245"/>
                    <a:pt x="8176" y="11157"/>
                  </a:cubicBezTo>
                  <a:cubicBezTo>
                    <a:pt x="8135" y="11109"/>
                    <a:pt x="8077" y="11084"/>
                    <a:pt x="8018" y="11084"/>
                  </a:cubicBezTo>
                  <a:cubicBezTo>
                    <a:pt x="7971" y="11084"/>
                    <a:pt x="7923" y="11101"/>
                    <a:pt x="7884" y="11134"/>
                  </a:cubicBezTo>
                  <a:cubicBezTo>
                    <a:pt x="7824" y="11187"/>
                    <a:pt x="7757" y="11237"/>
                    <a:pt x="7692" y="11286"/>
                  </a:cubicBezTo>
                  <a:cubicBezTo>
                    <a:pt x="7159" y="11678"/>
                    <a:pt x="6547" y="11893"/>
                    <a:pt x="6003" y="11893"/>
                  </a:cubicBezTo>
                  <a:cubicBezTo>
                    <a:pt x="5901" y="11893"/>
                    <a:pt x="5802" y="11886"/>
                    <a:pt x="5706" y="11870"/>
                  </a:cubicBezTo>
                  <a:lnTo>
                    <a:pt x="5706" y="11434"/>
                  </a:lnTo>
                  <a:lnTo>
                    <a:pt x="7661" y="9996"/>
                  </a:lnTo>
                  <a:cubicBezTo>
                    <a:pt x="7754" y="9930"/>
                    <a:pt x="7772" y="9799"/>
                    <a:pt x="7705" y="9708"/>
                  </a:cubicBezTo>
                  <a:cubicBezTo>
                    <a:pt x="7666" y="9652"/>
                    <a:pt x="7604" y="9623"/>
                    <a:pt x="7541" y="9623"/>
                  </a:cubicBezTo>
                  <a:cubicBezTo>
                    <a:pt x="7498" y="9623"/>
                    <a:pt x="7455" y="9637"/>
                    <a:pt x="7417" y="9663"/>
                  </a:cubicBezTo>
                  <a:lnTo>
                    <a:pt x="5706" y="10922"/>
                  </a:lnTo>
                  <a:lnTo>
                    <a:pt x="5706" y="9687"/>
                  </a:lnTo>
                  <a:cubicBezTo>
                    <a:pt x="5851" y="9527"/>
                    <a:pt x="6016" y="9379"/>
                    <a:pt x="6195" y="9249"/>
                  </a:cubicBezTo>
                  <a:cubicBezTo>
                    <a:pt x="6728" y="8856"/>
                    <a:pt x="7347" y="8641"/>
                    <a:pt x="7891" y="8641"/>
                  </a:cubicBezTo>
                  <a:cubicBezTo>
                    <a:pt x="8080" y="8641"/>
                    <a:pt x="8259" y="8666"/>
                    <a:pt x="8423" y="8720"/>
                  </a:cubicBezTo>
                  <a:cubicBezTo>
                    <a:pt x="8562" y="8764"/>
                    <a:pt x="8683" y="8829"/>
                    <a:pt x="8791" y="8909"/>
                  </a:cubicBezTo>
                  <a:cubicBezTo>
                    <a:pt x="8837" y="9035"/>
                    <a:pt x="8861" y="9171"/>
                    <a:pt x="8864" y="9316"/>
                  </a:cubicBezTo>
                  <a:cubicBezTo>
                    <a:pt x="8867" y="9674"/>
                    <a:pt x="8735" y="10079"/>
                    <a:pt x="8489" y="10456"/>
                  </a:cubicBezTo>
                  <a:cubicBezTo>
                    <a:pt x="8427" y="10552"/>
                    <a:pt x="8454" y="10680"/>
                    <a:pt x="8549" y="10740"/>
                  </a:cubicBezTo>
                  <a:cubicBezTo>
                    <a:pt x="8583" y="10763"/>
                    <a:pt x="8622" y="10774"/>
                    <a:pt x="8661" y="10774"/>
                  </a:cubicBezTo>
                  <a:cubicBezTo>
                    <a:pt x="8728" y="10774"/>
                    <a:pt x="8794" y="10741"/>
                    <a:pt x="8834" y="10681"/>
                  </a:cubicBezTo>
                  <a:cubicBezTo>
                    <a:pt x="9127" y="10230"/>
                    <a:pt x="9279" y="9757"/>
                    <a:pt x="9273" y="9311"/>
                  </a:cubicBezTo>
                  <a:cubicBezTo>
                    <a:pt x="9270" y="9095"/>
                    <a:pt x="9229" y="8891"/>
                    <a:pt x="9153" y="8705"/>
                  </a:cubicBezTo>
                  <a:cubicBezTo>
                    <a:pt x="9139" y="8678"/>
                    <a:pt x="9118" y="8650"/>
                    <a:pt x="9093" y="8629"/>
                  </a:cubicBezTo>
                  <a:cubicBezTo>
                    <a:pt x="8938" y="8501"/>
                    <a:pt x="8754" y="8400"/>
                    <a:pt x="8549" y="8334"/>
                  </a:cubicBezTo>
                  <a:cubicBezTo>
                    <a:pt x="8341" y="8266"/>
                    <a:pt x="8117" y="8233"/>
                    <a:pt x="7884" y="8233"/>
                  </a:cubicBezTo>
                  <a:cubicBezTo>
                    <a:pt x="7254" y="8233"/>
                    <a:pt x="6559" y="8474"/>
                    <a:pt x="5950" y="8922"/>
                  </a:cubicBezTo>
                  <a:cubicBezTo>
                    <a:pt x="5864" y="8984"/>
                    <a:pt x="5781" y="9050"/>
                    <a:pt x="5704" y="9119"/>
                  </a:cubicBezTo>
                  <a:lnTo>
                    <a:pt x="5704" y="8164"/>
                  </a:lnTo>
                  <a:cubicBezTo>
                    <a:pt x="5772" y="8169"/>
                    <a:pt x="5839" y="8171"/>
                    <a:pt x="5907" y="8171"/>
                  </a:cubicBezTo>
                  <a:cubicBezTo>
                    <a:pt x="6145" y="8171"/>
                    <a:pt x="6386" y="8141"/>
                    <a:pt x="6626" y="8082"/>
                  </a:cubicBezTo>
                  <a:cubicBezTo>
                    <a:pt x="7129" y="7958"/>
                    <a:pt x="8364" y="7505"/>
                    <a:pt x="8948" y="5991"/>
                  </a:cubicBezTo>
                  <a:cubicBezTo>
                    <a:pt x="9361" y="4952"/>
                    <a:pt x="9579" y="3713"/>
                    <a:pt x="9550" y="2595"/>
                  </a:cubicBezTo>
                  <a:lnTo>
                    <a:pt x="9550" y="2592"/>
                  </a:lnTo>
                  <a:cubicBezTo>
                    <a:pt x="9523" y="1950"/>
                    <a:pt x="9420" y="1479"/>
                    <a:pt x="9227" y="1117"/>
                  </a:cubicBezTo>
                  <a:cubicBezTo>
                    <a:pt x="9143" y="959"/>
                    <a:pt x="9037" y="818"/>
                    <a:pt x="8915" y="700"/>
                  </a:cubicBezTo>
                  <a:cubicBezTo>
                    <a:pt x="8892" y="675"/>
                    <a:pt x="8862" y="658"/>
                    <a:pt x="8828" y="649"/>
                  </a:cubicBezTo>
                  <a:cubicBezTo>
                    <a:pt x="8684" y="609"/>
                    <a:pt x="8531" y="588"/>
                    <a:pt x="8372" y="588"/>
                  </a:cubicBezTo>
                  <a:cubicBezTo>
                    <a:pt x="8352" y="588"/>
                    <a:pt x="8332" y="588"/>
                    <a:pt x="8312" y="589"/>
                  </a:cubicBezTo>
                  <a:cubicBezTo>
                    <a:pt x="7902" y="604"/>
                    <a:pt x="7445" y="747"/>
                    <a:pt x="6876" y="1047"/>
                  </a:cubicBezTo>
                  <a:lnTo>
                    <a:pt x="6874" y="1049"/>
                  </a:lnTo>
                  <a:cubicBezTo>
                    <a:pt x="6751" y="1115"/>
                    <a:pt x="6629" y="1188"/>
                    <a:pt x="6507" y="1262"/>
                  </a:cubicBezTo>
                  <a:cubicBezTo>
                    <a:pt x="6118" y="746"/>
                    <a:pt x="5751" y="410"/>
                    <a:pt x="5358" y="200"/>
                  </a:cubicBezTo>
                  <a:cubicBezTo>
                    <a:pt x="5183" y="110"/>
                    <a:pt x="5003" y="43"/>
                    <a:pt x="4820" y="5"/>
                  </a:cubicBezTo>
                  <a:cubicBezTo>
                    <a:pt x="4806" y="2"/>
                    <a:pt x="4791" y="0"/>
                    <a:pt x="47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2713;p74"/>
            <p:cNvSpPr/>
            <p:nvPr/>
          </p:nvSpPr>
          <p:spPr>
            <a:xfrm>
              <a:off x="6877602" y="3564074"/>
              <a:ext cx="12398" cy="20150"/>
            </a:xfrm>
            <a:custGeom>
              <a:avLst/>
              <a:gdLst/>
              <a:ahLst/>
              <a:cxnLst/>
              <a:rect l="l" t="t" r="r" b="b"/>
              <a:pathLst>
                <a:path w="411" h="668" extrusionOk="0">
                  <a:moveTo>
                    <a:pt x="205" y="0"/>
                  </a:moveTo>
                  <a:cubicBezTo>
                    <a:pt x="93" y="0"/>
                    <a:pt x="1" y="92"/>
                    <a:pt x="1" y="204"/>
                  </a:cubicBezTo>
                  <a:lnTo>
                    <a:pt x="1" y="462"/>
                  </a:lnTo>
                  <a:cubicBezTo>
                    <a:pt x="1" y="574"/>
                    <a:pt x="93" y="667"/>
                    <a:pt x="205" y="667"/>
                  </a:cubicBezTo>
                  <a:cubicBezTo>
                    <a:pt x="320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2714;p74"/>
            <p:cNvSpPr/>
            <p:nvPr/>
          </p:nvSpPr>
          <p:spPr>
            <a:xfrm>
              <a:off x="6958291" y="3564074"/>
              <a:ext cx="12428" cy="20150"/>
            </a:xfrm>
            <a:custGeom>
              <a:avLst/>
              <a:gdLst/>
              <a:ahLst/>
              <a:cxnLst/>
              <a:rect l="l" t="t" r="r" b="b"/>
              <a:pathLst>
                <a:path w="412" h="668" extrusionOk="0">
                  <a:moveTo>
                    <a:pt x="206" y="0"/>
                  </a:moveTo>
                  <a:cubicBezTo>
                    <a:pt x="92" y="0"/>
                    <a:pt x="0" y="92"/>
                    <a:pt x="0" y="204"/>
                  </a:cubicBezTo>
                  <a:lnTo>
                    <a:pt x="0" y="462"/>
                  </a:lnTo>
                  <a:cubicBezTo>
                    <a:pt x="0" y="577"/>
                    <a:pt x="93" y="667"/>
                    <a:pt x="206" y="667"/>
                  </a:cubicBezTo>
                  <a:cubicBezTo>
                    <a:pt x="318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18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2715;p74"/>
            <p:cNvSpPr/>
            <p:nvPr/>
          </p:nvSpPr>
          <p:spPr>
            <a:xfrm>
              <a:off x="6906529" y="3571555"/>
              <a:ext cx="35172" cy="17315"/>
            </a:xfrm>
            <a:custGeom>
              <a:avLst/>
              <a:gdLst/>
              <a:ahLst/>
              <a:cxnLst/>
              <a:rect l="l" t="t" r="r" b="b"/>
              <a:pathLst>
                <a:path w="1166" h="574" extrusionOk="0">
                  <a:moveTo>
                    <a:pt x="936" y="0"/>
                  </a:moveTo>
                  <a:cubicBezTo>
                    <a:pt x="878" y="0"/>
                    <a:pt x="822" y="24"/>
                    <a:pt x="781" y="72"/>
                  </a:cubicBezTo>
                  <a:cubicBezTo>
                    <a:pt x="731" y="129"/>
                    <a:pt x="659" y="162"/>
                    <a:pt x="583" y="162"/>
                  </a:cubicBezTo>
                  <a:cubicBezTo>
                    <a:pt x="508" y="162"/>
                    <a:pt x="435" y="129"/>
                    <a:pt x="385" y="72"/>
                  </a:cubicBezTo>
                  <a:cubicBezTo>
                    <a:pt x="345" y="25"/>
                    <a:pt x="287" y="1"/>
                    <a:pt x="229" y="1"/>
                  </a:cubicBezTo>
                  <a:cubicBezTo>
                    <a:pt x="181" y="1"/>
                    <a:pt x="133" y="17"/>
                    <a:pt x="95" y="51"/>
                  </a:cubicBezTo>
                  <a:cubicBezTo>
                    <a:pt x="9" y="125"/>
                    <a:pt x="0" y="257"/>
                    <a:pt x="74" y="341"/>
                  </a:cubicBezTo>
                  <a:cubicBezTo>
                    <a:pt x="202" y="487"/>
                    <a:pt x="386" y="573"/>
                    <a:pt x="583" y="573"/>
                  </a:cubicBezTo>
                  <a:cubicBezTo>
                    <a:pt x="780" y="573"/>
                    <a:pt x="965" y="489"/>
                    <a:pt x="1092" y="341"/>
                  </a:cubicBezTo>
                  <a:cubicBezTo>
                    <a:pt x="1166" y="257"/>
                    <a:pt x="1159" y="125"/>
                    <a:pt x="1071" y="51"/>
                  </a:cubicBezTo>
                  <a:cubicBezTo>
                    <a:pt x="1032" y="17"/>
                    <a:pt x="984" y="0"/>
                    <a:pt x="93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" name="Google Shape;16073;p92"/>
          <p:cNvGrpSpPr/>
          <p:nvPr/>
        </p:nvGrpSpPr>
        <p:grpSpPr>
          <a:xfrm>
            <a:off x="8821705" y="146343"/>
            <a:ext cx="599354" cy="983968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725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16073;p92"/>
          <p:cNvGrpSpPr/>
          <p:nvPr/>
        </p:nvGrpSpPr>
        <p:grpSpPr>
          <a:xfrm>
            <a:off x="218275" y="90143"/>
            <a:ext cx="652646" cy="684706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732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16707;p92"/>
          <p:cNvGrpSpPr/>
          <p:nvPr/>
        </p:nvGrpSpPr>
        <p:grpSpPr>
          <a:xfrm>
            <a:off x="9591958" y="26014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39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" name="Google Shape;16707;p92"/>
          <p:cNvGrpSpPr/>
          <p:nvPr/>
        </p:nvGrpSpPr>
        <p:grpSpPr>
          <a:xfrm>
            <a:off x="1008845" y="119358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67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" name="Google Shape;16707;p92"/>
          <p:cNvGrpSpPr/>
          <p:nvPr/>
        </p:nvGrpSpPr>
        <p:grpSpPr>
          <a:xfrm>
            <a:off x="7393039" y="4799803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81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" name="Google Shape;16802;p92"/>
          <p:cNvGrpSpPr/>
          <p:nvPr/>
        </p:nvGrpSpPr>
        <p:grpSpPr>
          <a:xfrm>
            <a:off x="11514372" y="5020613"/>
            <a:ext cx="570651" cy="65342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810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16802;p92"/>
          <p:cNvGrpSpPr/>
          <p:nvPr/>
        </p:nvGrpSpPr>
        <p:grpSpPr>
          <a:xfrm>
            <a:off x="2253644" y="124755"/>
            <a:ext cx="570651" cy="65342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825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16322;p92"/>
          <p:cNvGrpSpPr/>
          <p:nvPr/>
        </p:nvGrpSpPr>
        <p:grpSpPr>
          <a:xfrm>
            <a:off x="322330" y="901293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840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16322;p92"/>
          <p:cNvGrpSpPr/>
          <p:nvPr/>
        </p:nvGrpSpPr>
        <p:grpSpPr>
          <a:xfrm>
            <a:off x="9219195" y="808342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864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16322;p92"/>
          <p:cNvGrpSpPr/>
          <p:nvPr/>
        </p:nvGrpSpPr>
        <p:grpSpPr>
          <a:xfrm>
            <a:off x="802260" y="2868825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888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" name="Google Shape;16839;p92"/>
          <p:cNvGrpSpPr/>
          <p:nvPr/>
        </p:nvGrpSpPr>
        <p:grpSpPr>
          <a:xfrm>
            <a:off x="3902183" y="809130"/>
            <a:ext cx="639233" cy="735020"/>
            <a:chOff x="4413174" y="3348241"/>
            <a:chExt cx="336726" cy="360972"/>
          </a:xfrm>
          <a:solidFill>
            <a:srgbClr val="FF0000"/>
          </a:solidFill>
        </p:grpSpPr>
        <p:sp>
          <p:nvSpPr>
            <p:cNvPr id="912" name="Google Shape;16840;p92"/>
            <p:cNvSpPr/>
            <p:nvPr/>
          </p:nvSpPr>
          <p:spPr>
            <a:xfrm>
              <a:off x="4466255" y="3534245"/>
              <a:ext cx="233789" cy="169542"/>
            </a:xfrm>
            <a:custGeom>
              <a:avLst/>
              <a:gdLst/>
              <a:ahLst/>
              <a:cxnLst/>
              <a:rect l="l" t="t" r="r" b="b"/>
              <a:pathLst>
                <a:path w="8919" h="6468" extrusionOk="0">
                  <a:moveTo>
                    <a:pt x="1" y="1"/>
                  </a:moveTo>
                  <a:lnTo>
                    <a:pt x="4175" y="3450"/>
                  </a:lnTo>
                  <a:lnTo>
                    <a:pt x="3746" y="6468"/>
                  </a:lnTo>
                  <a:lnTo>
                    <a:pt x="5040" y="6468"/>
                  </a:lnTo>
                  <a:lnTo>
                    <a:pt x="4607" y="3450"/>
                  </a:lnTo>
                  <a:lnTo>
                    <a:pt x="8919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6841;p92"/>
            <p:cNvSpPr/>
            <p:nvPr/>
          </p:nvSpPr>
          <p:spPr>
            <a:xfrm>
              <a:off x="4570869" y="3630287"/>
              <a:ext cx="21049" cy="28336"/>
            </a:xfrm>
            <a:custGeom>
              <a:avLst/>
              <a:gdLst/>
              <a:ahLst/>
              <a:cxnLst/>
              <a:rect l="l" t="t" r="r" b="b"/>
              <a:pathLst>
                <a:path w="803" h="1081" extrusionOk="0">
                  <a:moveTo>
                    <a:pt x="156" y="1"/>
                  </a:moveTo>
                  <a:lnTo>
                    <a:pt x="1" y="1080"/>
                  </a:lnTo>
                  <a:lnTo>
                    <a:pt x="803" y="1080"/>
                  </a:lnTo>
                  <a:lnTo>
                    <a:pt x="648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6842;p92"/>
            <p:cNvSpPr/>
            <p:nvPr/>
          </p:nvSpPr>
          <p:spPr>
            <a:xfrm>
              <a:off x="4581380" y="3595818"/>
              <a:ext cx="137642" cy="40184"/>
            </a:xfrm>
            <a:custGeom>
              <a:avLst/>
              <a:gdLst/>
              <a:ahLst/>
              <a:cxnLst/>
              <a:rect l="l" t="t" r="r" b="b"/>
              <a:pathLst>
                <a:path w="5251" h="1533" extrusionOk="0">
                  <a:moveTo>
                    <a:pt x="3902" y="0"/>
                  </a:moveTo>
                  <a:cubicBezTo>
                    <a:pt x="3679" y="0"/>
                    <a:pt x="3456" y="9"/>
                    <a:pt x="3232" y="25"/>
                  </a:cubicBezTo>
                  <a:lnTo>
                    <a:pt x="1" y="1105"/>
                  </a:lnTo>
                  <a:lnTo>
                    <a:pt x="1" y="1323"/>
                  </a:lnTo>
                  <a:cubicBezTo>
                    <a:pt x="603" y="1471"/>
                    <a:pt x="1159" y="1532"/>
                    <a:pt x="1665" y="1532"/>
                  </a:cubicBezTo>
                  <a:cubicBezTo>
                    <a:pt x="3480" y="1532"/>
                    <a:pt x="4664" y="745"/>
                    <a:pt x="5145" y="349"/>
                  </a:cubicBezTo>
                  <a:cubicBezTo>
                    <a:pt x="5251" y="261"/>
                    <a:pt x="5198" y="89"/>
                    <a:pt x="5065" y="75"/>
                  </a:cubicBezTo>
                  <a:cubicBezTo>
                    <a:pt x="4678" y="25"/>
                    <a:pt x="4290" y="0"/>
                    <a:pt x="3902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6843;p92"/>
            <p:cNvSpPr/>
            <p:nvPr/>
          </p:nvSpPr>
          <p:spPr>
            <a:xfrm>
              <a:off x="4581301" y="3536080"/>
              <a:ext cx="155152" cy="88624"/>
            </a:xfrm>
            <a:custGeom>
              <a:avLst/>
              <a:gdLst/>
              <a:ahLst/>
              <a:cxnLst/>
              <a:rect l="l" t="t" r="r" b="b"/>
              <a:pathLst>
                <a:path w="5919" h="3381" extrusionOk="0">
                  <a:moveTo>
                    <a:pt x="5736" y="0"/>
                  </a:moveTo>
                  <a:cubicBezTo>
                    <a:pt x="5725" y="0"/>
                    <a:pt x="5713" y="2"/>
                    <a:pt x="5700" y="5"/>
                  </a:cubicBezTo>
                  <a:cubicBezTo>
                    <a:pt x="1635" y="929"/>
                    <a:pt x="0" y="3380"/>
                    <a:pt x="0" y="3380"/>
                  </a:cubicBezTo>
                  <a:cubicBezTo>
                    <a:pt x="3629" y="2864"/>
                    <a:pt x="5317" y="965"/>
                    <a:pt x="5848" y="226"/>
                  </a:cubicBezTo>
                  <a:cubicBezTo>
                    <a:pt x="5918" y="131"/>
                    <a:pt x="5847" y="0"/>
                    <a:pt x="573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6844;p92"/>
            <p:cNvSpPr/>
            <p:nvPr/>
          </p:nvSpPr>
          <p:spPr>
            <a:xfrm>
              <a:off x="4443764" y="3595818"/>
              <a:ext cx="137563" cy="40184"/>
            </a:xfrm>
            <a:custGeom>
              <a:avLst/>
              <a:gdLst/>
              <a:ahLst/>
              <a:cxnLst/>
              <a:rect l="l" t="t" r="r" b="b"/>
              <a:pathLst>
                <a:path w="5248" h="1533" extrusionOk="0">
                  <a:moveTo>
                    <a:pt x="1346" y="0"/>
                  </a:moveTo>
                  <a:cubicBezTo>
                    <a:pt x="958" y="0"/>
                    <a:pt x="571" y="25"/>
                    <a:pt x="187" y="75"/>
                  </a:cubicBezTo>
                  <a:cubicBezTo>
                    <a:pt x="50" y="89"/>
                    <a:pt x="1" y="261"/>
                    <a:pt x="106" y="349"/>
                  </a:cubicBezTo>
                  <a:cubicBezTo>
                    <a:pt x="587" y="745"/>
                    <a:pt x="1772" y="1532"/>
                    <a:pt x="3585" y="1532"/>
                  </a:cubicBezTo>
                  <a:cubicBezTo>
                    <a:pt x="4091" y="1532"/>
                    <a:pt x="4645" y="1471"/>
                    <a:pt x="5247" y="1323"/>
                  </a:cubicBezTo>
                  <a:lnTo>
                    <a:pt x="5247" y="1105"/>
                  </a:lnTo>
                  <a:lnTo>
                    <a:pt x="2016" y="25"/>
                  </a:lnTo>
                  <a:cubicBezTo>
                    <a:pt x="1793" y="9"/>
                    <a:pt x="1569" y="0"/>
                    <a:pt x="134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6845;p92"/>
            <p:cNvSpPr/>
            <p:nvPr/>
          </p:nvSpPr>
          <p:spPr>
            <a:xfrm>
              <a:off x="4427906" y="3432278"/>
              <a:ext cx="43093" cy="42464"/>
            </a:xfrm>
            <a:custGeom>
              <a:avLst/>
              <a:gdLst/>
              <a:ahLst/>
              <a:cxnLst/>
              <a:rect l="l" t="t" r="r" b="b"/>
              <a:pathLst>
                <a:path w="1644" h="1620" extrusionOk="0">
                  <a:moveTo>
                    <a:pt x="196" y="1"/>
                  </a:moveTo>
                  <a:cubicBezTo>
                    <a:pt x="87" y="1"/>
                    <a:pt x="1" y="100"/>
                    <a:pt x="29" y="213"/>
                  </a:cubicBezTo>
                  <a:lnTo>
                    <a:pt x="310" y="1429"/>
                  </a:lnTo>
                  <a:lnTo>
                    <a:pt x="1643" y="1619"/>
                  </a:lnTo>
                  <a:lnTo>
                    <a:pt x="1643" y="1619"/>
                  </a:lnTo>
                  <a:lnTo>
                    <a:pt x="1453" y="286"/>
                  </a:lnTo>
                  <a:lnTo>
                    <a:pt x="237" y="5"/>
                  </a:lnTo>
                  <a:cubicBezTo>
                    <a:pt x="223" y="2"/>
                    <a:pt x="209" y="1"/>
                    <a:pt x="19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6846;p92"/>
            <p:cNvSpPr/>
            <p:nvPr/>
          </p:nvSpPr>
          <p:spPr>
            <a:xfrm>
              <a:off x="4458994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176" y="1"/>
                  </a:moveTo>
                  <a:cubicBezTo>
                    <a:pt x="82" y="1"/>
                    <a:pt x="1" y="78"/>
                    <a:pt x="4" y="180"/>
                  </a:cubicBezTo>
                  <a:cubicBezTo>
                    <a:pt x="14" y="732"/>
                    <a:pt x="81" y="2079"/>
                    <a:pt x="433" y="2972"/>
                  </a:cubicBezTo>
                  <a:cubicBezTo>
                    <a:pt x="689" y="3623"/>
                    <a:pt x="1076" y="4140"/>
                    <a:pt x="1684" y="4217"/>
                  </a:cubicBezTo>
                  <a:cubicBezTo>
                    <a:pt x="1732" y="4223"/>
                    <a:pt x="1780" y="4226"/>
                    <a:pt x="1827" y="4226"/>
                  </a:cubicBezTo>
                  <a:cubicBezTo>
                    <a:pt x="2405" y="4226"/>
                    <a:pt x="2911" y="3798"/>
                    <a:pt x="3080" y="3229"/>
                  </a:cubicBezTo>
                  <a:cubicBezTo>
                    <a:pt x="3284" y="2543"/>
                    <a:pt x="3094" y="1805"/>
                    <a:pt x="2592" y="1302"/>
                  </a:cubicBezTo>
                  <a:cubicBezTo>
                    <a:pt x="1997" y="708"/>
                    <a:pt x="753" y="205"/>
                    <a:pt x="236" y="11"/>
                  </a:cubicBezTo>
                  <a:cubicBezTo>
                    <a:pt x="216" y="4"/>
                    <a:pt x="195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6847;p92"/>
            <p:cNvSpPr/>
            <p:nvPr/>
          </p:nvSpPr>
          <p:spPr>
            <a:xfrm>
              <a:off x="4420016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205" y="0"/>
                  </a:moveTo>
                  <a:cubicBezTo>
                    <a:pt x="85" y="0"/>
                    <a:pt x="0" y="122"/>
                    <a:pt x="45" y="233"/>
                  </a:cubicBezTo>
                  <a:cubicBezTo>
                    <a:pt x="235" y="753"/>
                    <a:pt x="738" y="1994"/>
                    <a:pt x="1332" y="2589"/>
                  </a:cubicBezTo>
                  <a:cubicBezTo>
                    <a:pt x="1701" y="2959"/>
                    <a:pt x="2197" y="3159"/>
                    <a:pt x="2704" y="3159"/>
                  </a:cubicBezTo>
                  <a:cubicBezTo>
                    <a:pt x="2890" y="3159"/>
                    <a:pt x="3077" y="3132"/>
                    <a:pt x="3259" y="3077"/>
                  </a:cubicBezTo>
                  <a:cubicBezTo>
                    <a:pt x="3875" y="2895"/>
                    <a:pt x="4328" y="2318"/>
                    <a:pt x="4247" y="1681"/>
                  </a:cubicBezTo>
                  <a:cubicBezTo>
                    <a:pt x="4174" y="1073"/>
                    <a:pt x="3653" y="686"/>
                    <a:pt x="3006" y="430"/>
                  </a:cubicBezTo>
                  <a:cubicBezTo>
                    <a:pt x="2109" y="78"/>
                    <a:pt x="763" y="11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6848;p92"/>
            <p:cNvSpPr/>
            <p:nvPr/>
          </p:nvSpPr>
          <p:spPr>
            <a:xfrm>
              <a:off x="4691813" y="3432278"/>
              <a:ext cx="42989" cy="42464"/>
            </a:xfrm>
            <a:custGeom>
              <a:avLst/>
              <a:gdLst/>
              <a:ahLst/>
              <a:cxnLst/>
              <a:rect l="l" t="t" r="r" b="b"/>
              <a:pathLst>
                <a:path w="1640" h="1620" extrusionOk="0">
                  <a:moveTo>
                    <a:pt x="1446" y="1"/>
                  </a:moveTo>
                  <a:cubicBezTo>
                    <a:pt x="1433" y="1"/>
                    <a:pt x="1420" y="2"/>
                    <a:pt x="1407" y="5"/>
                  </a:cubicBezTo>
                  <a:lnTo>
                    <a:pt x="190" y="286"/>
                  </a:lnTo>
                  <a:lnTo>
                    <a:pt x="1" y="1619"/>
                  </a:lnTo>
                  <a:lnTo>
                    <a:pt x="1" y="1619"/>
                  </a:lnTo>
                  <a:lnTo>
                    <a:pt x="1333" y="1429"/>
                  </a:lnTo>
                  <a:lnTo>
                    <a:pt x="1615" y="213"/>
                  </a:lnTo>
                  <a:cubicBezTo>
                    <a:pt x="1640" y="100"/>
                    <a:pt x="1553" y="1"/>
                    <a:pt x="144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6849;p92"/>
            <p:cNvSpPr/>
            <p:nvPr/>
          </p:nvSpPr>
          <p:spPr>
            <a:xfrm>
              <a:off x="4617710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3108" y="1"/>
                  </a:moveTo>
                  <a:cubicBezTo>
                    <a:pt x="3088" y="1"/>
                    <a:pt x="3069" y="4"/>
                    <a:pt x="3049" y="11"/>
                  </a:cubicBezTo>
                  <a:cubicBezTo>
                    <a:pt x="2529" y="205"/>
                    <a:pt x="1287" y="708"/>
                    <a:pt x="690" y="1302"/>
                  </a:cubicBezTo>
                  <a:cubicBezTo>
                    <a:pt x="187" y="1805"/>
                    <a:pt x="0" y="2543"/>
                    <a:pt x="204" y="3229"/>
                  </a:cubicBezTo>
                  <a:cubicBezTo>
                    <a:pt x="373" y="3798"/>
                    <a:pt x="879" y="4226"/>
                    <a:pt x="1458" y="4226"/>
                  </a:cubicBezTo>
                  <a:cubicBezTo>
                    <a:pt x="1505" y="4226"/>
                    <a:pt x="1552" y="4223"/>
                    <a:pt x="1600" y="4217"/>
                  </a:cubicBezTo>
                  <a:cubicBezTo>
                    <a:pt x="2209" y="4140"/>
                    <a:pt x="2595" y="3623"/>
                    <a:pt x="2849" y="2972"/>
                  </a:cubicBezTo>
                  <a:cubicBezTo>
                    <a:pt x="3200" y="2079"/>
                    <a:pt x="3267" y="732"/>
                    <a:pt x="3281" y="180"/>
                  </a:cubicBezTo>
                  <a:cubicBezTo>
                    <a:pt x="3284" y="78"/>
                    <a:pt x="3200" y="1"/>
                    <a:pt x="3108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6850;p92"/>
            <p:cNvSpPr/>
            <p:nvPr/>
          </p:nvSpPr>
          <p:spPr>
            <a:xfrm>
              <a:off x="4629218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4124" y="0"/>
                  </a:moveTo>
                  <a:cubicBezTo>
                    <a:pt x="4122" y="0"/>
                    <a:pt x="4120" y="1"/>
                    <a:pt x="4119" y="1"/>
                  </a:cubicBezTo>
                  <a:cubicBezTo>
                    <a:pt x="3567" y="11"/>
                    <a:pt x="2220" y="78"/>
                    <a:pt x="1327" y="430"/>
                  </a:cubicBezTo>
                  <a:cubicBezTo>
                    <a:pt x="676" y="686"/>
                    <a:pt x="156" y="1073"/>
                    <a:pt x="82" y="1681"/>
                  </a:cubicBezTo>
                  <a:cubicBezTo>
                    <a:pt x="1" y="2318"/>
                    <a:pt x="455" y="2895"/>
                    <a:pt x="1070" y="3077"/>
                  </a:cubicBezTo>
                  <a:cubicBezTo>
                    <a:pt x="1253" y="3132"/>
                    <a:pt x="1439" y="3159"/>
                    <a:pt x="1625" y="3159"/>
                  </a:cubicBezTo>
                  <a:cubicBezTo>
                    <a:pt x="2132" y="3159"/>
                    <a:pt x="2629" y="2959"/>
                    <a:pt x="2997" y="2589"/>
                  </a:cubicBezTo>
                  <a:cubicBezTo>
                    <a:pt x="3591" y="1994"/>
                    <a:pt x="4094" y="753"/>
                    <a:pt x="4284" y="233"/>
                  </a:cubicBezTo>
                  <a:cubicBezTo>
                    <a:pt x="4329" y="122"/>
                    <a:pt x="4244" y="0"/>
                    <a:pt x="4124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6851;p92"/>
            <p:cNvSpPr/>
            <p:nvPr/>
          </p:nvSpPr>
          <p:spPr>
            <a:xfrm>
              <a:off x="4560200" y="3358909"/>
              <a:ext cx="42412" cy="58218"/>
            </a:xfrm>
            <a:custGeom>
              <a:avLst/>
              <a:gdLst/>
              <a:ahLst/>
              <a:cxnLst/>
              <a:rect l="l" t="t" r="r" b="b"/>
              <a:pathLst>
                <a:path w="1618" h="2221" extrusionOk="0">
                  <a:moveTo>
                    <a:pt x="807" y="1"/>
                  </a:moveTo>
                  <a:cubicBezTo>
                    <a:pt x="751" y="1"/>
                    <a:pt x="695" y="28"/>
                    <a:pt x="661" y="82"/>
                  </a:cubicBezTo>
                  <a:lnTo>
                    <a:pt x="0" y="1141"/>
                  </a:lnTo>
                  <a:lnTo>
                    <a:pt x="805" y="2220"/>
                  </a:lnTo>
                  <a:lnTo>
                    <a:pt x="1618" y="1141"/>
                  </a:lnTo>
                  <a:lnTo>
                    <a:pt x="953" y="82"/>
                  </a:lnTo>
                  <a:cubicBezTo>
                    <a:pt x="920" y="28"/>
                    <a:pt x="863" y="1"/>
                    <a:pt x="807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6852;p92"/>
            <p:cNvSpPr/>
            <p:nvPr/>
          </p:nvSpPr>
          <p:spPr>
            <a:xfrm>
              <a:off x="4551524" y="3375135"/>
              <a:ext cx="80682" cy="119634"/>
            </a:xfrm>
            <a:custGeom>
              <a:avLst/>
              <a:gdLst/>
              <a:ahLst/>
              <a:cxnLst/>
              <a:rect l="l" t="t" r="r" b="b"/>
              <a:pathLst>
                <a:path w="3078" h="4564" extrusionOk="0">
                  <a:moveTo>
                    <a:pt x="2165" y="1"/>
                  </a:moveTo>
                  <a:cubicBezTo>
                    <a:pt x="2120" y="1"/>
                    <a:pt x="2075" y="18"/>
                    <a:pt x="2040" y="54"/>
                  </a:cubicBezTo>
                  <a:cubicBezTo>
                    <a:pt x="1660" y="452"/>
                    <a:pt x="753" y="1454"/>
                    <a:pt x="370" y="2333"/>
                  </a:cubicBezTo>
                  <a:cubicBezTo>
                    <a:pt x="92" y="2973"/>
                    <a:pt x="1" y="3613"/>
                    <a:pt x="373" y="4095"/>
                  </a:cubicBezTo>
                  <a:cubicBezTo>
                    <a:pt x="616" y="4409"/>
                    <a:pt x="986" y="4563"/>
                    <a:pt x="1367" y="4563"/>
                  </a:cubicBezTo>
                  <a:cubicBezTo>
                    <a:pt x="1604" y="4563"/>
                    <a:pt x="1844" y="4504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7"/>
                    <a:pt x="2553" y="603"/>
                    <a:pt x="2321" y="100"/>
                  </a:cubicBezTo>
                  <a:cubicBezTo>
                    <a:pt x="2292" y="36"/>
                    <a:pt x="2229" y="1"/>
                    <a:pt x="2165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6853;p92"/>
            <p:cNvSpPr/>
            <p:nvPr/>
          </p:nvSpPr>
          <p:spPr>
            <a:xfrm>
              <a:off x="4530501" y="3375135"/>
              <a:ext cx="80787" cy="119634"/>
            </a:xfrm>
            <a:custGeom>
              <a:avLst/>
              <a:gdLst/>
              <a:ahLst/>
              <a:cxnLst/>
              <a:rect l="l" t="t" r="r" b="b"/>
              <a:pathLst>
                <a:path w="3082" h="4564" extrusionOk="0">
                  <a:moveTo>
                    <a:pt x="913" y="1"/>
                  </a:moveTo>
                  <a:cubicBezTo>
                    <a:pt x="849" y="1"/>
                    <a:pt x="786" y="36"/>
                    <a:pt x="757" y="100"/>
                  </a:cubicBezTo>
                  <a:cubicBezTo>
                    <a:pt x="525" y="603"/>
                    <a:pt x="1" y="1837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4"/>
                    <a:pt x="1476" y="4563"/>
                    <a:pt x="1712" y="4563"/>
                  </a:cubicBezTo>
                  <a:cubicBezTo>
                    <a:pt x="2092" y="4563"/>
                    <a:pt x="2462" y="4409"/>
                    <a:pt x="2705" y="4095"/>
                  </a:cubicBezTo>
                  <a:cubicBezTo>
                    <a:pt x="3081" y="3613"/>
                    <a:pt x="2986" y="2973"/>
                    <a:pt x="2708" y="2333"/>
                  </a:cubicBezTo>
                  <a:cubicBezTo>
                    <a:pt x="2325" y="1454"/>
                    <a:pt x="1421" y="452"/>
                    <a:pt x="1038" y="54"/>
                  </a:cubicBezTo>
                  <a:cubicBezTo>
                    <a:pt x="1003" y="18"/>
                    <a:pt x="958" y="1"/>
                    <a:pt x="91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6854;p92"/>
            <p:cNvSpPr/>
            <p:nvPr/>
          </p:nvSpPr>
          <p:spPr>
            <a:xfrm>
              <a:off x="4426281" y="3536080"/>
              <a:ext cx="155126" cy="88624"/>
            </a:xfrm>
            <a:custGeom>
              <a:avLst/>
              <a:gdLst/>
              <a:ahLst/>
              <a:cxnLst/>
              <a:rect l="l" t="t" r="r" b="b"/>
              <a:pathLst>
                <a:path w="5918" h="3381" extrusionOk="0">
                  <a:moveTo>
                    <a:pt x="183" y="0"/>
                  </a:moveTo>
                  <a:cubicBezTo>
                    <a:pt x="74" y="0"/>
                    <a:pt x="0" y="131"/>
                    <a:pt x="74" y="226"/>
                  </a:cubicBezTo>
                  <a:cubicBezTo>
                    <a:pt x="601" y="965"/>
                    <a:pt x="2292" y="2864"/>
                    <a:pt x="5918" y="3380"/>
                  </a:cubicBezTo>
                  <a:cubicBezTo>
                    <a:pt x="5918" y="3380"/>
                    <a:pt x="4283" y="929"/>
                    <a:pt x="218" y="5"/>
                  </a:cubicBezTo>
                  <a:cubicBezTo>
                    <a:pt x="206" y="2"/>
                    <a:pt x="194" y="0"/>
                    <a:pt x="18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6855;p92"/>
            <p:cNvSpPr/>
            <p:nvPr/>
          </p:nvSpPr>
          <p:spPr>
            <a:xfrm>
              <a:off x="4560200" y="3464834"/>
              <a:ext cx="42412" cy="58192"/>
            </a:xfrm>
            <a:custGeom>
              <a:avLst/>
              <a:gdLst/>
              <a:ahLst/>
              <a:cxnLst/>
              <a:rect l="l" t="t" r="r" b="b"/>
              <a:pathLst>
                <a:path w="1618" h="2220" extrusionOk="0">
                  <a:moveTo>
                    <a:pt x="807" y="0"/>
                  </a:moveTo>
                  <a:cubicBezTo>
                    <a:pt x="751" y="0"/>
                    <a:pt x="695" y="27"/>
                    <a:pt x="661" y="82"/>
                  </a:cubicBezTo>
                  <a:lnTo>
                    <a:pt x="0" y="1140"/>
                  </a:lnTo>
                  <a:lnTo>
                    <a:pt x="805" y="2220"/>
                  </a:lnTo>
                  <a:lnTo>
                    <a:pt x="1618" y="1140"/>
                  </a:lnTo>
                  <a:lnTo>
                    <a:pt x="953" y="82"/>
                  </a:lnTo>
                  <a:cubicBezTo>
                    <a:pt x="920" y="27"/>
                    <a:pt x="863" y="0"/>
                    <a:pt x="807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6856;p92"/>
            <p:cNvSpPr/>
            <p:nvPr/>
          </p:nvSpPr>
          <p:spPr>
            <a:xfrm>
              <a:off x="4551524" y="3481060"/>
              <a:ext cx="80682" cy="119608"/>
            </a:xfrm>
            <a:custGeom>
              <a:avLst/>
              <a:gdLst/>
              <a:ahLst/>
              <a:cxnLst/>
              <a:rect l="l" t="t" r="r" b="b"/>
              <a:pathLst>
                <a:path w="3078" h="4563" extrusionOk="0">
                  <a:moveTo>
                    <a:pt x="2165" y="0"/>
                  </a:moveTo>
                  <a:cubicBezTo>
                    <a:pt x="2120" y="0"/>
                    <a:pt x="2075" y="17"/>
                    <a:pt x="2040" y="54"/>
                  </a:cubicBezTo>
                  <a:cubicBezTo>
                    <a:pt x="1660" y="451"/>
                    <a:pt x="753" y="1453"/>
                    <a:pt x="370" y="2332"/>
                  </a:cubicBezTo>
                  <a:cubicBezTo>
                    <a:pt x="92" y="2972"/>
                    <a:pt x="1" y="3612"/>
                    <a:pt x="373" y="4094"/>
                  </a:cubicBezTo>
                  <a:cubicBezTo>
                    <a:pt x="616" y="4408"/>
                    <a:pt x="986" y="4562"/>
                    <a:pt x="1367" y="4562"/>
                  </a:cubicBezTo>
                  <a:cubicBezTo>
                    <a:pt x="1604" y="4562"/>
                    <a:pt x="1844" y="4503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6"/>
                    <a:pt x="2553" y="602"/>
                    <a:pt x="2321" y="99"/>
                  </a:cubicBezTo>
                  <a:cubicBezTo>
                    <a:pt x="2292" y="35"/>
                    <a:pt x="2229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6857;p92"/>
            <p:cNvSpPr/>
            <p:nvPr/>
          </p:nvSpPr>
          <p:spPr>
            <a:xfrm>
              <a:off x="4530501" y="3481060"/>
              <a:ext cx="80787" cy="119608"/>
            </a:xfrm>
            <a:custGeom>
              <a:avLst/>
              <a:gdLst/>
              <a:ahLst/>
              <a:cxnLst/>
              <a:rect l="l" t="t" r="r" b="b"/>
              <a:pathLst>
                <a:path w="3082" h="4563" extrusionOk="0">
                  <a:moveTo>
                    <a:pt x="913" y="0"/>
                  </a:moveTo>
                  <a:cubicBezTo>
                    <a:pt x="849" y="0"/>
                    <a:pt x="786" y="35"/>
                    <a:pt x="757" y="99"/>
                  </a:cubicBezTo>
                  <a:cubicBezTo>
                    <a:pt x="525" y="602"/>
                    <a:pt x="1" y="1836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3"/>
                    <a:pt x="1476" y="4562"/>
                    <a:pt x="1712" y="4562"/>
                  </a:cubicBezTo>
                  <a:cubicBezTo>
                    <a:pt x="2092" y="4562"/>
                    <a:pt x="2462" y="4408"/>
                    <a:pt x="2705" y="4094"/>
                  </a:cubicBezTo>
                  <a:cubicBezTo>
                    <a:pt x="3081" y="3612"/>
                    <a:pt x="2986" y="2972"/>
                    <a:pt x="2708" y="2332"/>
                  </a:cubicBezTo>
                  <a:cubicBezTo>
                    <a:pt x="2325" y="1453"/>
                    <a:pt x="1421" y="451"/>
                    <a:pt x="1038" y="54"/>
                  </a:cubicBezTo>
                  <a:cubicBezTo>
                    <a:pt x="1003" y="17"/>
                    <a:pt x="958" y="0"/>
                    <a:pt x="91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6858;p92"/>
            <p:cNvSpPr/>
            <p:nvPr/>
          </p:nvSpPr>
          <p:spPr>
            <a:xfrm>
              <a:off x="4413174" y="3348241"/>
              <a:ext cx="336726" cy="360972"/>
            </a:xfrm>
            <a:custGeom>
              <a:avLst/>
              <a:gdLst/>
              <a:ahLst/>
              <a:cxnLst/>
              <a:rect l="l" t="t" r="r" b="b"/>
              <a:pathLst>
                <a:path w="12846" h="13771" extrusionOk="0">
                  <a:moveTo>
                    <a:pt x="6418" y="581"/>
                  </a:moveTo>
                  <a:lnTo>
                    <a:pt x="6836" y="1245"/>
                  </a:lnTo>
                  <a:cubicBezTo>
                    <a:pt x="6706" y="1386"/>
                    <a:pt x="6566" y="1551"/>
                    <a:pt x="6418" y="1734"/>
                  </a:cubicBezTo>
                  <a:cubicBezTo>
                    <a:pt x="6274" y="1551"/>
                    <a:pt x="6133" y="1386"/>
                    <a:pt x="6003" y="1245"/>
                  </a:cubicBezTo>
                  <a:lnTo>
                    <a:pt x="6418" y="581"/>
                  </a:lnTo>
                  <a:close/>
                  <a:moveTo>
                    <a:pt x="799" y="3419"/>
                  </a:moveTo>
                  <a:lnTo>
                    <a:pt x="1562" y="3594"/>
                  </a:lnTo>
                  <a:cubicBezTo>
                    <a:pt x="1572" y="3784"/>
                    <a:pt x="1590" y="4002"/>
                    <a:pt x="1614" y="4234"/>
                  </a:cubicBezTo>
                  <a:cubicBezTo>
                    <a:pt x="1382" y="4210"/>
                    <a:pt x="1168" y="4192"/>
                    <a:pt x="974" y="4182"/>
                  </a:cubicBezTo>
                  <a:lnTo>
                    <a:pt x="799" y="3419"/>
                  </a:lnTo>
                  <a:close/>
                  <a:moveTo>
                    <a:pt x="12037" y="3419"/>
                  </a:moveTo>
                  <a:lnTo>
                    <a:pt x="11861" y="4182"/>
                  </a:lnTo>
                  <a:cubicBezTo>
                    <a:pt x="11671" y="4192"/>
                    <a:pt x="11453" y="4210"/>
                    <a:pt x="11225" y="4234"/>
                  </a:cubicBezTo>
                  <a:cubicBezTo>
                    <a:pt x="11249" y="4002"/>
                    <a:pt x="11264" y="3784"/>
                    <a:pt x="11274" y="3594"/>
                  </a:cubicBezTo>
                  <a:lnTo>
                    <a:pt x="12037" y="3419"/>
                  </a:lnTo>
                  <a:close/>
                  <a:moveTo>
                    <a:pt x="5398" y="1189"/>
                  </a:moveTo>
                  <a:lnTo>
                    <a:pt x="5402" y="1193"/>
                  </a:lnTo>
                  <a:cubicBezTo>
                    <a:pt x="5767" y="1565"/>
                    <a:pt x="6105" y="1966"/>
                    <a:pt x="6414" y="2388"/>
                  </a:cubicBezTo>
                  <a:cubicBezTo>
                    <a:pt x="6458" y="2444"/>
                    <a:pt x="6513" y="2467"/>
                    <a:pt x="6567" y="2467"/>
                  </a:cubicBezTo>
                  <a:cubicBezTo>
                    <a:pt x="6709" y="2467"/>
                    <a:pt x="6843" y="2308"/>
                    <a:pt x="6741" y="2153"/>
                  </a:cubicBezTo>
                  <a:cubicBezTo>
                    <a:pt x="6717" y="2121"/>
                    <a:pt x="6696" y="2093"/>
                    <a:pt x="6675" y="2065"/>
                  </a:cubicBezTo>
                  <a:cubicBezTo>
                    <a:pt x="6914" y="1762"/>
                    <a:pt x="7170" y="1470"/>
                    <a:pt x="7438" y="1193"/>
                  </a:cubicBezTo>
                  <a:cubicBezTo>
                    <a:pt x="7670" y="1703"/>
                    <a:pt x="8158" y="2870"/>
                    <a:pt x="8158" y="3651"/>
                  </a:cubicBezTo>
                  <a:cubicBezTo>
                    <a:pt x="8158" y="4097"/>
                    <a:pt x="7986" y="4530"/>
                    <a:pt x="7677" y="4853"/>
                  </a:cubicBezTo>
                  <a:cubicBezTo>
                    <a:pt x="7652" y="4808"/>
                    <a:pt x="7617" y="4776"/>
                    <a:pt x="7571" y="4758"/>
                  </a:cubicBezTo>
                  <a:cubicBezTo>
                    <a:pt x="7628" y="4572"/>
                    <a:pt x="7649" y="4375"/>
                    <a:pt x="7635" y="4182"/>
                  </a:cubicBezTo>
                  <a:cubicBezTo>
                    <a:pt x="7610" y="3805"/>
                    <a:pt x="7469" y="3376"/>
                    <a:pt x="7216" y="2909"/>
                  </a:cubicBezTo>
                  <a:cubicBezTo>
                    <a:pt x="7174" y="2835"/>
                    <a:pt x="7110" y="2805"/>
                    <a:pt x="7047" y="2805"/>
                  </a:cubicBezTo>
                  <a:cubicBezTo>
                    <a:pt x="6912" y="2805"/>
                    <a:pt x="6780" y="2941"/>
                    <a:pt x="6861" y="3099"/>
                  </a:cubicBezTo>
                  <a:cubicBezTo>
                    <a:pt x="7286" y="3890"/>
                    <a:pt x="7346" y="4498"/>
                    <a:pt x="7044" y="4917"/>
                  </a:cubicBezTo>
                  <a:lnTo>
                    <a:pt x="6590" y="4189"/>
                  </a:lnTo>
                  <a:cubicBezTo>
                    <a:pt x="6551" y="4125"/>
                    <a:pt x="6486" y="4094"/>
                    <a:pt x="6420" y="4094"/>
                  </a:cubicBezTo>
                  <a:cubicBezTo>
                    <a:pt x="6354" y="4094"/>
                    <a:pt x="6288" y="4125"/>
                    <a:pt x="6249" y="4189"/>
                  </a:cubicBezTo>
                  <a:lnTo>
                    <a:pt x="5722" y="5036"/>
                  </a:lnTo>
                  <a:cubicBezTo>
                    <a:pt x="5581" y="4892"/>
                    <a:pt x="5493" y="4808"/>
                    <a:pt x="5482" y="4797"/>
                  </a:cubicBezTo>
                  <a:cubicBezTo>
                    <a:pt x="5442" y="4760"/>
                    <a:pt x="5392" y="4742"/>
                    <a:pt x="5342" y="4742"/>
                  </a:cubicBezTo>
                  <a:cubicBezTo>
                    <a:pt x="5270" y="4742"/>
                    <a:pt x="5200" y="4779"/>
                    <a:pt x="5162" y="4850"/>
                  </a:cubicBezTo>
                  <a:cubicBezTo>
                    <a:pt x="4853" y="4526"/>
                    <a:pt x="4681" y="4097"/>
                    <a:pt x="4681" y="3651"/>
                  </a:cubicBezTo>
                  <a:cubicBezTo>
                    <a:pt x="4677" y="2870"/>
                    <a:pt x="5166" y="1703"/>
                    <a:pt x="5398" y="1189"/>
                  </a:cubicBezTo>
                  <a:close/>
                  <a:moveTo>
                    <a:pt x="6418" y="4677"/>
                  </a:moveTo>
                  <a:lnTo>
                    <a:pt x="6836" y="5342"/>
                  </a:lnTo>
                  <a:cubicBezTo>
                    <a:pt x="6706" y="5483"/>
                    <a:pt x="6566" y="5648"/>
                    <a:pt x="6418" y="5827"/>
                  </a:cubicBezTo>
                  <a:cubicBezTo>
                    <a:pt x="6271" y="5649"/>
                    <a:pt x="6130" y="5484"/>
                    <a:pt x="6004" y="5340"/>
                  </a:cubicBezTo>
                  <a:lnTo>
                    <a:pt x="6004" y="5340"/>
                  </a:lnTo>
                  <a:lnTo>
                    <a:pt x="6418" y="4677"/>
                  </a:lnTo>
                  <a:close/>
                  <a:moveTo>
                    <a:pt x="10887" y="3130"/>
                  </a:moveTo>
                  <a:cubicBezTo>
                    <a:pt x="10880" y="3517"/>
                    <a:pt x="10856" y="3904"/>
                    <a:pt x="10810" y="4287"/>
                  </a:cubicBezTo>
                  <a:lnTo>
                    <a:pt x="10701" y="4305"/>
                  </a:lnTo>
                  <a:cubicBezTo>
                    <a:pt x="10451" y="4345"/>
                    <a:pt x="10495" y="4706"/>
                    <a:pt x="10726" y="4706"/>
                  </a:cubicBezTo>
                  <a:cubicBezTo>
                    <a:pt x="10740" y="4706"/>
                    <a:pt x="10753" y="4705"/>
                    <a:pt x="10768" y="4702"/>
                  </a:cubicBezTo>
                  <a:cubicBezTo>
                    <a:pt x="11281" y="4621"/>
                    <a:pt x="11805" y="4579"/>
                    <a:pt x="12325" y="4572"/>
                  </a:cubicBezTo>
                  <a:lnTo>
                    <a:pt x="12325" y="4572"/>
                  </a:lnTo>
                  <a:cubicBezTo>
                    <a:pt x="12129" y="5099"/>
                    <a:pt x="11650" y="6267"/>
                    <a:pt x="11098" y="6819"/>
                  </a:cubicBezTo>
                  <a:cubicBezTo>
                    <a:pt x="10760" y="7158"/>
                    <a:pt x="10316" y="7327"/>
                    <a:pt x="9871" y="7327"/>
                  </a:cubicBezTo>
                  <a:cubicBezTo>
                    <a:pt x="9437" y="7327"/>
                    <a:pt x="9003" y="7166"/>
                    <a:pt x="8665" y="6844"/>
                  </a:cubicBezTo>
                  <a:cubicBezTo>
                    <a:pt x="8489" y="6436"/>
                    <a:pt x="8471" y="6084"/>
                    <a:pt x="8605" y="5792"/>
                  </a:cubicBezTo>
                  <a:cubicBezTo>
                    <a:pt x="8781" y="5405"/>
                    <a:pt x="9235" y="5103"/>
                    <a:pt x="9945" y="4888"/>
                  </a:cubicBezTo>
                  <a:cubicBezTo>
                    <a:pt x="10174" y="4811"/>
                    <a:pt x="10098" y="4494"/>
                    <a:pt x="9891" y="4494"/>
                  </a:cubicBezTo>
                  <a:cubicBezTo>
                    <a:pt x="9872" y="4494"/>
                    <a:pt x="9853" y="4496"/>
                    <a:pt x="9832" y="4502"/>
                  </a:cubicBezTo>
                  <a:cubicBezTo>
                    <a:pt x="9002" y="4751"/>
                    <a:pt x="8468" y="5128"/>
                    <a:pt x="8239" y="5623"/>
                  </a:cubicBezTo>
                  <a:cubicBezTo>
                    <a:pt x="8201" y="5704"/>
                    <a:pt x="8173" y="5785"/>
                    <a:pt x="8155" y="5870"/>
                  </a:cubicBezTo>
                  <a:cubicBezTo>
                    <a:pt x="8137" y="5778"/>
                    <a:pt x="8130" y="5683"/>
                    <a:pt x="8130" y="5588"/>
                  </a:cubicBezTo>
                  <a:cubicBezTo>
                    <a:pt x="8130" y="5128"/>
                    <a:pt x="8313" y="4685"/>
                    <a:pt x="8640" y="4357"/>
                  </a:cubicBezTo>
                  <a:cubicBezTo>
                    <a:pt x="9189" y="3809"/>
                    <a:pt x="10360" y="3327"/>
                    <a:pt x="10884" y="3130"/>
                  </a:cubicBezTo>
                  <a:close/>
                  <a:moveTo>
                    <a:pt x="1952" y="3130"/>
                  </a:moveTo>
                  <a:lnTo>
                    <a:pt x="1952" y="3130"/>
                  </a:lnTo>
                  <a:cubicBezTo>
                    <a:pt x="2479" y="3327"/>
                    <a:pt x="3647" y="3809"/>
                    <a:pt x="4199" y="4361"/>
                  </a:cubicBezTo>
                  <a:cubicBezTo>
                    <a:pt x="4526" y="4685"/>
                    <a:pt x="4709" y="5128"/>
                    <a:pt x="4709" y="5592"/>
                  </a:cubicBezTo>
                  <a:cubicBezTo>
                    <a:pt x="4709" y="5683"/>
                    <a:pt x="4702" y="5778"/>
                    <a:pt x="4684" y="5870"/>
                  </a:cubicBezTo>
                  <a:cubicBezTo>
                    <a:pt x="4663" y="5785"/>
                    <a:pt x="4635" y="5704"/>
                    <a:pt x="4600" y="5623"/>
                  </a:cubicBezTo>
                  <a:cubicBezTo>
                    <a:pt x="4371" y="5128"/>
                    <a:pt x="3837" y="4751"/>
                    <a:pt x="3007" y="4502"/>
                  </a:cubicBezTo>
                  <a:cubicBezTo>
                    <a:pt x="2986" y="4496"/>
                    <a:pt x="2967" y="4494"/>
                    <a:pt x="2948" y="4494"/>
                  </a:cubicBezTo>
                  <a:cubicBezTo>
                    <a:pt x="2741" y="4494"/>
                    <a:pt x="2665" y="4811"/>
                    <a:pt x="2891" y="4888"/>
                  </a:cubicBezTo>
                  <a:cubicBezTo>
                    <a:pt x="3605" y="5103"/>
                    <a:pt x="4055" y="5405"/>
                    <a:pt x="4234" y="5792"/>
                  </a:cubicBezTo>
                  <a:cubicBezTo>
                    <a:pt x="4364" y="6084"/>
                    <a:pt x="4347" y="6436"/>
                    <a:pt x="4174" y="6847"/>
                  </a:cubicBezTo>
                  <a:cubicBezTo>
                    <a:pt x="3837" y="7169"/>
                    <a:pt x="3404" y="7329"/>
                    <a:pt x="2972" y="7329"/>
                  </a:cubicBezTo>
                  <a:cubicBezTo>
                    <a:pt x="2526" y="7329"/>
                    <a:pt x="2080" y="7158"/>
                    <a:pt x="1741" y="6819"/>
                  </a:cubicBezTo>
                  <a:cubicBezTo>
                    <a:pt x="1185" y="6267"/>
                    <a:pt x="707" y="5096"/>
                    <a:pt x="510" y="4568"/>
                  </a:cubicBezTo>
                  <a:lnTo>
                    <a:pt x="510" y="4568"/>
                  </a:lnTo>
                  <a:lnTo>
                    <a:pt x="514" y="4572"/>
                  </a:lnTo>
                  <a:cubicBezTo>
                    <a:pt x="1034" y="4579"/>
                    <a:pt x="1555" y="4621"/>
                    <a:pt x="2072" y="4702"/>
                  </a:cubicBezTo>
                  <a:cubicBezTo>
                    <a:pt x="2086" y="4705"/>
                    <a:pt x="2099" y="4706"/>
                    <a:pt x="2112" y="4706"/>
                  </a:cubicBezTo>
                  <a:cubicBezTo>
                    <a:pt x="2341" y="4706"/>
                    <a:pt x="2388" y="4345"/>
                    <a:pt x="2138" y="4305"/>
                  </a:cubicBezTo>
                  <a:lnTo>
                    <a:pt x="2026" y="4287"/>
                  </a:lnTo>
                  <a:cubicBezTo>
                    <a:pt x="1984" y="3904"/>
                    <a:pt x="1955" y="3517"/>
                    <a:pt x="1952" y="3130"/>
                  </a:cubicBezTo>
                  <a:close/>
                  <a:moveTo>
                    <a:pt x="8517" y="7252"/>
                  </a:moveTo>
                  <a:lnTo>
                    <a:pt x="8517" y="7252"/>
                  </a:lnTo>
                  <a:cubicBezTo>
                    <a:pt x="8883" y="7550"/>
                    <a:pt x="9336" y="7719"/>
                    <a:pt x="9808" y="7733"/>
                  </a:cubicBezTo>
                  <a:cubicBezTo>
                    <a:pt x="9335" y="7944"/>
                    <a:pt x="8875" y="8189"/>
                    <a:pt x="8437" y="8465"/>
                  </a:cubicBezTo>
                  <a:lnTo>
                    <a:pt x="8437" y="8465"/>
                  </a:lnTo>
                  <a:cubicBezTo>
                    <a:pt x="8518" y="8234"/>
                    <a:pt x="8563" y="7992"/>
                    <a:pt x="8559" y="7747"/>
                  </a:cubicBezTo>
                  <a:cubicBezTo>
                    <a:pt x="8559" y="7582"/>
                    <a:pt x="8545" y="7417"/>
                    <a:pt x="8517" y="7252"/>
                  </a:cubicBezTo>
                  <a:close/>
                  <a:moveTo>
                    <a:pt x="4322" y="7248"/>
                  </a:moveTo>
                  <a:lnTo>
                    <a:pt x="4322" y="7252"/>
                  </a:lnTo>
                  <a:cubicBezTo>
                    <a:pt x="4294" y="7417"/>
                    <a:pt x="4280" y="7582"/>
                    <a:pt x="4280" y="7747"/>
                  </a:cubicBezTo>
                  <a:cubicBezTo>
                    <a:pt x="4276" y="7993"/>
                    <a:pt x="4322" y="8236"/>
                    <a:pt x="4403" y="8468"/>
                  </a:cubicBezTo>
                  <a:cubicBezTo>
                    <a:pt x="3967" y="8190"/>
                    <a:pt x="3506" y="7944"/>
                    <a:pt x="3035" y="7733"/>
                  </a:cubicBezTo>
                  <a:cubicBezTo>
                    <a:pt x="3503" y="7719"/>
                    <a:pt x="3956" y="7547"/>
                    <a:pt x="4322" y="7248"/>
                  </a:cubicBezTo>
                  <a:close/>
                  <a:moveTo>
                    <a:pt x="7438" y="5289"/>
                  </a:moveTo>
                  <a:cubicBezTo>
                    <a:pt x="7670" y="5799"/>
                    <a:pt x="8158" y="6967"/>
                    <a:pt x="8158" y="7747"/>
                  </a:cubicBezTo>
                  <a:cubicBezTo>
                    <a:pt x="8158" y="8306"/>
                    <a:pt x="7888" y="8830"/>
                    <a:pt x="7434" y="9157"/>
                  </a:cubicBezTo>
                  <a:cubicBezTo>
                    <a:pt x="7480" y="9084"/>
                    <a:pt x="7518" y="9006"/>
                    <a:pt x="7547" y="8925"/>
                  </a:cubicBezTo>
                  <a:cubicBezTo>
                    <a:pt x="7737" y="8412"/>
                    <a:pt x="7624" y="7768"/>
                    <a:pt x="7216" y="7005"/>
                  </a:cubicBezTo>
                  <a:cubicBezTo>
                    <a:pt x="7175" y="6925"/>
                    <a:pt x="7108" y="6892"/>
                    <a:pt x="7041" y="6892"/>
                  </a:cubicBezTo>
                  <a:cubicBezTo>
                    <a:pt x="6903" y="6892"/>
                    <a:pt x="6766" y="7034"/>
                    <a:pt x="6861" y="7195"/>
                  </a:cubicBezTo>
                  <a:cubicBezTo>
                    <a:pt x="7213" y="7853"/>
                    <a:pt x="7318" y="8387"/>
                    <a:pt x="7167" y="8785"/>
                  </a:cubicBezTo>
                  <a:cubicBezTo>
                    <a:pt x="7058" y="9084"/>
                    <a:pt x="6791" y="9319"/>
                    <a:pt x="6379" y="9484"/>
                  </a:cubicBezTo>
                  <a:cubicBezTo>
                    <a:pt x="5433" y="9463"/>
                    <a:pt x="4681" y="8693"/>
                    <a:pt x="4677" y="7747"/>
                  </a:cubicBezTo>
                  <a:cubicBezTo>
                    <a:pt x="4677" y="6967"/>
                    <a:pt x="5166" y="5799"/>
                    <a:pt x="5398" y="5289"/>
                  </a:cubicBezTo>
                  <a:cubicBezTo>
                    <a:pt x="5764" y="5662"/>
                    <a:pt x="6101" y="6063"/>
                    <a:pt x="6407" y="6481"/>
                  </a:cubicBezTo>
                  <a:lnTo>
                    <a:pt x="6411" y="6485"/>
                  </a:lnTo>
                  <a:cubicBezTo>
                    <a:pt x="6455" y="6540"/>
                    <a:pt x="6510" y="6563"/>
                    <a:pt x="6564" y="6563"/>
                  </a:cubicBezTo>
                  <a:cubicBezTo>
                    <a:pt x="6706" y="6563"/>
                    <a:pt x="6840" y="6405"/>
                    <a:pt x="6738" y="6249"/>
                  </a:cubicBezTo>
                  <a:cubicBezTo>
                    <a:pt x="6717" y="6218"/>
                    <a:pt x="6696" y="6190"/>
                    <a:pt x="6671" y="6161"/>
                  </a:cubicBezTo>
                  <a:cubicBezTo>
                    <a:pt x="6914" y="5855"/>
                    <a:pt x="7167" y="5567"/>
                    <a:pt x="7438" y="5289"/>
                  </a:cubicBezTo>
                  <a:close/>
                  <a:moveTo>
                    <a:pt x="6112" y="9864"/>
                  </a:moveTo>
                  <a:lnTo>
                    <a:pt x="6112" y="9864"/>
                  </a:lnTo>
                  <a:cubicBezTo>
                    <a:pt x="6214" y="9880"/>
                    <a:pt x="6316" y="9888"/>
                    <a:pt x="6418" y="9888"/>
                  </a:cubicBezTo>
                  <a:cubicBezTo>
                    <a:pt x="6520" y="9888"/>
                    <a:pt x="6622" y="9880"/>
                    <a:pt x="6724" y="9864"/>
                  </a:cubicBezTo>
                  <a:lnTo>
                    <a:pt x="6724" y="9864"/>
                  </a:lnTo>
                  <a:cubicBezTo>
                    <a:pt x="6594" y="10001"/>
                    <a:pt x="6492" y="10121"/>
                    <a:pt x="6418" y="10212"/>
                  </a:cubicBezTo>
                  <a:cubicBezTo>
                    <a:pt x="6344" y="10121"/>
                    <a:pt x="6242" y="10001"/>
                    <a:pt x="6112" y="9864"/>
                  </a:cubicBezTo>
                  <a:close/>
                  <a:moveTo>
                    <a:pt x="837" y="7407"/>
                  </a:moveTo>
                  <a:cubicBezTo>
                    <a:pt x="2752" y="7871"/>
                    <a:pt x="4080" y="8676"/>
                    <a:pt x="4878" y="9298"/>
                  </a:cubicBezTo>
                  <a:cubicBezTo>
                    <a:pt x="5257" y="9586"/>
                    <a:pt x="5609" y="9910"/>
                    <a:pt x="5929" y="10265"/>
                  </a:cubicBezTo>
                  <a:cubicBezTo>
                    <a:pt x="3942" y="9885"/>
                    <a:pt x="2624" y="9077"/>
                    <a:pt x="1850" y="8440"/>
                  </a:cubicBezTo>
                  <a:cubicBezTo>
                    <a:pt x="1475" y="8135"/>
                    <a:pt x="1135" y="7789"/>
                    <a:pt x="837" y="7407"/>
                  </a:cubicBezTo>
                  <a:close/>
                  <a:moveTo>
                    <a:pt x="12002" y="7406"/>
                  </a:moveTo>
                  <a:lnTo>
                    <a:pt x="12002" y="7406"/>
                  </a:lnTo>
                  <a:cubicBezTo>
                    <a:pt x="11703" y="7786"/>
                    <a:pt x="11362" y="8134"/>
                    <a:pt x="10986" y="8440"/>
                  </a:cubicBezTo>
                  <a:lnTo>
                    <a:pt x="10989" y="8440"/>
                  </a:lnTo>
                  <a:cubicBezTo>
                    <a:pt x="10216" y="9080"/>
                    <a:pt x="8897" y="9885"/>
                    <a:pt x="6907" y="10265"/>
                  </a:cubicBezTo>
                  <a:cubicBezTo>
                    <a:pt x="7223" y="9917"/>
                    <a:pt x="7571" y="9593"/>
                    <a:pt x="7944" y="9309"/>
                  </a:cubicBezTo>
                  <a:cubicBezTo>
                    <a:pt x="8746" y="8686"/>
                    <a:pt x="10078" y="7874"/>
                    <a:pt x="12002" y="7406"/>
                  </a:cubicBezTo>
                  <a:close/>
                  <a:moveTo>
                    <a:pt x="2375" y="9652"/>
                  </a:moveTo>
                  <a:cubicBezTo>
                    <a:pt x="2577" y="9652"/>
                    <a:pt x="2780" y="9661"/>
                    <a:pt x="2982" y="9678"/>
                  </a:cubicBezTo>
                  <a:lnTo>
                    <a:pt x="2989" y="9678"/>
                  </a:lnTo>
                  <a:cubicBezTo>
                    <a:pt x="3756" y="10082"/>
                    <a:pt x="4723" y="10451"/>
                    <a:pt x="5919" y="10673"/>
                  </a:cubicBezTo>
                  <a:cubicBezTo>
                    <a:pt x="5509" y="10745"/>
                    <a:pt x="5126" y="10776"/>
                    <a:pt x="4770" y="10776"/>
                  </a:cubicBezTo>
                  <a:cubicBezTo>
                    <a:pt x="3805" y="10776"/>
                    <a:pt x="3043" y="10551"/>
                    <a:pt x="2511" y="10314"/>
                  </a:cubicBezTo>
                  <a:lnTo>
                    <a:pt x="2511" y="10314"/>
                  </a:lnTo>
                  <a:lnTo>
                    <a:pt x="2515" y="10318"/>
                  </a:lnTo>
                  <a:cubicBezTo>
                    <a:pt x="2149" y="10156"/>
                    <a:pt x="1804" y="9952"/>
                    <a:pt x="1488" y="9706"/>
                  </a:cubicBezTo>
                  <a:cubicBezTo>
                    <a:pt x="1783" y="9670"/>
                    <a:pt x="2079" y="9652"/>
                    <a:pt x="2375" y="9652"/>
                  </a:cubicBezTo>
                  <a:close/>
                  <a:moveTo>
                    <a:pt x="10464" y="9652"/>
                  </a:moveTo>
                  <a:cubicBezTo>
                    <a:pt x="10761" y="9652"/>
                    <a:pt x="11057" y="9670"/>
                    <a:pt x="11351" y="9706"/>
                  </a:cubicBezTo>
                  <a:cubicBezTo>
                    <a:pt x="11042" y="9949"/>
                    <a:pt x="10701" y="10149"/>
                    <a:pt x="10342" y="10311"/>
                  </a:cubicBezTo>
                  <a:cubicBezTo>
                    <a:pt x="9809" y="10549"/>
                    <a:pt x="9045" y="10779"/>
                    <a:pt x="8078" y="10779"/>
                  </a:cubicBezTo>
                  <a:cubicBezTo>
                    <a:pt x="7720" y="10779"/>
                    <a:pt x="7333" y="10747"/>
                    <a:pt x="6921" y="10673"/>
                  </a:cubicBezTo>
                  <a:cubicBezTo>
                    <a:pt x="8116" y="10451"/>
                    <a:pt x="9087" y="10082"/>
                    <a:pt x="9850" y="9678"/>
                  </a:cubicBezTo>
                  <a:lnTo>
                    <a:pt x="9857" y="9678"/>
                  </a:lnTo>
                  <a:cubicBezTo>
                    <a:pt x="10059" y="9661"/>
                    <a:pt x="10262" y="9652"/>
                    <a:pt x="10464" y="9652"/>
                  </a:cubicBezTo>
                  <a:close/>
                  <a:moveTo>
                    <a:pt x="6418" y="10979"/>
                  </a:moveTo>
                  <a:lnTo>
                    <a:pt x="6495" y="10997"/>
                  </a:lnTo>
                  <a:lnTo>
                    <a:pt x="6587" y="11644"/>
                  </a:lnTo>
                  <a:lnTo>
                    <a:pt x="6249" y="11644"/>
                  </a:lnTo>
                  <a:lnTo>
                    <a:pt x="6344" y="10997"/>
                  </a:lnTo>
                  <a:lnTo>
                    <a:pt x="6418" y="10979"/>
                  </a:lnTo>
                  <a:close/>
                  <a:moveTo>
                    <a:pt x="6643" y="12044"/>
                  </a:moveTo>
                  <a:lnTo>
                    <a:pt x="6833" y="13367"/>
                  </a:lnTo>
                  <a:lnTo>
                    <a:pt x="6006" y="13367"/>
                  </a:lnTo>
                  <a:lnTo>
                    <a:pt x="6193" y="12044"/>
                  </a:lnTo>
                  <a:close/>
                  <a:moveTo>
                    <a:pt x="6423" y="1"/>
                  </a:moveTo>
                  <a:cubicBezTo>
                    <a:pt x="6357" y="1"/>
                    <a:pt x="6291" y="32"/>
                    <a:pt x="6253" y="96"/>
                  </a:cubicBezTo>
                  <a:lnTo>
                    <a:pt x="5725" y="940"/>
                  </a:lnTo>
                  <a:cubicBezTo>
                    <a:pt x="5584" y="795"/>
                    <a:pt x="5497" y="711"/>
                    <a:pt x="5486" y="700"/>
                  </a:cubicBezTo>
                  <a:cubicBezTo>
                    <a:pt x="5446" y="664"/>
                    <a:pt x="5397" y="646"/>
                    <a:pt x="5348" y="646"/>
                  </a:cubicBezTo>
                  <a:cubicBezTo>
                    <a:pt x="5274" y="646"/>
                    <a:pt x="5202" y="685"/>
                    <a:pt x="5166" y="757"/>
                  </a:cubicBezTo>
                  <a:cubicBezTo>
                    <a:pt x="5131" y="831"/>
                    <a:pt x="4283" y="2539"/>
                    <a:pt x="4283" y="3651"/>
                  </a:cubicBezTo>
                  <a:cubicBezTo>
                    <a:pt x="4283" y="3735"/>
                    <a:pt x="4287" y="3819"/>
                    <a:pt x="4297" y="3904"/>
                  </a:cubicBezTo>
                  <a:cubicBezTo>
                    <a:pt x="3443" y="3201"/>
                    <a:pt x="1889" y="2680"/>
                    <a:pt x="1818" y="2656"/>
                  </a:cubicBezTo>
                  <a:cubicBezTo>
                    <a:pt x="1798" y="2649"/>
                    <a:pt x="1777" y="2645"/>
                    <a:pt x="1756" y="2645"/>
                  </a:cubicBezTo>
                  <a:cubicBezTo>
                    <a:pt x="1652" y="2645"/>
                    <a:pt x="1558" y="2730"/>
                    <a:pt x="1555" y="2842"/>
                  </a:cubicBezTo>
                  <a:cubicBezTo>
                    <a:pt x="1555" y="2852"/>
                    <a:pt x="1551" y="2979"/>
                    <a:pt x="1555" y="3179"/>
                  </a:cubicBezTo>
                  <a:lnTo>
                    <a:pt x="584" y="2954"/>
                  </a:lnTo>
                  <a:cubicBezTo>
                    <a:pt x="569" y="2951"/>
                    <a:pt x="554" y="2950"/>
                    <a:pt x="539" y="2950"/>
                  </a:cubicBezTo>
                  <a:cubicBezTo>
                    <a:pt x="411" y="2950"/>
                    <a:pt x="310" y="3068"/>
                    <a:pt x="341" y="3197"/>
                  </a:cubicBezTo>
                  <a:lnTo>
                    <a:pt x="566" y="4168"/>
                  </a:lnTo>
                  <a:cubicBezTo>
                    <a:pt x="500" y="4166"/>
                    <a:pt x="441" y="4166"/>
                    <a:pt x="392" y="4166"/>
                  </a:cubicBezTo>
                  <a:cubicBezTo>
                    <a:pt x="295" y="4166"/>
                    <a:pt x="236" y="4168"/>
                    <a:pt x="229" y="4168"/>
                  </a:cubicBezTo>
                  <a:cubicBezTo>
                    <a:pt x="92" y="4175"/>
                    <a:pt x="0" y="4305"/>
                    <a:pt x="43" y="4431"/>
                  </a:cubicBezTo>
                  <a:cubicBezTo>
                    <a:pt x="67" y="4509"/>
                    <a:pt x="675" y="6316"/>
                    <a:pt x="1463" y="7104"/>
                  </a:cubicBezTo>
                  <a:cubicBezTo>
                    <a:pt x="1488" y="7128"/>
                    <a:pt x="1512" y="7150"/>
                    <a:pt x="1537" y="7174"/>
                  </a:cubicBezTo>
                  <a:cubicBezTo>
                    <a:pt x="1189" y="7069"/>
                    <a:pt x="820" y="6977"/>
                    <a:pt x="429" y="6900"/>
                  </a:cubicBezTo>
                  <a:cubicBezTo>
                    <a:pt x="415" y="6897"/>
                    <a:pt x="401" y="6895"/>
                    <a:pt x="387" y="6895"/>
                  </a:cubicBezTo>
                  <a:cubicBezTo>
                    <a:pt x="240" y="6895"/>
                    <a:pt x="137" y="7057"/>
                    <a:pt x="211" y="7195"/>
                  </a:cubicBezTo>
                  <a:cubicBezTo>
                    <a:pt x="229" y="7223"/>
                    <a:pt x="619" y="7937"/>
                    <a:pt x="1583" y="8735"/>
                  </a:cubicBezTo>
                  <a:cubicBezTo>
                    <a:pt x="1804" y="8918"/>
                    <a:pt x="2036" y="9091"/>
                    <a:pt x="2275" y="9249"/>
                  </a:cubicBezTo>
                  <a:cubicBezTo>
                    <a:pt x="1846" y="9256"/>
                    <a:pt x="1421" y="9295"/>
                    <a:pt x="999" y="9372"/>
                  </a:cubicBezTo>
                  <a:cubicBezTo>
                    <a:pt x="844" y="9397"/>
                    <a:pt x="777" y="9590"/>
                    <a:pt x="886" y="9706"/>
                  </a:cubicBezTo>
                  <a:cubicBezTo>
                    <a:pt x="908" y="9727"/>
                    <a:pt x="1400" y="10255"/>
                    <a:pt x="2339" y="10677"/>
                  </a:cubicBezTo>
                  <a:cubicBezTo>
                    <a:pt x="3094" y="11011"/>
                    <a:pt x="3915" y="11179"/>
                    <a:pt x="4743" y="11179"/>
                  </a:cubicBezTo>
                  <a:cubicBezTo>
                    <a:pt x="4752" y="11179"/>
                    <a:pt x="4760" y="11179"/>
                    <a:pt x="4769" y="11179"/>
                  </a:cubicBezTo>
                  <a:cubicBezTo>
                    <a:pt x="5155" y="11179"/>
                    <a:pt x="5546" y="11144"/>
                    <a:pt x="5929" y="11077"/>
                  </a:cubicBezTo>
                  <a:lnTo>
                    <a:pt x="5929" y="11077"/>
                  </a:lnTo>
                  <a:lnTo>
                    <a:pt x="5577" y="13539"/>
                  </a:lnTo>
                  <a:cubicBezTo>
                    <a:pt x="5560" y="13662"/>
                    <a:pt x="5655" y="13771"/>
                    <a:pt x="5778" y="13771"/>
                  </a:cubicBezTo>
                  <a:lnTo>
                    <a:pt x="7072" y="13771"/>
                  </a:lnTo>
                  <a:cubicBezTo>
                    <a:pt x="7195" y="13771"/>
                    <a:pt x="7290" y="13662"/>
                    <a:pt x="7272" y="13539"/>
                  </a:cubicBezTo>
                  <a:lnTo>
                    <a:pt x="6921" y="11077"/>
                  </a:lnTo>
                  <a:lnTo>
                    <a:pt x="6921" y="11077"/>
                  </a:lnTo>
                  <a:cubicBezTo>
                    <a:pt x="7304" y="11144"/>
                    <a:pt x="7691" y="11179"/>
                    <a:pt x="8081" y="11179"/>
                  </a:cubicBezTo>
                  <a:cubicBezTo>
                    <a:pt x="8090" y="11179"/>
                    <a:pt x="8098" y="11179"/>
                    <a:pt x="8107" y="11179"/>
                  </a:cubicBezTo>
                  <a:cubicBezTo>
                    <a:pt x="8935" y="11179"/>
                    <a:pt x="9756" y="11011"/>
                    <a:pt x="10511" y="10677"/>
                  </a:cubicBezTo>
                  <a:cubicBezTo>
                    <a:pt x="11450" y="10255"/>
                    <a:pt x="11942" y="9727"/>
                    <a:pt x="11963" y="9706"/>
                  </a:cubicBezTo>
                  <a:cubicBezTo>
                    <a:pt x="12069" y="9590"/>
                    <a:pt x="12005" y="9397"/>
                    <a:pt x="11851" y="9372"/>
                  </a:cubicBezTo>
                  <a:cubicBezTo>
                    <a:pt x="11429" y="9295"/>
                    <a:pt x="11003" y="9256"/>
                    <a:pt x="10574" y="9249"/>
                  </a:cubicBezTo>
                  <a:cubicBezTo>
                    <a:pt x="10813" y="9091"/>
                    <a:pt x="11045" y="8918"/>
                    <a:pt x="11267" y="8735"/>
                  </a:cubicBezTo>
                  <a:cubicBezTo>
                    <a:pt x="12231" y="7937"/>
                    <a:pt x="12621" y="7223"/>
                    <a:pt x="12638" y="7195"/>
                  </a:cubicBezTo>
                  <a:cubicBezTo>
                    <a:pt x="12712" y="7057"/>
                    <a:pt x="12610" y="6895"/>
                    <a:pt x="12463" y="6895"/>
                  </a:cubicBezTo>
                  <a:cubicBezTo>
                    <a:pt x="12449" y="6895"/>
                    <a:pt x="12435" y="6897"/>
                    <a:pt x="12420" y="6900"/>
                  </a:cubicBezTo>
                  <a:cubicBezTo>
                    <a:pt x="12030" y="6977"/>
                    <a:pt x="11661" y="7072"/>
                    <a:pt x="11313" y="7174"/>
                  </a:cubicBezTo>
                  <a:cubicBezTo>
                    <a:pt x="11337" y="7150"/>
                    <a:pt x="11362" y="7128"/>
                    <a:pt x="11387" y="7104"/>
                  </a:cubicBezTo>
                  <a:cubicBezTo>
                    <a:pt x="12167" y="6316"/>
                    <a:pt x="12776" y="4509"/>
                    <a:pt x="12804" y="4435"/>
                  </a:cubicBezTo>
                  <a:cubicBezTo>
                    <a:pt x="12846" y="4305"/>
                    <a:pt x="12751" y="4175"/>
                    <a:pt x="12617" y="4171"/>
                  </a:cubicBezTo>
                  <a:cubicBezTo>
                    <a:pt x="12608" y="4171"/>
                    <a:pt x="12550" y="4170"/>
                    <a:pt x="12453" y="4170"/>
                  </a:cubicBezTo>
                  <a:cubicBezTo>
                    <a:pt x="12405" y="4170"/>
                    <a:pt x="12347" y="4170"/>
                    <a:pt x="12280" y="4171"/>
                  </a:cubicBezTo>
                  <a:lnTo>
                    <a:pt x="12505" y="3197"/>
                  </a:lnTo>
                  <a:cubicBezTo>
                    <a:pt x="12533" y="3068"/>
                    <a:pt x="12431" y="2950"/>
                    <a:pt x="12306" y="2950"/>
                  </a:cubicBezTo>
                  <a:cubicBezTo>
                    <a:pt x="12292" y="2950"/>
                    <a:pt x="12277" y="2951"/>
                    <a:pt x="12262" y="2954"/>
                  </a:cubicBezTo>
                  <a:lnTo>
                    <a:pt x="11292" y="3179"/>
                  </a:lnTo>
                  <a:cubicBezTo>
                    <a:pt x="11295" y="2979"/>
                    <a:pt x="11292" y="2852"/>
                    <a:pt x="11292" y="2842"/>
                  </a:cubicBezTo>
                  <a:cubicBezTo>
                    <a:pt x="11286" y="2730"/>
                    <a:pt x="11194" y="2645"/>
                    <a:pt x="11090" y="2645"/>
                  </a:cubicBezTo>
                  <a:cubicBezTo>
                    <a:pt x="11069" y="2645"/>
                    <a:pt x="11049" y="2649"/>
                    <a:pt x="11028" y="2656"/>
                  </a:cubicBezTo>
                  <a:cubicBezTo>
                    <a:pt x="10958" y="2680"/>
                    <a:pt x="9403" y="3204"/>
                    <a:pt x="8549" y="3904"/>
                  </a:cubicBezTo>
                  <a:cubicBezTo>
                    <a:pt x="8559" y="3819"/>
                    <a:pt x="8563" y="3735"/>
                    <a:pt x="8563" y="3651"/>
                  </a:cubicBezTo>
                  <a:cubicBezTo>
                    <a:pt x="8563" y="2539"/>
                    <a:pt x="7715" y="831"/>
                    <a:pt x="7680" y="757"/>
                  </a:cubicBezTo>
                  <a:cubicBezTo>
                    <a:pt x="7644" y="685"/>
                    <a:pt x="7572" y="646"/>
                    <a:pt x="7499" y="646"/>
                  </a:cubicBezTo>
                  <a:cubicBezTo>
                    <a:pt x="7449" y="646"/>
                    <a:pt x="7400" y="664"/>
                    <a:pt x="7360" y="700"/>
                  </a:cubicBezTo>
                  <a:cubicBezTo>
                    <a:pt x="7353" y="711"/>
                    <a:pt x="7262" y="795"/>
                    <a:pt x="7121" y="940"/>
                  </a:cubicBezTo>
                  <a:lnTo>
                    <a:pt x="6594" y="96"/>
                  </a:lnTo>
                  <a:cubicBezTo>
                    <a:pt x="6555" y="32"/>
                    <a:pt x="6489" y="1"/>
                    <a:pt x="642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16322;p92"/>
          <p:cNvGrpSpPr/>
          <p:nvPr/>
        </p:nvGrpSpPr>
        <p:grpSpPr>
          <a:xfrm>
            <a:off x="3980126" y="4877044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976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" name="Google Shape;16073;p92"/>
          <p:cNvGrpSpPr/>
          <p:nvPr/>
        </p:nvGrpSpPr>
        <p:grpSpPr>
          <a:xfrm>
            <a:off x="5112703" y="3620093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001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" name="Google Shape;16073;p92"/>
          <p:cNvGrpSpPr/>
          <p:nvPr/>
        </p:nvGrpSpPr>
        <p:grpSpPr>
          <a:xfrm>
            <a:off x="8989024" y="1791176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008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" name="Google Shape;16073;p92"/>
          <p:cNvGrpSpPr/>
          <p:nvPr/>
        </p:nvGrpSpPr>
        <p:grpSpPr>
          <a:xfrm>
            <a:off x="6741480" y="1747476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015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" name="Google Shape;16073;p92"/>
          <p:cNvGrpSpPr/>
          <p:nvPr/>
        </p:nvGrpSpPr>
        <p:grpSpPr>
          <a:xfrm>
            <a:off x="6245450" y="3061583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022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6073;p92"/>
          <p:cNvGrpSpPr/>
          <p:nvPr/>
        </p:nvGrpSpPr>
        <p:grpSpPr>
          <a:xfrm>
            <a:off x="6977839" y="2768328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029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" name="Google Shape;16073;p92"/>
          <p:cNvGrpSpPr/>
          <p:nvPr/>
        </p:nvGrpSpPr>
        <p:grpSpPr>
          <a:xfrm>
            <a:off x="8867791" y="3529751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036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6073;p92"/>
          <p:cNvGrpSpPr/>
          <p:nvPr/>
        </p:nvGrpSpPr>
        <p:grpSpPr>
          <a:xfrm>
            <a:off x="5797855" y="3620093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043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6073;p92"/>
          <p:cNvGrpSpPr/>
          <p:nvPr/>
        </p:nvGrpSpPr>
        <p:grpSpPr>
          <a:xfrm>
            <a:off x="9612176" y="2570056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050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6073;p92"/>
          <p:cNvGrpSpPr/>
          <p:nvPr/>
        </p:nvGrpSpPr>
        <p:grpSpPr>
          <a:xfrm>
            <a:off x="2248845" y="2708877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057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6073;p92"/>
          <p:cNvGrpSpPr/>
          <p:nvPr/>
        </p:nvGrpSpPr>
        <p:grpSpPr>
          <a:xfrm>
            <a:off x="2684045" y="630153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064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0" name="Google Shape;16079;p92"/>
          <p:cNvSpPr/>
          <p:nvPr/>
        </p:nvSpPr>
        <p:spPr>
          <a:xfrm>
            <a:off x="2914393" y="2022552"/>
            <a:ext cx="464454" cy="987990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6079;p92"/>
          <p:cNvSpPr/>
          <p:nvPr/>
        </p:nvSpPr>
        <p:spPr>
          <a:xfrm>
            <a:off x="3595929" y="3448974"/>
            <a:ext cx="464454" cy="987990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6079;p92"/>
          <p:cNvSpPr/>
          <p:nvPr/>
        </p:nvSpPr>
        <p:spPr>
          <a:xfrm>
            <a:off x="1628711" y="2471880"/>
            <a:ext cx="464454" cy="987990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6079;p92"/>
          <p:cNvSpPr/>
          <p:nvPr/>
        </p:nvSpPr>
        <p:spPr>
          <a:xfrm>
            <a:off x="978756" y="1790523"/>
            <a:ext cx="464454" cy="987990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6079;p92"/>
          <p:cNvSpPr/>
          <p:nvPr/>
        </p:nvSpPr>
        <p:spPr>
          <a:xfrm>
            <a:off x="2154615" y="1744959"/>
            <a:ext cx="464454" cy="987990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6079;p92"/>
          <p:cNvSpPr/>
          <p:nvPr/>
        </p:nvSpPr>
        <p:spPr>
          <a:xfrm>
            <a:off x="1859538" y="630152"/>
            <a:ext cx="404828" cy="844209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6079;p92"/>
          <p:cNvSpPr/>
          <p:nvPr/>
        </p:nvSpPr>
        <p:spPr>
          <a:xfrm>
            <a:off x="3551958" y="2150140"/>
            <a:ext cx="464454" cy="987990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6079;p92"/>
          <p:cNvSpPr/>
          <p:nvPr/>
        </p:nvSpPr>
        <p:spPr>
          <a:xfrm>
            <a:off x="75809" y="1666128"/>
            <a:ext cx="464454" cy="987990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6079;p92"/>
          <p:cNvSpPr/>
          <p:nvPr/>
        </p:nvSpPr>
        <p:spPr>
          <a:xfrm>
            <a:off x="75239" y="2976951"/>
            <a:ext cx="464454" cy="987990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6079;p92"/>
          <p:cNvSpPr/>
          <p:nvPr/>
        </p:nvSpPr>
        <p:spPr>
          <a:xfrm>
            <a:off x="755886" y="3677151"/>
            <a:ext cx="464454" cy="987990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6079;p92"/>
          <p:cNvSpPr/>
          <p:nvPr/>
        </p:nvSpPr>
        <p:spPr>
          <a:xfrm>
            <a:off x="148926" y="4702174"/>
            <a:ext cx="464454" cy="987990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6079;p92"/>
          <p:cNvSpPr/>
          <p:nvPr/>
        </p:nvSpPr>
        <p:spPr>
          <a:xfrm>
            <a:off x="2476016" y="3739296"/>
            <a:ext cx="464454" cy="987990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2" name="Google Shape;16073;p92"/>
          <p:cNvGrpSpPr/>
          <p:nvPr/>
        </p:nvGrpSpPr>
        <p:grpSpPr>
          <a:xfrm>
            <a:off x="5094909" y="1883693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083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6073;p92"/>
          <p:cNvGrpSpPr/>
          <p:nvPr/>
        </p:nvGrpSpPr>
        <p:grpSpPr>
          <a:xfrm>
            <a:off x="6739211" y="3695083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090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6073;p92"/>
          <p:cNvGrpSpPr/>
          <p:nvPr/>
        </p:nvGrpSpPr>
        <p:grpSpPr>
          <a:xfrm>
            <a:off x="4386399" y="1358520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097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" name="Google Shape;16073;p92"/>
          <p:cNvGrpSpPr/>
          <p:nvPr/>
        </p:nvGrpSpPr>
        <p:grpSpPr>
          <a:xfrm>
            <a:off x="7609619" y="3605203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104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6073;p92"/>
          <p:cNvGrpSpPr/>
          <p:nvPr/>
        </p:nvGrpSpPr>
        <p:grpSpPr>
          <a:xfrm>
            <a:off x="7826843" y="2472887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111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7" name="Google Shape;16079;p92"/>
          <p:cNvSpPr/>
          <p:nvPr/>
        </p:nvSpPr>
        <p:spPr>
          <a:xfrm>
            <a:off x="10882555" y="1946913"/>
            <a:ext cx="518742" cy="907864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6079;p92"/>
          <p:cNvSpPr/>
          <p:nvPr/>
        </p:nvSpPr>
        <p:spPr>
          <a:xfrm>
            <a:off x="10132109" y="2743686"/>
            <a:ext cx="590819" cy="918266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6079;p92"/>
          <p:cNvSpPr/>
          <p:nvPr/>
        </p:nvSpPr>
        <p:spPr>
          <a:xfrm>
            <a:off x="9605226" y="1722652"/>
            <a:ext cx="495499" cy="854731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6079;p92"/>
          <p:cNvSpPr/>
          <p:nvPr/>
        </p:nvSpPr>
        <p:spPr>
          <a:xfrm>
            <a:off x="8491137" y="4852983"/>
            <a:ext cx="384895" cy="699152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6079;p92"/>
          <p:cNvSpPr/>
          <p:nvPr/>
        </p:nvSpPr>
        <p:spPr>
          <a:xfrm>
            <a:off x="11538687" y="3767475"/>
            <a:ext cx="464454" cy="987990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6079;p92"/>
          <p:cNvSpPr/>
          <p:nvPr/>
        </p:nvSpPr>
        <p:spPr>
          <a:xfrm>
            <a:off x="3251662" y="4804931"/>
            <a:ext cx="384895" cy="699152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6079;p92"/>
          <p:cNvSpPr/>
          <p:nvPr/>
        </p:nvSpPr>
        <p:spPr>
          <a:xfrm>
            <a:off x="4598023" y="4757668"/>
            <a:ext cx="384895" cy="699152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4" name="Google Shape;16073;p92"/>
          <p:cNvGrpSpPr/>
          <p:nvPr/>
        </p:nvGrpSpPr>
        <p:grpSpPr>
          <a:xfrm>
            <a:off x="11471322" y="2227825"/>
            <a:ext cx="531819" cy="1036198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125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1" name="Google Shape;16079;p92"/>
          <p:cNvSpPr/>
          <p:nvPr/>
        </p:nvSpPr>
        <p:spPr>
          <a:xfrm>
            <a:off x="8215146" y="656239"/>
            <a:ext cx="599354" cy="983968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" name="Google Shape;16073;p92"/>
          <p:cNvGrpSpPr/>
          <p:nvPr/>
        </p:nvGrpSpPr>
        <p:grpSpPr>
          <a:xfrm>
            <a:off x="9396285" y="5552135"/>
            <a:ext cx="660085" cy="915007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133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9" name="Google Shape;16079;p92"/>
          <p:cNvSpPr/>
          <p:nvPr/>
        </p:nvSpPr>
        <p:spPr>
          <a:xfrm>
            <a:off x="10341511" y="819359"/>
            <a:ext cx="642608" cy="902769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6079;p92"/>
          <p:cNvSpPr/>
          <p:nvPr/>
        </p:nvSpPr>
        <p:spPr>
          <a:xfrm>
            <a:off x="6625208" y="775327"/>
            <a:ext cx="642608" cy="902769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6079;p92"/>
          <p:cNvSpPr/>
          <p:nvPr/>
        </p:nvSpPr>
        <p:spPr>
          <a:xfrm>
            <a:off x="1097253" y="782098"/>
            <a:ext cx="404828" cy="844209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2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16" y="5776711"/>
            <a:ext cx="1097804" cy="53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3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700" y="3706704"/>
            <a:ext cx="1097804" cy="53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4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772" y="4087881"/>
            <a:ext cx="1097804" cy="53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50" y="3603123"/>
            <a:ext cx="1097804" cy="53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9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64" grpId="0" animBg="1"/>
      <p:bldP spid="663" grpId="0" animBg="1"/>
      <p:bldP spid="6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6447" y="123804"/>
            <a:ext cx="4454199" cy="9176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Ділянка 2. Поле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241051" y="4811320"/>
            <a:ext cx="177644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Квадрат 4</a:t>
            </a:r>
            <a:endParaRPr lang="uk-UA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93405" y="4722983"/>
            <a:ext cx="184858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Квадрат 5 </a:t>
            </a:r>
            <a:endParaRPr lang="uk-UA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293303" y="4811320"/>
            <a:ext cx="18277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Квадрат 6 </a:t>
            </a:r>
            <a:endParaRPr lang="uk-UA" sz="2800" b="1" dirty="0"/>
          </a:p>
        </p:txBody>
      </p:sp>
      <p:sp>
        <p:nvSpPr>
          <p:cNvPr id="144" name="Прямокутник 143"/>
          <p:cNvSpPr/>
          <p:nvPr/>
        </p:nvSpPr>
        <p:spPr>
          <a:xfrm>
            <a:off x="192369" y="5559012"/>
            <a:ext cx="11393470" cy="11808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5" name="Google Shape;11276;p136"/>
          <p:cNvGrpSpPr/>
          <p:nvPr/>
        </p:nvGrpSpPr>
        <p:grpSpPr>
          <a:xfrm>
            <a:off x="512531" y="5743879"/>
            <a:ext cx="597486" cy="606982"/>
            <a:chOff x="-20930075" y="4066100"/>
            <a:chExt cx="269400" cy="303250"/>
          </a:xfrm>
          <a:solidFill>
            <a:schemeClr val="accent2"/>
          </a:solidFill>
        </p:grpSpPr>
        <p:sp>
          <p:nvSpPr>
            <p:cNvPr id="146" name="Google Shape;11277;p136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1278;p136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383246" y="6283183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1 </a:t>
            </a:r>
            <a:endParaRPr lang="uk-UA" sz="2800" b="1" dirty="0"/>
          </a:p>
        </p:txBody>
      </p:sp>
      <p:grpSp>
        <p:nvGrpSpPr>
          <p:cNvPr id="149" name="Google Shape;16802;p92"/>
          <p:cNvGrpSpPr/>
          <p:nvPr/>
        </p:nvGrpSpPr>
        <p:grpSpPr>
          <a:xfrm>
            <a:off x="2108770" y="5697432"/>
            <a:ext cx="570651" cy="65342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150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1919473" y="6295101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2 </a:t>
            </a:r>
            <a:endParaRPr lang="uk-UA" sz="2800" b="1" dirty="0"/>
          </a:p>
        </p:txBody>
      </p:sp>
      <p:sp>
        <p:nvSpPr>
          <p:cNvPr id="165" name="TextBox 164"/>
          <p:cNvSpPr txBox="1"/>
          <p:nvPr/>
        </p:nvSpPr>
        <p:spPr>
          <a:xfrm>
            <a:off x="3396098" y="6278359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3 </a:t>
            </a:r>
            <a:endParaRPr lang="uk-UA" sz="2800" b="1" dirty="0"/>
          </a:p>
        </p:txBody>
      </p:sp>
      <p:sp>
        <p:nvSpPr>
          <p:cNvPr id="166" name="TextBox 165"/>
          <p:cNvSpPr txBox="1"/>
          <p:nvPr/>
        </p:nvSpPr>
        <p:spPr>
          <a:xfrm>
            <a:off x="4869874" y="6278359"/>
            <a:ext cx="110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4 </a:t>
            </a:r>
            <a:endParaRPr lang="uk-UA" sz="2800" b="1" dirty="0"/>
          </a:p>
        </p:txBody>
      </p:sp>
      <p:sp>
        <p:nvSpPr>
          <p:cNvPr id="167" name="TextBox 166"/>
          <p:cNvSpPr txBox="1"/>
          <p:nvPr/>
        </p:nvSpPr>
        <p:spPr>
          <a:xfrm>
            <a:off x="6329271" y="6283183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5 </a:t>
            </a:r>
            <a:endParaRPr lang="uk-UA" sz="2800" b="1" dirty="0"/>
          </a:p>
        </p:txBody>
      </p:sp>
      <p:sp>
        <p:nvSpPr>
          <p:cNvPr id="168" name="TextBox 167"/>
          <p:cNvSpPr txBox="1"/>
          <p:nvPr/>
        </p:nvSpPr>
        <p:spPr>
          <a:xfrm>
            <a:off x="7763912" y="6295101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6 </a:t>
            </a:r>
            <a:endParaRPr lang="uk-UA" sz="2800" b="1" dirty="0"/>
          </a:p>
        </p:txBody>
      </p:sp>
      <p:sp>
        <p:nvSpPr>
          <p:cNvPr id="169" name="TextBox 168"/>
          <p:cNvSpPr txBox="1"/>
          <p:nvPr/>
        </p:nvSpPr>
        <p:spPr>
          <a:xfrm>
            <a:off x="9048426" y="6295101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7 </a:t>
            </a:r>
            <a:endParaRPr lang="uk-UA" sz="2800" b="1" dirty="0"/>
          </a:p>
        </p:txBody>
      </p:sp>
      <p:sp>
        <p:nvSpPr>
          <p:cNvPr id="170" name="TextBox 169"/>
          <p:cNvSpPr txBox="1"/>
          <p:nvPr/>
        </p:nvSpPr>
        <p:spPr>
          <a:xfrm>
            <a:off x="10337293" y="6278359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8 </a:t>
            </a:r>
            <a:endParaRPr lang="uk-UA" sz="2800" b="1" dirty="0"/>
          </a:p>
        </p:txBody>
      </p:sp>
      <p:grpSp>
        <p:nvGrpSpPr>
          <p:cNvPr id="171" name="Google Shape;16322;p92"/>
          <p:cNvGrpSpPr/>
          <p:nvPr/>
        </p:nvGrpSpPr>
        <p:grpSpPr>
          <a:xfrm>
            <a:off x="3664372" y="5697432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172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6707;p92"/>
          <p:cNvGrpSpPr/>
          <p:nvPr/>
        </p:nvGrpSpPr>
        <p:grpSpPr>
          <a:xfrm>
            <a:off x="5085394" y="5721875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96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16073;p92"/>
          <p:cNvGrpSpPr/>
          <p:nvPr/>
        </p:nvGrpSpPr>
        <p:grpSpPr>
          <a:xfrm>
            <a:off x="10666806" y="-3929"/>
            <a:ext cx="642608" cy="902769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219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2702;p74"/>
          <p:cNvGrpSpPr/>
          <p:nvPr/>
        </p:nvGrpSpPr>
        <p:grpSpPr>
          <a:xfrm>
            <a:off x="10579307" y="5651843"/>
            <a:ext cx="485418" cy="652908"/>
            <a:chOff x="6780081" y="3445529"/>
            <a:chExt cx="288981" cy="423848"/>
          </a:xfrm>
        </p:grpSpPr>
        <p:sp>
          <p:nvSpPr>
            <p:cNvPr id="43" name="Google Shape;2703;p74"/>
            <p:cNvSpPr/>
            <p:nvPr/>
          </p:nvSpPr>
          <p:spPr>
            <a:xfrm>
              <a:off x="6785571" y="3469479"/>
              <a:ext cx="175500" cy="216343"/>
            </a:xfrm>
            <a:custGeom>
              <a:avLst/>
              <a:gdLst/>
              <a:ahLst/>
              <a:cxnLst/>
              <a:rect l="l" t="t" r="r" b="b"/>
              <a:pathLst>
                <a:path w="5818" h="7172" extrusionOk="0">
                  <a:moveTo>
                    <a:pt x="989" y="1"/>
                  </a:moveTo>
                  <a:cubicBezTo>
                    <a:pt x="854" y="1"/>
                    <a:pt x="723" y="18"/>
                    <a:pt x="598" y="55"/>
                  </a:cubicBezTo>
                  <a:cubicBezTo>
                    <a:pt x="489" y="160"/>
                    <a:pt x="400" y="283"/>
                    <a:pt x="324" y="422"/>
                  </a:cubicBezTo>
                  <a:cubicBezTo>
                    <a:pt x="135" y="777"/>
                    <a:pt x="49" y="1240"/>
                    <a:pt x="27" y="1806"/>
                  </a:cubicBezTo>
                  <a:cubicBezTo>
                    <a:pt x="0" y="2738"/>
                    <a:pt x="153" y="3957"/>
                    <a:pt x="613" y="5121"/>
                  </a:cubicBezTo>
                  <a:cubicBezTo>
                    <a:pt x="1065" y="6297"/>
                    <a:pt x="1994" y="6890"/>
                    <a:pt x="2793" y="7088"/>
                  </a:cubicBezTo>
                  <a:cubicBezTo>
                    <a:pt x="3025" y="7146"/>
                    <a:pt x="3248" y="7171"/>
                    <a:pt x="3460" y="7171"/>
                  </a:cubicBezTo>
                  <a:cubicBezTo>
                    <a:pt x="3711" y="7171"/>
                    <a:pt x="3947" y="7136"/>
                    <a:pt x="4166" y="7077"/>
                  </a:cubicBezTo>
                  <a:cubicBezTo>
                    <a:pt x="4306" y="7040"/>
                    <a:pt x="4442" y="6992"/>
                    <a:pt x="4570" y="6936"/>
                  </a:cubicBezTo>
                  <a:cubicBezTo>
                    <a:pt x="4680" y="6853"/>
                    <a:pt x="4790" y="6762"/>
                    <a:pt x="4893" y="6658"/>
                  </a:cubicBezTo>
                  <a:cubicBezTo>
                    <a:pt x="5191" y="6359"/>
                    <a:pt x="5444" y="5978"/>
                    <a:pt x="5590" y="5475"/>
                  </a:cubicBezTo>
                  <a:cubicBezTo>
                    <a:pt x="5818" y="4683"/>
                    <a:pt x="5768" y="3583"/>
                    <a:pt x="4976" y="2601"/>
                  </a:cubicBezTo>
                  <a:cubicBezTo>
                    <a:pt x="4198" y="1620"/>
                    <a:pt x="3218" y="881"/>
                    <a:pt x="2398" y="437"/>
                  </a:cubicBezTo>
                  <a:cubicBezTo>
                    <a:pt x="1898" y="173"/>
                    <a:pt x="1451" y="15"/>
                    <a:pt x="1051" y="2"/>
                  </a:cubicBezTo>
                  <a:cubicBezTo>
                    <a:pt x="1030" y="1"/>
                    <a:pt x="1009" y="1"/>
                    <a:pt x="989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4;p74"/>
            <p:cNvSpPr/>
            <p:nvPr/>
          </p:nvSpPr>
          <p:spPr>
            <a:xfrm>
              <a:off x="6887254" y="3469479"/>
              <a:ext cx="175470" cy="216343"/>
            </a:xfrm>
            <a:custGeom>
              <a:avLst/>
              <a:gdLst/>
              <a:ahLst/>
              <a:cxnLst/>
              <a:rect l="l" t="t" r="r" b="b"/>
              <a:pathLst>
                <a:path w="5817" h="7172" extrusionOk="0">
                  <a:moveTo>
                    <a:pt x="4828" y="1"/>
                  </a:moveTo>
                  <a:cubicBezTo>
                    <a:pt x="4808" y="1"/>
                    <a:pt x="4787" y="1"/>
                    <a:pt x="4766" y="2"/>
                  </a:cubicBezTo>
                  <a:cubicBezTo>
                    <a:pt x="4365" y="15"/>
                    <a:pt x="3920" y="173"/>
                    <a:pt x="3419" y="437"/>
                  </a:cubicBezTo>
                  <a:cubicBezTo>
                    <a:pt x="2598" y="881"/>
                    <a:pt x="1620" y="1620"/>
                    <a:pt x="842" y="2601"/>
                  </a:cubicBezTo>
                  <a:cubicBezTo>
                    <a:pt x="51" y="3583"/>
                    <a:pt x="0" y="4683"/>
                    <a:pt x="228" y="5475"/>
                  </a:cubicBezTo>
                  <a:cubicBezTo>
                    <a:pt x="373" y="5978"/>
                    <a:pt x="628" y="6359"/>
                    <a:pt x="925" y="6658"/>
                  </a:cubicBezTo>
                  <a:cubicBezTo>
                    <a:pt x="1028" y="6762"/>
                    <a:pt x="1138" y="6853"/>
                    <a:pt x="1249" y="6936"/>
                  </a:cubicBezTo>
                  <a:cubicBezTo>
                    <a:pt x="1376" y="6992"/>
                    <a:pt x="1511" y="7040"/>
                    <a:pt x="1651" y="7077"/>
                  </a:cubicBezTo>
                  <a:cubicBezTo>
                    <a:pt x="1872" y="7136"/>
                    <a:pt x="2107" y="7171"/>
                    <a:pt x="2358" y="7171"/>
                  </a:cubicBezTo>
                  <a:cubicBezTo>
                    <a:pt x="2570" y="7171"/>
                    <a:pt x="2792" y="7146"/>
                    <a:pt x="3025" y="7088"/>
                  </a:cubicBezTo>
                  <a:cubicBezTo>
                    <a:pt x="3824" y="6890"/>
                    <a:pt x="4751" y="6297"/>
                    <a:pt x="5206" y="5121"/>
                  </a:cubicBezTo>
                  <a:cubicBezTo>
                    <a:pt x="5666" y="3957"/>
                    <a:pt x="5816" y="2738"/>
                    <a:pt x="5791" y="1806"/>
                  </a:cubicBezTo>
                  <a:cubicBezTo>
                    <a:pt x="5769" y="1240"/>
                    <a:pt x="5682" y="777"/>
                    <a:pt x="5494" y="422"/>
                  </a:cubicBezTo>
                  <a:cubicBezTo>
                    <a:pt x="5417" y="283"/>
                    <a:pt x="5328" y="160"/>
                    <a:pt x="5220" y="55"/>
                  </a:cubicBezTo>
                  <a:cubicBezTo>
                    <a:pt x="5094" y="18"/>
                    <a:pt x="4964" y="1"/>
                    <a:pt x="4828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5;p74"/>
            <p:cNvSpPr/>
            <p:nvPr/>
          </p:nvSpPr>
          <p:spPr>
            <a:xfrm>
              <a:off x="6794258" y="3700024"/>
              <a:ext cx="128684" cy="110615"/>
            </a:xfrm>
            <a:custGeom>
              <a:avLst/>
              <a:gdLst/>
              <a:ahLst/>
              <a:cxnLst/>
              <a:rect l="l" t="t" r="r" b="b"/>
              <a:pathLst>
                <a:path w="4266" h="3667" extrusionOk="0">
                  <a:moveTo>
                    <a:pt x="1189" y="1"/>
                  </a:moveTo>
                  <a:cubicBezTo>
                    <a:pt x="976" y="1"/>
                    <a:pt x="774" y="30"/>
                    <a:pt x="591" y="90"/>
                  </a:cubicBezTo>
                  <a:cubicBezTo>
                    <a:pt x="414" y="148"/>
                    <a:pt x="252" y="235"/>
                    <a:pt x="116" y="349"/>
                  </a:cubicBezTo>
                  <a:cubicBezTo>
                    <a:pt x="47" y="515"/>
                    <a:pt x="13" y="694"/>
                    <a:pt x="10" y="880"/>
                  </a:cubicBezTo>
                  <a:cubicBezTo>
                    <a:pt x="1" y="1596"/>
                    <a:pt x="458" y="2427"/>
                    <a:pt x="1263" y="3018"/>
                  </a:cubicBezTo>
                  <a:cubicBezTo>
                    <a:pt x="1848" y="3448"/>
                    <a:pt x="2502" y="3666"/>
                    <a:pt x="3077" y="3666"/>
                  </a:cubicBezTo>
                  <a:cubicBezTo>
                    <a:pt x="3289" y="3666"/>
                    <a:pt x="3491" y="3637"/>
                    <a:pt x="3675" y="3577"/>
                  </a:cubicBezTo>
                  <a:cubicBezTo>
                    <a:pt x="3853" y="3518"/>
                    <a:pt x="4014" y="3432"/>
                    <a:pt x="4150" y="3318"/>
                  </a:cubicBezTo>
                  <a:cubicBezTo>
                    <a:pt x="4218" y="3152"/>
                    <a:pt x="4253" y="2973"/>
                    <a:pt x="4255" y="2787"/>
                  </a:cubicBezTo>
                  <a:cubicBezTo>
                    <a:pt x="4265" y="2072"/>
                    <a:pt x="3807" y="1238"/>
                    <a:pt x="3004" y="650"/>
                  </a:cubicBezTo>
                  <a:cubicBezTo>
                    <a:pt x="2418" y="219"/>
                    <a:pt x="1764" y="1"/>
                    <a:pt x="1189" y="1"/>
                  </a:cubicBezTo>
                  <a:close/>
                </a:path>
              </a:pathLst>
            </a:custGeom>
            <a:solidFill>
              <a:srgbClr val="9EC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6;p74"/>
            <p:cNvSpPr/>
            <p:nvPr/>
          </p:nvSpPr>
          <p:spPr>
            <a:xfrm>
              <a:off x="6925231" y="3700024"/>
              <a:ext cx="128654" cy="110615"/>
            </a:xfrm>
            <a:custGeom>
              <a:avLst/>
              <a:gdLst/>
              <a:ahLst/>
              <a:cxnLst/>
              <a:rect l="l" t="t" r="r" b="b"/>
              <a:pathLst>
                <a:path w="4265" h="3667" extrusionOk="0">
                  <a:moveTo>
                    <a:pt x="3077" y="1"/>
                  </a:moveTo>
                  <a:cubicBezTo>
                    <a:pt x="2502" y="1"/>
                    <a:pt x="1847" y="219"/>
                    <a:pt x="1260" y="650"/>
                  </a:cubicBezTo>
                  <a:cubicBezTo>
                    <a:pt x="459" y="1238"/>
                    <a:pt x="0" y="2072"/>
                    <a:pt x="9" y="2787"/>
                  </a:cubicBezTo>
                  <a:cubicBezTo>
                    <a:pt x="11" y="2973"/>
                    <a:pt x="46" y="3152"/>
                    <a:pt x="114" y="3318"/>
                  </a:cubicBezTo>
                  <a:cubicBezTo>
                    <a:pt x="252" y="3432"/>
                    <a:pt x="413" y="3518"/>
                    <a:pt x="590" y="3577"/>
                  </a:cubicBezTo>
                  <a:cubicBezTo>
                    <a:pt x="774" y="3637"/>
                    <a:pt x="976" y="3666"/>
                    <a:pt x="1189" y="3666"/>
                  </a:cubicBezTo>
                  <a:cubicBezTo>
                    <a:pt x="1764" y="3666"/>
                    <a:pt x="2418" y="3448"/>
                    <a:pt x="3003" y="3018"/>
                  </a:cubicBezTo>
                  <a:cubicBezTo>
                    <a:pt x="3806" y="2427"/>
                    <a:pt x="4265" y="1596"/>
                    <a:pt x="4254" y="880"/>
                  </a:cubicBezTo>
                  <a:cubicBezTo>
                    <a:pt x="4253" y="694"/>
                    <a:pt x="4217" y="515"/>
                    <a:pt x="4149" y="349"/>
                  </a:cubicBezTo>
                  <a:cubicBezTo>
                    <a:pt x="4013" y="235"/>
                    <a:pt x="3852" y="148"/>
                    <a:pt x="3674" y="90"/>
                  </a:cubicBezTo>
                  <a:cubicBezTo>
                    <a:pt x="3491" y="30"/>
                    <a:pt x="3289" y="1"/>
                    <a:pt x="3077" y="1"/>
                  </a:cubicBezTo>
                  <a:close/>
                </a:path>
              </a:pathLst>
            </a:custGeom>
            <a:solidFill>
              <a:srgbClr val="529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7;p74"/>
            <p:cNvSpPr/>
            <p:nvPr/>
          </p:nvSpPr>
          <p:spPr>
            <a:xfrm>
              <a:off x="6902366" y="3647357"/>
              <a:ext cx="43619" cy="215891"/>
            </a:xfrm>
            <a:custGeom>
              <a:avLst/>
              <a:gdLst/>
              <a:ahLst/>
              <a:cxnLst/>
              <a:rect l="l" t="t" r="r" b="b"/>
              <a:pathLst>
                <a:path w="1446" h="7157" extrusionOk="0">
                  <a:moveTo>
                    <a:pt x="453" y="1"/>
                  </a:moveTo>
                  <a:cubicBezTo>
                    <a:pt x="202" y="1"/>
                    <a:pt x="1" y="205"/>
                    <a:pt x="1" y="453"/>
                  </a:cubicBezTo>
                  <a:lnTo>
                    <a:pt x="1" y="6703"/>
                  </a:lnTo>
                  <a:cubicBezTo>
                    <a:pt x="1" y="6954"/>
                    <a:pt x="204" y="7157"/>
                    <a:pt x="453" y="7157"/>
                  </a:cubicBezTo>
                  <a:lnTo>
                    <a:pt x="993" y="7157"/>
                  </a:lnTo>
                  <a:cubicBezTo>
                    <a:pt x="1243" y="7157"/>
                    <a:pt x="1445" y="6954"/>
                    <a:pt x="1446" y="6703"/>
                  </a:cubicBezTo>
                  <a:lnTo>
                    <a:pt x="1446" y="453"/>
                  </a:lnTo>
                  <a:cubicBezTo>
                    <a:pt x="1446" y="202"/>
                    <a:pt x="1243" y="1"/>
                    <a:pt x="993" y="1"/>
                  </a:cubicBezTo>
                  <a:close/>
                </a:path>
              </a:pathLst>
            </a:custGeom>
            <a:solidFill>
              <a:srgbClr val="F3E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8;p74"/>
            <p:cNvSpPr/>
            <p:nvPr/>
          </p:nvSpPr>
          <p:spPr>
            <a:xfrm>
              <a:off x="6902366" y="3647418"/>
              <a:ext cx="43619" cy="80782"/>
            </a:xfrm>
            <a:custGeom>
              <a:avLst/>
              <a:gdLst/>
              <a:ahLst/>
              <a:cxnLst/>
              <a:rect l="l" t="t" r="r" b="b"/>
              <a:pathLst>
                <a:path w="1446" h="2678" extrusionOk="0">
                  <a:moveTo>
                    <a:pt x="723" y="0"/>
                  </a:moveTo>
                  <a:cubicBezTo>
                    <a:pt x="452" y="0"/>
                    <a:pt x="202" y="117"/>
                    <a:pt x="10" y="309"/>
                  </a:cubicBezTo>
                  <a:cubicBezTo>
                    <a:pt x="4" y="343"/>
                    <a:pt x="1" y="377"/>
                    <a:pt x="1" y="413"/>
                  </a:cubicBezTo>
                  <a:lnTo>
                    <a:pt x="1" y="2359"/>
                  </a:lnTo>
                  <a:cubicBezTo>
                    <a:pt x="195" y="2558"/>
                    <a:pt x="448" y="2678"/>
                    <a:pt x="723" y="2678"/>
                  </a:cubicBezTo>
                  <a:cubicBezTo>
                    <a:pt x="999" y="2678"/>
                    <a:pt x="1251" y="2558"/>
                    <a:pt x="1446" y="2359"/>
                  </a:cubicBezTo>
                  <a:lnTo>
                    <a:pt x="1446" y="413"/>
                  </a:lnTo>
                  <a:cubicBezTo>
                    <a:pt x="1446" y="377"/>
                    <a:pt x="1443" y="343"/>
                    <a:pt x="1437" y="309"/>
                  </a:cubicBezTo>
                  <a:cubicBezTo>
                    <a:pt x="1243" y="117"/>
                    <a:pt x="995" y="0"/>
                    <a:pt x="723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9;p74"/>
            <p:cNvSpPr/>
            <p:nvPr/>
          </p:nvSpPr>
          <p:spPr>
            <a:xfrm>
              <a:off x="6829429" y="3451773"/>
              <a:ext cx="189466" cy="233990"/>
            </a:xfrm>
            <a:custGeom>
              <a:avLst/>
              <a:gdLst/>
              <a:ahLst/>
              <a:cxnLst/>
              <a:rect l="l" t="t" r="r" b="b"/>
              <a:pathLst>
                <a:path w="6281" h="7757" extrusionOk="0">
                  <a:moveTo>
                    <a:pt x="3141" y="0"/>
                  </a:moveTo>
                  <a:cubicBezTo>
                    <a:pt x="2971" y="36"/>
                    <a:pt x="2811" y="95"/>
                    <a:pt x="2656" y="176"/>
                  </a:cubicBezTo>
                  <a:cubicBezTo>
                    <a:pt x="2261" y="383"/>
                    <a:pt x="1906" y="735"/>
                    <a:pt x="1555" y="1203"/>
                  </a:cubicBezTo>
                  <a:cubicBezTo>
                    <a:pt x="991" y="1979"/>
                    <a:pt x="437" y="3081"/>
                    <a:pt x="225" y="4293"/>
                  </a:cubicBezTo>
                  <a:cubicBezTo>
                    <a:pt x="0" y="5507"/>
                    <a:pt x="586" y="6463"/>
                    <a:pt x="1273" y="7019"/>
                  </a:cubicBezTo>
                  <a:cubicBezTo>
                    <a:pt x="1710" y="7374"/>
                    <a:pt x="2185" y="7573"/>
                    <a:pt x="2656" y="7680"/>
                  </a:cubicBezTo>
                  <a:cubicBezTo>
                    <a:pt x="2818" y="7717"/>
                    <a:pt x="2981" y="7741"/>
                    <a:pt x="3141" y="7757"/>
                  </a:cubicBezTo>
                  <a:cubicBezTo>
                    <a:pt x="3300" y="7741"/>
                    <a:pt x="3463" y="7717"/>
                    <a:pt x="3626" y="7680"/>
                  </a:cubicBezTo>
                  <a:cubicBezTo>
                    <a:pt x="4095" y="7573"/>
                    <a:pt x="4571" y="7372"/>
                    <a:pt x="5009" y="7019"/>
                  </a:cubicBezTo>
                  <a:cubicBezTo>
                    <a:pt x="5695" y="6463"/>
                    <a:pt x="6281" y="5507"/>
                    <a:pt x="6055" y="4293"/>
                  </a:cubicBezTo>
                  <a:cubicBezTo>
                    <a:pt x="5845" y="3083"/>
                    <a:pt x="5290" y="1979"/>
                    <a:pt x="4726" y="1203"/>
                  </a:cubicBezTo>
                  <a:cubicBezTo>
                    <a:pt x="4374" y="735"/>
                    <a:pt x="4021" y="383"/>
                    <a:pt x="3626" y="176"/>
                  </a:cubicBezTo>
                  <a:cubicBezTo>
                    <a:pt x="3471" y="95"/>
                    <a:pt x="3309" y="36"/>
                    <a:pt x="3141" y="0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10;p74"/>
            <p:cNvSpPr/>
            <p:nvPr/>
          </p:nvSpPr>
          <p:spPr>
            <a:xfrm>
              <a:off x="68538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1;p74"/>
            <p:cNvSpPr/>
            <p:nvPr/>
          </p:nvSpPr>
          <p:spPr>
            <a:xfrm>
              <a:off x="69566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2;p74"/>
            <p:cNvSpPr/>
            <p:nvPr/>
          </p:nvSpPr>
          <p:spPr>
            <a:xfrm>
              <a:off x="6780081" y="3445529"/>
              <a:ext cx="288981" cy="423848"/>
            </a:xfrm>
            <a:custGeom>
              <a:avLst/>
              <a:gdLst/>
              <a:ahLst/>
              <a:cxnLst/>
              <a:rect l="l" t="t" r="r" b="b"/>
              <a:pathLst>
                <a:path w="9580" h="14051" extrusionOk="0">
                  <a:moveTo>
                    <a:pt x="8379" y="1002"/>
                  </a:moveTo>
                  <a:cubicBezTo>
                    <a:pt x="8479" y="1002"/>
                    <a:pt x="8577" y="1014"/>
                    <a:pt x="8670" y="1034"/>
                  </a:cubicBezTo>
                  <a:cubicBezTo>
                    <a:pt x="8745" y="1114"/>
                    <a:pt x="8812" y="1207"/>
                    <a:pt x="8867" y="1312"/>
                  </a:cubicBezTo>
                  <a:cubicBezTo>
                    <a:pt x="9028" y="1612"/>
                    <a:pt x="9118" y="2037"/>
                    <a:pt x="9140" y="2606"/>
                  </a:cubicBezTo>
                  <a:cubicBezTo>
                    <a:pt x="9168" y="3671"/>
                    <a:pt x="8961" y="4849"/>
                    <a:pt x="8568" y="5840"/>
                  </a:cubicBezTo>
                  <a:cubicBezTo>
                    <a:pt x="8052" y="7174"/>
                    <a:pt x="6972" y="7572"/>
                    <a:pt x="6529" y="7681"/>
                  </a:cubicBezTo>
                  <a:cubicBezTo>
                    <a:pt x="6438" y="7704"/>
                    <a:pt x="6345" y="7721"/>
                    <a:pt x="6253" y="7735"/>
                  </a:cubicBezTo>
                  <a:cubicBezTo>
                    <a:pt x="6438" y="7635"/>
                    <a:pt x="6611" y="7519"/>
                    <a:pt x="6774" y="7385"/>
                  </a:cubicBezTo>
                  <a:cubicBezTo>
                    <a:pt x="7177" y="7059"/>
                    <a:pt x="7497" y="6646"/>
                    <a:pt x="7697" y="6193"/>
                  </a:cubicBezTo>
                  <a:cubicBezTo>
                    <a:pt x="7939" y="5647"/>
                    <a:pt x="8004" y="5065"/>
                    <a:pt x="7893" y="4461"/>
                  </a:cubicBezTo>
                  <a:cubicBezTo>
                    <a:pt x="7725" y="3495"/>
                    <a:pt x="7310" y="2472"/>
                    <a:pt x="6741" y="1602"/>
                  </a:cubicBezTo>
                  <a:cubicBezTo>
                    <a:pt x="6852" y="1535"/>
                    <a:pt x="6961" y="1472"/>
                    <a:pt x="7069" y="1413"/>
                  </a:cubicBezTo>
                  <a:cubicBezTo>
                    <a:pt x="7575" y="1149"/>
                    <a:pt x="7985" y="1013"/>
                    <a:pt x="8330" y="1003"/>
                  </a:cubicBezTo>
                  <a:cubicBezTo>
                    <a:pt x="8346" y="1002"/>
                    <a:pt x="8362" y="1002"/>
                    <a:pt x="8379" y="1002"/>
                  </a:cubicBezTo>
                  <a:close/>
                  <a:moveTo>
                    <a:pt x="4777" y="419"/>
                  </a:moveTo>
                  <a:cubicBezTo>
                    <a:pt x="4910" y="450"/>
                    <a:pt x="5038" y="499"/>
                    <a:pt x="5166" y="567"/>
                  </a:cubicBezTo>
                  <a:cubicBezTo>
                    <a:pt x="5509" y="747"/>
                    <a:pt x="5837" y="1055"/>
                    <a:pt x="6195" y="1531"/>
                  </a:cubicBezTo>
                  <a:cubicBezTo>
                    <a:pt x="6837" y="2416"/>
                    <a:pt x="7309" y="3510"/>
                    <a:pt x="7488" y="4534"/>
                  </a:cubicBezTo>
                  <a:lnTo>
                    <a:pt x="7488" y="4537"/>
                  </a:lnTo>
                  <a:cubicBezTo>
                    <a:pt x="7741" y="5900"/>
                    <a:pt x="6890" y="6760"/>
                    <a:pt x="6513" y="7066"/>
                  </a:cubicBezTo>
                  <a:cubicBezTo>
                    <a:pt x="6142" y="7366"/>
                    <a:pt x="5704" y="7576"/>
                    <a:pt x="5216" y="7684"/>
                  </a:cubicBezTo>
                  <a:cubicBezTo>
                    <a:pt x="5077" y="7717"/>
                    <a:pt x="4929" y="7740"/>
                    <a:pt x="4775" y="7757"/>
                  </a:cubicBezTo>
                  <a:cubicBezTo>
                    <a:pt x="4621" y="7740"/>
                    <a:pt x="4473" y="7717"/>
                    <a:pt x="4336" y="7684"/>
                  </a:cubicBezTo>
                  <a:cubicBezTo>
                    <a:pt x="3845" y="7576"/>
                    <a:pt x="3408" y="7366"/>
                    <a:pt x="3037" y="7066"/>
                  </a:cubicBezTo>
                  <a:cubicBezTo>
                    <a:pt x="2660" y="6760"/>
                    <a:pt x="1811" y="5900"/>
                    <a:pt x="2065" y="4534"/>
                  </a:cubicBezTo>
                  <a:cubicBezTo>
                    <a:pt x="2244" y="3510"/>
                    <a:pt x="2716" y="2416"/>
                    <a:pt x="3357" y="1531"/>
                  </a:cubicBezTo>
                  <a:cubicBezTo>
                    <a:pt x="3716" y="1055"/>
                    <a:pt x="4043" y="747"/>
                    <a:pt x="4388" y="567"/>
                  </a:cubicBezTo>
                  <a:cubicBezTo>
                    <a:pt x="4513" y="500"/>
                    <a:pt x="4644" y="450"/>
                    <a:pt x="4777" y="419"/>
                  </a:cubicBezTo>
                  <a:close/>
                  <a:moveTo>
                    <a:pt x="1655" y="8646"/>
                  </a:moveTo>
                  <a:cubicBezTo>
                    <a:pt x="2199" y="8646"/>
                    <a:pt x="2819" y="8862"/>
                    <a:pt x="3352" y="9255"/>
                  </a:cubicBezTo>
                  <a:cubicBezTo>
                    <a:pt x="3534" y="9390"/>
                    <a:pt x="3701" y="9539"/>
                    <a:pt x="3849" y="9702"/>
                  </a:cubicBezTo>
                  <a:lnTo>
                    <a:pt x="3849" y="10935"/>
                  </a:lnTo>
                  <a:lnTo>
                    <a:pt x="2129" y="9671"/>
                  </a:lnTo>
                  <a:cubicBezTo>
                    <a:pt x="2093" y="9644"/>
                    <a:pt x="2050" y="9631"/>
                    <a:pt x="2007" y="9631"/>
                  </a:cubicBezTo>
                  <a:cubicBezTo>
                    <a:pt x="1945" y="9631"/>
                    <a:pt x="1882" y="9660"/>
                    <a:pt x="1841" y="9715"/>
                  </a:cubicBezTo>
                  <a:cubicBezTo>
                    <a:pt x="1774" y="9805"/>
                    <a:pt x="1793" y="9936"/>
                    <a:pt x="1885" y="10004"/>
                  </a:cubicBezTo>
                  <a:lnTo>
                    <a:pt x="3849" y="11447"/>
                  </a:lnTo>
                  <a:lnTo>
                    <a:pt x="3849" y="11878"/>
                  </a:lnTo>
                  <a:cubicBezTo>
                    <a:pt x="3754" y="11893"/>
                    <a:pt x="3655" y="11900"/>
                    <a:pt x="3553" y="11900"/>
                  </a:cubicBezTo>
                  <a:cubicBezTo>
                    <a:pt x="3007" y="11900"/>
                    <a:pt x="2390" y="11685"/>
                    <a:pt x="1852" y="11290"/>
                  </a:cubicBezTo>
                  <a:cubicBezTo>
                    <a:pt x="1135" y="10764"/>
                    <a:pt x="676" y="9990"/>
                    <a:pt x="684" y="9322"/>
                  </a:cubicBezTo>
                  <a:cubicBezTo>
                    <a:pt x="685" y="9175"/>
                    <a:pt x="709" y="9038"/>
                    <a:pt x="756" y="8915"/>
                  </a:cubicBezTo>
                  <a:cubicBezTo>
                    <a:pt x="861" y="8834"/>
                    <a:pt x="986" y="8770"/>
                    <a:pt x="1123" y="8726"/>
                  </a:cubicBezTo>
                  <a:cubicBezTo>
                    <a:pt x="1287" y="8672"/>
                    <a:pt x="1466" y="8646"/>
                    <a:pt x="1655" y="8646"/>
                  </a:cubicBezTo>
                  <a:close/>
                  <a:moveTo>
                    <a:pt x="5263" y="8097"/>
                  </a:moveTo>
                  <a:cubicBezTo>
                    <a:pt x="5272" y="8098"/>
                    <a:pt x="5284" y="8101"/>
                    <a:pt x="5293" y="8104"/>
                  </a:cubicBezTo>
                  <a:lnTo>
                    <a:pt x="5293" y="13397"/>
                  </a:lnTo>
                  <a:cubicBezTo>
                    <a:pt x="5293" y="13533"/>
                    <a:pt x="5182" y="13642"/>
                    <a:pt x="5047" y="13642"/>
                  </a:cubicBezTo>
                  <a:lnTo>
                    <a:pt x="4507" y="13642"/>
                  </a:lnTo>
                  <a:cubicBezTo>
                    <a:pt x="4370" y="13642"/>
                    <a:pt x="4262" y="13531"/>
                    <a:pt x="4262" y="13397"/>
                  </a:cubicBezTo>
                  <a:lnTo>
                    <a:pt x="4262" y="8104"/>
                  </a:lnTo>
                  <a:cubicBezTo>
                    <a:pt x="4271" y="8103"/>
                    <a:pt x="4281" y="8101"/>
                    <a:pt x="4292" y="8097"/>
                  </a:cubicBezTo>
                  <a:cubicBezTo>
                    <a:pt x="4441" y="8128"/>
                    <a:pt x="4596" y="8155"/>
                    <a:pt x="4757" y="8169"/>
                  </a:cubicBezTo>
                  <a:cubicBezTo>
                    <a:pt x="4765" y="8169"/>
                    <a:pt x="4772" y="8171"/>
                    <a:pt x="4777" y="8171"/>
                  </a:cubicBezTo>
                  <a:cubicBezTo>
                    <a:pt x="4784" y="8171"/>
                    <a:pt x="4791" y="8171"/>
                    <a:pt x="4797" y="8169"/>
                  </a:cubicBezTo>
                  <a:cubicBezTo>
                    <a:pt x="4959" y="8153"/>
                    <a:pt x="5114" y="8128"/>
                    <a:pt x="5263" y="8097"/>
                  </a:cubicBezTo>
                  <a:close/>
                  <a:moveTo>
                    <a:pt x="4777" y="0"/>
                  </a:moveTo>
                  <a:cubicBezTo>
                    <a:pt x="4762" y="0"/>
                    <a:pt x="4748" y="2"/>
                    <a:pt x="4734" y="5"/>
                  </a:cubicBezTo>
                  <a:cubicBezTo>
                    <a:pt x="4552" y="43"/>
                    <a:pt x="4370" y="108"/>
                    <a:pt x="4197" y="200"/>
                  </a:cubicBezTo>
                  <a:cubicBezTo>
                    <a:pt x="3803" y="407"/>
                    <a:pt x="3437" y="746"/>
                    <a:pt x="3046" y="1262"/>
                  </a:cubicBezTo>
                  <a:cubicBezTo>
                    <a:pt x="2925" y="1188"/>
                    <a:pt x="2802" y="1115"/>
                    <a:pt x="2681" y="1049"/>
                  </a:cubicBezTo>
                  <a:cubicBezTo>
                    <a:pt x="2681" y="1049"/>
                    <a:pt x="2678" y="1049"/>
                    <a:pt x="2678" y="1047"/>
                  </a:cubicBezTo>
                  <a:cubicBezTo>
                    <a:pt x="2108" y="749"/>
                    <a:pt x="1653" y="604"/>
                    <a:pt x="1242" y="589"/>
                  </a:cubicBezTo>
                  <a:cubicBezTo>
                    <a:pt x="1221" y="588"/>
                    <a:pt x="1201" y="588"/>
                    <a:pt x="1181" y="588"/>
                  </a:cubicBezTo>
                  <a:cubicBezTo>
                    <a:pt x="1022" y="588"/>
                    <a:pt x="869" y="609"/>
                    <a:pt x="725" y="649"/>
                  </a:cubicBezTo>
                  <a:cubicBezTo>
                    <a:pt x="694" y="658"/>
                    <a:pt x="665" y="675"/>
                    <a:pt x="639" y="700"/>
                  </a:cubicBezTo>
                  <a:cubicBezTo>
                    <a:pt x="517" y="817"/>
                    <a:pt x="413" y="956"/>
                    <a:pt x="326" y="1117"/>
                  </a:cubicBezTo>
                  <a:cubicBezTo>
                    <a:pt x="191" y="1371"/>
                    <a:pt x="101" y="1677"/>
                    <a:pt x="49" y="2056"/>
                  </a:cubicBezTo>
                  <a:cubicBezTo>
                    <a:pt x="35" y="2170"/>
                    <a:pt x="111" y="2274"/>
                    <a:pt x="225" y="2288"/>
                  </a:cubicBezTo>
                  <a:cubicBezTo>
                    <a:pt x="234" y="2290"/>
                    <a:pt x="243" y="2290"/>
                    <a:pt x="252" y="2290"/>
                  </a:cubicBezTo>
                  <a:cubicBezTo>
                    <a:pt x="354" y="2290"/>
                    <a:pt x="443" y="2214"/>
                    <a:pt x="456" y="2112"/>
                  </a:cubicBezTo>
                  <a:cubicBezTo>
                    <a:pt x="500" y="1782"/>
                    <a:pt x="576" y="1521"/>
                    <a:pt x="688" y="1312"/>
                  </a:cubicBezTo>
                  <a:cubicBezTo>
                    <a:pt x="745" y="1206"/>
                    <a:pt x="811" y="1114"/>
                    <a:pt x="887" y="1033"/>
                  </a:cubicBezTo>
                  <a:cubicBezTo>
                    <a:pt x="975" y="1011"/>
                    <a:pt x="1067" y="1000"/>
                    <a:pt x="1163" y="1000"/>
                  </a:cubicBezTo>
                  <a:cubicBezTo>
                    <a:pt x="1184" y="1000"/>
                    <a:pt x="1205" y="1000"/>
                    <a:pt x="1227" y="1001"/>
                  </a:cubicBezTo>
                  <a:cubicBezTo>
                    <a:pt x="1568" y="1012"/>
                    <a:pt x="1981" y="1146"/>
                    <a:pt x="2485" y="1411"/>
                  </a:cubicBezTo>
                  <a:cubicBezTo>
                    <a:pt x="2595" y="1470"/>
                    <a:pt x="2704" y="1534"/>
                    <a:pt x="2814" y="1599"/>
                  </a:cubicBezTo>
                  <a:cubicBezTo>
                    <a:pt x="2246" y="2470"/>
                    <a:pt x="1832" y="3495"/>
                    <a:pt x="1663" y="4460"/>
                  </a:cubicBezTo>
                  <a:cubicBezTo>
                    <a:pt x="1552" y="5063"/>
                    <a:pt x="1617" y="5647"/>
                    <a:pt x="1860" y="6192"/>
                  </a:cubicBezTo>
                  <a:cubicBezTo>
                    <a:pt x="2061" y="6646"/>
                    <a:pt x="2379" y="7057"/>
                    <a:pt x="2781" y="7385"/>
                  </a:cubicBezTo>
                  <a:cubicBezTo>
                    <a:pt x="2944" y="7519"/>
                    <a:pt x="3120" y="7634"/>
                    <a:pt x="3303" y="7735"/>
                  </a:cubicBezTo>
                  <a:cubicBezTo>
                    <a:pt x="3212" y="7721"/>
                    <a:pt x="3119" y="7705"/>
                    <a:pt x="3027" y="7681"/>
                  </a:cubicBezTo>
                  <a:cubicBezTo>
                    <a:pt x="2585" y="7572"/>
                    <a:pt x="1505" y="7174"/>
                    <a:pt x="989" y="5837"/>
                  </a:cubicBezTo>
                  <a:cubicBezTo>
                    <a:pt x="650" y="4983"/>
                    <a:pt x="449" y="3988"/>
                    <a:pt x="418" y="3038"/>
                  </a:cubicBezTo>
                  <a:cubicBezTo>
                    <a:pt x="413" y="2928"/>
                    <a:pt x="324" y="2838"/>
                    <a:pt x="213" y="2838"/>
                  </a:cubicBezTo>
                  <a:cubicBezTo>
                    <a:pt x="210" y="2838"/>
                    <a:pt x="207" y="2838"/>
                    <a:pt x="205" y="2839"/>
                  </a:cubicBezTo>
                  <a:cubicBezTo>
                    <a:pt x="92" y="2842"/>
                    <a:pt x="1" y="2936"/>
                    <a:pt x="5" y="3052"/>
                  </a:cubicBezTo>
                  <a:cubicBezTo>
                    <a:pt x="27" y="3757"/>
                    <a:pt x="148" y="4838"/>
                    <a:pt x="604" y="5988"/>
                  </a:cubicBezTo>
                  <a:cubicBezTo>
                    <a:pt x="1188" y="7501"/>
                    <a:pt x="2423" y="7955"/>
                    <a:pt x="2926" y="8081"/>
                  </a:cubicBezTo>
                  <a:cubicBezTo>
                    <a:pt x="3167" y="8140"/>
                    <a:pt x="3407" y="8169"/>
                    <a:pt x="3645" y="8169"/>
                  </a:cubicBezTo>
                  <a:cubicBezTo>
                    <a:pt x="3715" y="8169"/>
                    <a:pt x="3780" y="8166"/>
                    <a:pt x="3849" y="8162"/>
                  </a:cubicBezTo>
                  <a:lnTo>
                    <a:pt x="3849" y="9121"/>
                  </a:lnTo>
                  <a:cubicBezTo>
                    <a:pt x="3768" y="9051"/>
                    <a:pt x="3685" y="8983"/>
                    <a:pt x="3595" y="8918"/>
                  </a:cubicBezTo>
                  <a:cubicBezTo>
                    <a:pt x="2987" y="8470"/>
                    <a:pt x="2292" y="8229"/>
                    <a:pt x="1661" y="8229"/>
                  </a:cubicBezTo>
                  <a:cubicBezTo>
                    <a:pt x="1428" y="8229"/>
                    <a:pt x="1204" y="8262"/>
                    <a:pt x="996" y="8329"/>
                  </a:cubicBezTo>
                  <a:cubicBezTo>
                    <a:pt x="790" y="8397"/>
                    <a:pt x="607" y="8496"/>
                    <a:pt x="452" y="8625"/>
                  </a:cubicBezTo>
                  <a:cubicBezTo>
                    <a:pt x="427" y="8646"/>
                    <a:pt x="406" y="8674"/>
                    <a:pt x="395" y="8705"/>
                  </a:cubicBezTo>
                  <a:cubicBezTo>
                    <a:pt x="317" y="8890"/>
                    <a:pt x="277" y="9095"/>
                    <a:pt x="273" y="9311"/>
                  </a:cubicBezTo>
                  <a:cubicBezTo>
                    <a:pt x="264" y="10122"/>
                    <a:pt x="774" y="11003"/>
                    <a:pt x="1608" y="11617"/>
                  </a:cubicBezTo>
                  <a:cubicBezTo>
                    <a:pt x="2213" y="12061"/>
                    <a:pt x="2916" y="12305"/>
                    <a:pt x="3548" y="12305"/>
                  </a:cubicBezTo>
                  <a:cubicBezTo>
                    <a:pt x="3650" y="12305"/>
                    <a:pt x="3749" y="12299"/>
                    <a:pt x="3846" y="12286"/>
                  </a:cubicBezTo>
                  <a:lnTo>
                    <a:pt x="3846" y="13392"/>
                  </a:lnTo>
                  <a:cubicBezTo>
                    <a:pt x="3846" y="13755"/>
                    <a:pt x="4142" y="14051"/>
                    <a:pt x="4506" y="14051"/>
                  </a:cubicBezTo>
                  <a:lnTo>
                    <a:pt x="5046" y="14051"/>
                  </a:lnTo>
                  <a:cubicBezTo>
                    <a:pt x="5408" y="14051"/>
                    <a:pt x="5704" y="13755"/>
                    <a:pt x="5704" y="13392"/>
                  </a:cubicBezTo>
                  <a:lnTo>
                    <a:pt x="5704" y="12286"/>
                  </a:lnTo>
                  <a:cubicBezTo>
                    <a:pt x="5797" y="12299"/>
                    <a:pt x="5896" y="12305"/>
                    <a:pt x="5996" y="12305"/>
                  </a:cubicBezTo>
                  <a:cubicBezTo>
                    <a:pt x="6630" y="12305"/>
                    <a:pt x="7333" y="12063"/>
                    <a:pt x="7935" y="11617"/>
                  </a:cubicBezTo>
                  <a:cubicBezTo>
                    <a:pt x="8009" y="11564"/>
                    <a:pt x="8081" y="11506"/>
                    <a:pt x="8152" y="11447"/>
                  </a:cubicBezTo>
                  <a:cubicBezTo>
                    <a:pt x="8238" y="11373"/>
                    <a:pt x="8248" y="11245"/>
                    <a:pt x="8176" y="11157"/>
                  </a:cubicBezTo>
                  <a:cubicBezTo>
                    <a:pt x="8135" y="11109"/>
                    <a:pt x="8077" y="11084"/>
                    <a:pt x="8018" y="11084"/>
                  </a:cubicBezTo>
                  <a:cubicBezTo>
                    <a:pt x="7971" y="11084"/>
                    <a:pt x="7923" y="11101"/>
                    <a:pt x="7884" y="11134"/>
                  </a:cubicBezTo>
                  <a:cubicBezTo>
                    <a:pt x="7824" y="11187"/>
                    <a:pt x="7757" y="11237"/>
                    <a:pt x="7692" y="11286"/>
                  </a:cubicBezTo>
                  <a:cubicBezTo>
                    <a:pt x="7159" y="11678"/>
                    <a:pt x="6547" y="11893"/>
                    <a:pt x="6003" y="11893"/>
                  </a:cubicBezTo>
                  <a:cubicBezTo>
                    <a:pt x="5901" y="11893"/>
                    <a:pt x="5802" y="11886"/>
                    <a:pt x="5706" y="11870"/>
                  </a:cubicBezTo>
                  <a:lnTo>
                    <a:pt x="5706" y="11434"/>
                  </a:lnTo>
                  <a:lnTo>
                    <a:pt x="7661" y="9996"/>
                  </a:lnTo>
                  <a:cubicBezTo>
                    <a:pt x="7754" y="9930"/>
                    <a:pt x="7772" y="9799"/>
                    <a:pt x="7705" y="9708"/>
                  </a:cubicBezTo>
                  <a:cubicBezTo>
                    <a:pt x="7666" y="9652"/>
                    <a:pt x="7604" y="9623"/>
                    <a:pt x="7541" y="9623"/>
                  </a:cubicBezTo>
                  <a:cubicBezTo>
                    <a:pt x="7498" y="9623"/>
                    <a:pt x="7455" y="9637"/>
                    <a:pt x="7417" y="9663"/>
                  </a:cubicBezTo>
                  <a:lnTo>
                    <a:pt x="5706" y="10922"/>
                  </a:lnTo>
                  <a:lnTo>
                    <a:pt x="5706" y="9687"/>
                  </a:lnTo>
                  <a:cubicBezTo>
                    <a:pt x="5851" y="9527"/>
                    <a:pt x="6016" y="9379"/>
                    <a:pt x="6195" y="9249"/>
                  </a:cubicBezTo>
                  <a:cubicBezTo>
                    <a:pt x="6728" y="8856"/>
                    <a:pt x="7347" y="8641"/>
                    <a:pt x="7891" y="8641"/>
                  </a:cubicBezTo>
                  <a:cubicBezTo>
                    <a:pt x="8080" y="8641"/>
                    <a:pt x="8259" y="8666"/>
                    <a:pt x="8423" y="8720"/>
                  </a:cubicBezTo>
                  <a:cubicBezTo>
                    <a:pt x="8562" y="8764"/>
                    <a:pt x="8683" y="8829"/>
                    <a:pt x="8791" y="8909"/>
                  </a:cubicBezTo>
                  <a:cubicBezTo>
                    <a:pt x="8837" y="9035"/>
                    <a:pt x="8861" y="9171"/>
                    <a:pt x="8864" y="9316"/>
                  </a:cubicBezTo>
                  <a:cubicBezTo>
                    <a:pt x="8867" y="9674"/>
                    <a:pt x="8735" y="10079"/>
                    <a:pt x="8489" y="10456"/>
                  </a:cubicBezTo>
                  <a:cubicBezTo>
                    <a:pt x="8427" y="10552"/>
                    <a:pt x="8454" y="10680"/>
                    <a:pt x="8549" y="10740"/>
                  </a:cubicBezTo>
                  <a:cubicBezTo>
                    <a:pt x="8583" y="10763"/>
                    <a:pt x="8622" y="10774"/>
                    <a:pt x="8661" y="10774"/>
                  </a:cubicBezTo>
                  <a:cubicBezTo>
                    <a:pt x="8728" y="10774"/>
                    <a:pt x="8794" y="10741"/>
                    <a:pt x="8834" y="10681"/>
                  </a:cubicBezTo>
                  <a:cubicBezTo>
                    <a:pt x="9127" y="10230"/>
                    <a:pt x="9279" y="9757"/>
                    <a:pt x="9273" y="9311"/>
                  </a:cubicBezTo>
                  <a:cubicBezTo>
                    <a:pt x="9270" y="9095"/>
                    <a:pt x="9229" y="8891"/>
                    <a:pt x="9153" y="8705"/>
                  </a:cubicBezTo>
                  <a:cubicBezTo>
                    <a:pt x="9139" y="8678"/>
                    <a:pt x="9118" y="8650"/>
                    <a:pt x="9093" y="8629"/>
                  </a:cubicBezTo>
                  <a:cubicBezTo>
                    <a:pt x="8938" y="8501"/>
                    <a:pt x="8754" y="8400"/>
                    <a:pt x="8549" y="8334"/>
                  </a:cubicBezTo>
                  <a:cubicBezTo>
                    <a:pt x="8341" y="8266"/>
                    <a:pt x="8117" y="8233"/>
                    <a:pt x="7884" y="8233"/>
                  </a:cubicBezTo>
                  <a:cubicBezTo>
                    <a:pt x="7254" y="8233"/>
                    <a:pt x="6559" y="8474"/>
                    <a:pt x="5950" y="8922"/>
                  </a:cubicBezTo>
                  <a:cubicBezTo>
                    <a:pt x="5864" y="8984"/>
                    <a:pt x="5781" y="9050"/>
                    <a:pt x="5704" y="9119"/>
                  </a:cubicBezTo>
                  <a:lnTo>
                    <a:pt x="5704" y="8164"/>
                  </a:lnTo>
                  <a:cubicBezTo>
                    <a:pt x="5772" y="8169"/>
                    <a:pt x="5839" y="8171"/>
                    <a:pt x="5907" y="8171"/>
                  </a:cubicBezTo>
                  <a:cubicBezTo>
                    <a:pt x="6145" y="8171"/>
                    <a:pt x="6386" y="8141"/>
                    <a:pt x="6626" y="8082"/>
                  </a:cubicBezTo>
                  <a:cubicBezTo>
                    <a:pt x="7129" y="7958"/>
                    <a:pt x="8364" y="7505"/>
                    <a:pt x="8948" y="5991"/>
                  </a:cubicBezTo>
                  <a:cubicBezTo>
                    <a:pt x="9361" y="4952"/>
                    <a:pt x="9579" y="3713"/>
                    <a:pt x="9550" y="2595"/>
                  </a:cubicBezTo>
                  <a:lnTo>
                    <a:pt x="9550" y="2592"/>
                  </a:lnTo>
                  <a:cubicBezTo>
                    <a:pt x="9523" y="1950"/>
                    <a:pt x="9420" y="1479"/>
                    <a:pt x="9227" y="1117"/>
                  </a:cubicBezTo>
                  <a:cubicBezTo>
                    <a:pt x="9143" y="959"/>
                    <a:pt x="9037" y="818"/>
                    <a:pt x="8915" y="700"/>
                  </a:cubicBezTo>
                  <a:cubicBezTo>
                    <a:pt x="8892" y="675"/>
                    <a:pt x="8862" y="658"/>
                    <a:pt x="8828" y="649"/>
                  </a:cubicBezTo>
                  <a:cubicBezTo>
                    <a:pt x="8684" y="609"/>
                    <a:pt x="8531" y="588"/>
                    <a:pt x="8372" y="588"/>
                  </a:cubicBezTo>
                  <a:cubicBezTo>
                    <a:pt x="8352" y="588"/>
                    <a:pt x="8332" y="588"/>
                    <a:pt x="8312" y="589"/>
                  </a:cubicBezTo>
                  <a:cubicBezTo>
                    <a:pt x="7902" y="604"/>
                    <a:pt x="7445" y="747"/>
                    <a:pt x="6876" y="1047"/>
                  </a:cubicBezTo>
                  <a:lnTo>
                    <a:pt x="6874" y="1049"/>
                  </a:lnTo>
                  <a:cubicBezTo>
                    <a:pt x="6751" y="1115"/>
                    <a:pt x="6629" y="1188"/>
                    <a:pt x="6507" y="1262"/>
                  </a:cubicBezTo>
                  <a:cubicBezTo>
                    <a:pt x="6118" y="746"/>
                    <a:pt x="5751" y="410"/>
                    <a:pt x="5358" y="200"/>
                  </a:cubicBezTo>
                  <a:cubicBezTo>
                    <a:pt x="5183" y="110"/>
                    <a:pt x="5003" y="43"/>
                    <a:pt x="4820" y="5"/>
                  </a:cubicBezTo>
                  <a:cubicBezTo>
                    <a:pt x="4806" y="2"/>
                    <a:pt x="4791" y="0"/>
                    <a:pt x="47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3;p74"/>
            <p:cNvSpPr/>
            <p:nvPr/>
          </p:nvSpPr>
          <p:spPr>
            <a:xfrm>
              <a:off x="6877602" y="3564074"/>
              <a:ext cx="12398" cy="20150"/>
            </a:xfrm>
            <a:custGeom>
              <a:avLst/>
              <a:gdLst/>
              <a:ahLst/>
              <a:cxnLst/>
              <a:rect l="l" t="t" r="r" b="b"/>
              <a:pathLst>
                <a:path w="411" h="668" extrusionOk="0">
                  <a:moveTo>
                    <a:pt x="205" y="0"/>
                  </a:moveTo>
                  <a:cubicBezTo>
                    <a:pt x="93" y="0"/>
                    <a:pt x="1" y="92"/>
                    <a:pt x="1" y="204"/>
                  </a:cubicBezTo>
                  <a:lnTo>
                    <a:pt x="1" y="462"/>
                  </a:lnTo>
                  <a:cubicBezTo>
                    <a:pt x="1" y="574"/>
                    <a:pt x="93" y="667"/>
                    <a:pt x="205" y="667"/>
                  </a:cubicBezTo>
                  <a:cubicBezTo>
                    <a:pt x="320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4;p74"/>
            <p:cNvSpPr/>
            <p:nvPr/>
          </p:nvSpPr>
          <p:spPr>
            <a:xfrm>
              <a:off x="6958291" y="3564074"/>
              <a:ext cx="12428" cy="20150"/>
            </a:xfrm>
            <a:custGeom>
              <a:avLst/>
              <a:gdLst/>
              <a:ahLst/>
              <a:cxnLst/>
              <a:rect l="l" t="t" r="r" b="b"/>
              <a:pathLst>
                <a:path w="412" h="668" extrusionOk="0">
                  <a:moveTo>
                    <a:pt x="206" y="0"/>
                  </a:moveTo>
                  <a:cubicBezTo>
                    <a:pt x="92" y="0"/>
                    <a:pt x="0" y="92"/>
                    <a:pt x="0" y="204"/>
                  </a:cubicBezTo>
                  <a:lnTo>
                    <a:pt x="0" y="462"/>
                  </a:lnTo>
                  <a:cubicBezTo>
                    <a:pt x="0" y="577"/>
                    <a:pt x="93" y="667"/>
                    <a:pt x="206" y="667"/>
                  </a:cubicBezTo>
                  <a:cubicBezTo>
                    <a:pt x="318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18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5;p74"/>
            <p:cNvSpPr/>
            <p:nvPr/>
          </p:nvSpPr>
          <p:spPr>
            <a:xfrm>
              <a:off x="6906529" y="3571555"/>
              <a:ext cx="35172" cy="17315"/>
            </a:xfrm>
            <a:custGeom>
              <a:avLst/>
              <a:gdLst/>
              <a:ahLst/>
              <a:cxnLst/>
              <a:rect l="l" t="t" r="r" b="b"/>
              <a:pathLst>
                <a:path w="1166" h="574" extrusionOk="0">
                  <a:moveTo>
                    <a:pt x="936" y="0"/>
                  </a:moveTo>
                  <a:cubicBezTo>
                    <a:pt x="878" y="0"/>
                    <a:pt x="822" y="24"/>
                    <a:pt x="781" y="72"/>
                  </a:cubicBezTo>
                  <a:cubicBezTo>
                    <a:pt x="731" y="129"/>
                    <a:pt x="659" y="162"/>
                    <a:pt x="583" y="162"/>
                  </a:cubicBezTo>
                  <a:cubicBezTo>
                    <a:pt x="508" y="162"/>
                    <a:pt x="435" y="129"/>
                    <a:pt x="385" y="72"/>
                  </a:cubicBezTo>
                  <a:cubicBezTo>
                    <a:pt x="345" y="25"/>
                    <a:pt x="287" y="1"/>
                    <a:pt x="229" y="1"/>
                  </a:cubicBezTo>
                  <a:cubicBezTo>
                    <a:pt x="181" y="1"/>
                    <a:pt x="133" y="17"/>
                    <a:pt x="95" y="51"/>
                  </a:cubicBezTo>
                  <a:cubicBezTo>
                    <a:pt x="9" y="125"/>
                    <a:pt x="0" y="257"/>
                    <a:pt x="74" y="341"/>
                  </a:cubicBezTo>
                  <a:cubicBezTo>
                    <a:pt x="202" y="487"/>
                    <a:pt x="386" y="573"/>
                    <a:pt x="583" y="573"/>
                  </a:cubicBezTo>
                  <a:cubicBezTo>
                    <a:pt x="780" y="573"/>
                    <a:pt x="965" y="489"/>
                    <a:pt x="1092" y="341"/>
                  </a:cubicBezTo>
                  <a:cubicBezTo>
                    <a:pt x="1166" y="257"/>
                    <a:pt x="1159" y="125"/>
                    <a:pt x="1071" y="51"/>
                  </a:cubicBezTo>
                  <a:cubicBezTo>
                    <a:pt x="1032" y="17"/>
                    <a:pt x="984" y="0"/>
                    <a:pt x="93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16839;p92"/>
          <p:cNvGrpSpPr/>
          <p:nvPr/>
        </p:nvGrpSpPr>
        <p:grpSpPr>
          <a:xfrm>
            <a:off x="6558225" y="5630036"/>
            <a:ext cx="639233" cy="735020"/>
            <a:chOff x="4413174" y="3348241"/>
            <a:chExt cx="336726" cy="360972"/>
          </a:xfrm>
          <a:solidFill>
            <a:srgbClr val="FF0000"/>
          </a:solidFill>
        </p:grpSpPr>
        <p:sp>
          <p:nvSpPr>
            <p:cNvPr id="72" name="Google Shape;16840;p92"/>
            <p:cNvSpPr/>
            <p:nvPr/>
          </p:nvSpPr>
          <p:spPr>
            <a:xfrm>
              <a:off x="4466255" y="3534245"/>
              <a:ext cx="233789" cy="169542"/>
            </a:xfrm>
            <a:custGeom>
              <a:avLst/>
              <a:gdLst/>
              <a:ahLst/>
              <a:cxnLst/>
              <a:rect l="l" t="t" r="r" b="b"/>
              <a:pathLst>
                <a:path w="8919" h="6468" extrusionOk="0">
                  <a:moveTo>
                    <a:pt x="1" y="1"/>
                  </a:moveTo>
                  <a:lnTo>
                    <a:pt x="4175" y="3450"/>
                  </a:lnTo>
                  <a:lnTo>
                    <a:pt x="3746" y="6468"/>
                  </a:lnTo>
                  <a:lnTo>
                    <a:pt x="5040" y="6468"/>
                  </a:lnTo>
                  <a:lnTo>
                    <a:pt x="4607" y="3450"/>
                  </a:lnTo>
                  <a:lnTo>
                    <a:pt x="8919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841;p92"/>
            <p:cNvSpPr/>
            <p:nvPr/>
          </p:nvSpPr>
          <p:spPr>
            <a:xfrm>
              <a:off x="4570869" y="3630287"/>
              <a:ext cx="21049" cy="28336"/>
            </a:xfrm>
            <a:custGeom>
              <a:avLst/>
              <a:gdLst/>
              <a:ahLst/>
              <a:cxnLst/>
              <a:rect l="l" t="t" r="r" b="b"/>
              <a:pathLst>
                <a:path w="803" h="1081" extrusionOk="0">
                  <a:moveTo>
                    <a:pt x="156" y="1"/>
                  </a:moveTo>
                  <a:lnTo>
                    <a:pt x="1" y="1080"/>
                  </a:lnTo>
                  <a:lnTo>
                    <a:pt x="803" y="1080"/>
                  </a:lnTo>
                  <a:lnTo>
                    <a:pt x="648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842;p92"/>
            <p:cNvSpPr/>
            <p:nvPr/>
          </p:nvSpPr>
          <p:spPr>
            <a:xfrm>
              <a:off x="4581380" y="3595818"/>
              <a:ext cx="137642" cy="40184"/>
            </a:xfrm>
            <a:custGeom>
              <a:avLst/>
              <a:gdLst/>
              <a:ahLst/>
              <a:cxnLst/>
              <a:rect l="l" t="t" r="r" b="b"/>
              <a:pathLst>
                <a:path w="5251" h="1533" extrusionOk="0">
                  <a:moveTo>
                    <a:pt x="3902" y="0"/>
                  </a:moveTo>
                  <a:cubicBezTo>
                    <a:pt x="3679" y="0"/>
                    <a:pt x="3456" y="9"/>
                    <a:pt x="3232" y="25"/>
                  </a:cubicBezTo>
                  <a:lnTo>
                    <a:pt x="1" y="1105"/>
                  </a:lnTo>
                  <a:lnTo>
                    <a:pt x="1" y="1323"/>
                  </a:lnTo>
                  <a:cubicBezTo>
                    <a:pt x="603" y="1471"/>
                    <a:pt x="1159" y="1532"/>
                    <a:pt x="1665" y="1532"/>
                  </a:cubicBezTo>
                  <a:cubicBezTo>
                    <a:pt x="3480" y="1532"/>
                    <a:pt x="4664" y="745"/>
                    <a:pt x="5145" y="349"/>
                  </a:cubicBezTo>
                  <a:cubicBezTo>
                    <a:pt x="5251" y="261"/>
                    <a:pt x="5198" y="89"/>
                    <a:pt x="5065" y="75"/>
                  </a:cubicBezTo>
                  <a:cubicBezTo>
                    <a:pt x="4678" y="25"/>
                    <a:pt x="4290" y="0"/>
                    <a:pt x="3902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843;p92"/>
            <p:cNvSpPr/>
            <p:nvPr/>
          </p:nvSpPr>
          <p:spPr>
            <a:xfrm>
              <a:off x="4581301" y="3536080"/>
              <a:ext cx="155152" cy="88624"/>
            </a:xfrm>
            <a:custGeom>
              <a:avLst/>
              <a:gdLst/>
              <a:ahLst/>
              <a:cxnLst/>
              <a:rect l="l" t="t" r="r" b="b"/>
              <a:pathLst>
                <a:path w="5919" h="3381" extrusionOk="0">
                  <a:moveTo>
                    <a:pt x="5736" y="0"/>
                  </a:moveTo>
                  <a:cubicBezTo>
                    <a:pt x="5725" y="0"/>
                    <a:pt x="5713" y="2"/>
                    <a:pt x="5700" y="5"/>
                  </a:cubicBezTo>
                  <a:cubicBezTo>
                    <a:pt x="1635" y="929"/>
                    <a:pt x="0" y="3380"/>
                    <a:pt x="0" y="3380"/>
                  </a:cubicBezTo>
                  <a:cubicBezTo>
                    <a:pt x="3629" y="2864"/>
                    <a:pt x="5317" y="965"/>
                    <a:pt x="5848" y="226"/>
                  </a:cubicBezTo>
                  <a:cubicBezTo>
                    <a:pt x="5918" y="131"/>
                    <a:pt x="5847" y="0"/>
                    <a:pt x="573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844;p92"/>
            <p:cNvSpPr/>
            <p:nvPr/>
          </p:nvSpPr>
          <p:spPr>
            <a:xfrm>
              <a:off x="4443764" y="3595818"/>
              <a:ext cx="137563" cy="40184"/>
            </a:xfrm>
            <a:custGeom>
              <a:avLst/>
              <a:gdLst/>
              <a:ahLst/>
              <a:cxnLst/>
              <a:rect l="l" t="t" r="r" b="b"/>
              <a:pathLst>
                <a:path w="5248" h="1533" extrusionOk="0">
                  <a:moveTo>
                    <a:pt x="1346" y="0"/>
                  </a:moveTo>
                  <a:cubicBezTo>
                    <a:pt x="958" y="0"/>
                    <a:pt x="571" y="25"/>
                    <a:pt x="187" y="75"/>
                  </a:cubicBezTo>
                  <a:cubicBezTo>
                    <a:pt x="50" y="89"/>
                    <a:pt x="1" y="261"/>
                    <a:pt x="106" y="349"/>
                  </a:cubicBezTo>
                  <a:cubicBezTo>
                    <a:pt x="587" y="745"/>
                    <a:pt x="1772" y="1532"/>
                    <a:pt x="3585" y="1532"/>
                  </a:cubicBezTo>
                  <a:cubicBezTo>
                    <a:pt x="4091" y="1532"/>
                    <a:pt x="4645" y="1471"/>
                    <a:pt x="5247" y="1323"/>
                  </a:cubicBezTo>
                  <a:lnTo>
                    <a:pt x="5247" y="1105"/>
                  </a:lnTo>
                  <a:lnTo>
                    <a:pt x="2016" y="25"/>
                  </a:lnTo>
                  <a:cubicBezTo>
                    <a:pt x="1793" y="9"/>
                    <a:pt x="1569" y="0"/>
                    <a:pt x="134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845;p92"/>
            <p:cNvSpPr/>
            <p:nvPr/>
          </p:nvSpPr>
          <p:spPr>
            <a:xfrm>
              <a:off x="4427906" y="3432278"/>
              <a:ext cx="43093" cy="42464"/>
            </a:xfrm>
            <a:custGeom>
              <a:avLst/>
              <a:gdLst/>
              <a:ahLst/>
              <a:cxnLst/>
              <a:rect l="l" t="t" r="r" b="b"/>
              <a:pathLst>
                <a:path w="1644" h="1620" extrusionOk="0">
                  <a:moveTo>
                    <a:pt x="196" y="1"/>
                  </a:moveTo>
                  <a:cubicBezTo>
                    <a:pt x="87" y="1"/>
                    <a:pt x="1" y="100"/>
                    <a:pt x="29" y="213"/>
                  </a:cubicBezTo>
                  <a:lnTo>
                    <a:pt x="310" y="1429"/>
                  </a:lnTo>
                  <a:lnTo>
                    <a:pt x="1643" y="1619"/>
                  </a:lnTo>
                  <a:lnTo>
                    <a:pt x="1643" y="1619"/>
                  </a:lnTo>
                  <a:lnTo>
                    <a:pt x="1453" y="286"/>
                  </a:lnTo>
                  <a:lnTo>
                    <a:pt x="237" y="5"/>
                  </a:lnTo>
                  <a:cubicBezTo>
                    <a:pt x="223" y="2"/>
                    <a:pt x="209" y="1"/>
                    <a:pt x="19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846;p92"/>
            <p:cNvSpPr/>
            <p:nvPr/>
          </p:nvSpPr>
          <p:spPr>
            <a:xfrm>
              <a:off x="4458994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176" y="1"/>
                  </a:moveTo>
                  <a:cubicBezTo>
                    <a:pt x="82" y="1"/>
                    <a:pt x="1" y="78"/>
                    <a:pt x="4" y="180"/>
                  </a:cubicBezTo>
                  <a:cubicBezTo>
                    <a:pt x="14" y="732"/>
                    <a:pt x="81" y="2079"/>
                    <a:pt x="433" y="2972"/>
                  </a:cubicBezTo>
                  <a:cubicBezTo>
                    <a:pt x="689" y="3623"/>
                    <a:pt x="1076" y="4140"/>
                    <a:pt x="1684" y="4217"/>
                  </a:cubicBezTo>
                  <a:cubicBezTo>
                    <a:pt x="1732" y="4223"/>
                    <a:pt x="1780" y="4226"/>
                    <a:pt x="1827" y="4226"/>
                  </a:cubicBezTo>
                  <a:cubicBezTo>
                    <a:pt x="2405" y="4226"/>
                    <a:pt x="2911" y="3798"/>
                    <a:pt x="3080" y="3229"/>
                  </a:cubicBezTo>
                  <a:cubicBezTo>
                    <a:pt x="3284" y="2543"/>
                    <a:pt x="3094" y="1805"/>
                    <a:pt x="2592" y="1302"/>
                  </a:cubicBezTo>
                  <a:cubicBezTo>
                    <a:pt x="1997" y="708"/>
                    <a:pt x="753" y="205"/>
                    <a:pt x="236" y="11"/>
                  </a:cubicBezTo>
                  <a:cubicBezTo>
                    <a:pt x="216" y="4"/>
                    <a:pt x="195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847;p92"/>
            <p:cNvSpPr/>
            <p:nvPr/>
          </p:nvSpPr>
          <p:spPr>
            <a:xfrm>
              <a:off x="4420016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205" y="0"/>
                  </a:moveTo>
                  <a:cubicBezTo>
                    <a:pt x="85" y="0"/>
                    <a:pt x="0" y="122"/>
                    <a:pt x="45" y="233"/>
                  </a:cubicBezTo>
                  <a:cubicBezTo>
                    <a:pt x="235" y="753"/>
                    <a:pt x="738" y="1994"/>
                    <a:pt x="1332" y="2589"/>
                  </a:cubicBezTo>
                  <a:cubicBezTo>
                    <a:pt x="1701" y="2959"/>
                    <a:pt x="2197" y="3159"/>
                    <a:pt x="2704" y="3159"/>
                  </a:cubicBezTo>
                  <a:cubicBezTo>
                    <a:pt x="2890" y="3159"/>
                    <a:pt x="3077" y="3132"/>
                    <a:pt x="3259" y="3077"/>
                  </a:cubicBezTo>
                  <a:cubicBezTo>
                    <a:pt x="3875" y="2895"/>
                    <a:pt x="4328" y="2318"/>
                    <a:pt x="4247" y="1681"/>
                  </a:cubicBezTo>
                  <a:cubicBezTo>
                    <a:pt x="4174" y="1073"/>
                    <a:pt x="3653" y="686"/>
                    <a:pt x="3006" y="430"/>
                  </a:cubicBezTo>
                  <a:cubicBezTo>
                    <a:pt x="2109" y="78"/>
                    <a:pt x="763" y="11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848;p92"/>
            <p:cNvSpPr/>
            <p:nvPr/>
          </p:nvSpPr>
          <p:spPr>
            <a:xfrm>
              <a:off x="4691813" y="3432278"/>
              <a:ext cx="42989" cy="42464"/>
            </a:xfrm>
            <a:custGeom>
              <a:avLst/>
              <a:gdLst/>
              <a:ahLst/>
              <a:cxnLst/>
              <a:rect l="l" t="t" r="r" b="b"/>
              <a:pathLst>
                <a:path w="1640" h="1620" extrusionOk="0">
                  <a:moveTo>
                    <a:pt x="1446" y="1"/>
                  </a:moveTo>
                  <a:cubicBezTo>
                    <a:pt x="1433" y="1"/>
                    <a:pt x="1420" y="2"/>
                    <a:pt x="1407" y="5"/>
                  </a:cubicBezTo>
                  <a:lnTo>
                    <a:pt x="190" y="286"/>
                  </a:lnTo>
                  <a:lnTo>
                    <a:pt x="1" y="1619"/>
                  </a:lnTo>
                  <a:lnTo>
                    <a:pt x="1" y="1619"/>
                  </a:lnTo>
                  <a:lnTo>
                    <a:pt x="1333" y="1429"/>
                  </a:lnTo>
                  <a:lnTo>
                    <a:pt x="1615" y="213"/>
                  </a:lnTo>
                  <a:cubicBezTo>
                    <a:pt x="1640" y="100"/>
                    <a:pt x="1553" y="1"/>
                    <a:pt x="144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849;p92"/>
            <p:cNvSpPr/>
            <p:nvPr/>
          </p:nvSpPr>
          <p:spPr>
            <a:xfrm>
              <a:off x="4617710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3108" y="1"/>
                  </a:moveTo>
                  <a:cubicBezTo>
                    <a:pt x="3088" y="1"/>
                    <a:pt x="3069" y="4"/>
                    <a:pt x="3049" y="11"/>
                  </a:cubicBezTo>
                  <a:cubicBezTo>
                    <a:pt x="2529" y="205"/>
                    <a:pt x="1287" y="708"/>
                    <a:pt x="690" y="1302"/>
                  </a:cubicBezTo>
                  <a:cubicBezTo>
                    <a:pt x="187" y="1805"/>
                    <a:pt x="0" y="2543"/>
                    <a:pt x="204" y="3229"/>
                  </a:cubicBezTo>
                  <a:cubicBezTo>
                    <a:pt x="373" y="3798"/>
                    <a:pt x="879" y="4226"/>
                    <a:pt x="1458" y="4226"/>
                  </a:cubicBezTo>
                  <a:cubicBezTo>
                    <a:pt x="1505" y="4226"/>
                    <a:pt x="1552" y="4223"/>
                    <a:pt x="1600" y="4217"/>
                  </a:cubicBezTo>
                  <a:cubicBezTo>
                    <a:pt x="2209" y="4140"/>
                    <a:pt x="2595" y="3623"/>
                    <a:pt x="2849" y="2972"/>
                  </a:cubicBezTo>
                  <a:cubicBezTo>
                    <a:pt x="3200" y="2079"/>
                    <a:pt x="3267" y="732"/>
                    <a:pt x="3281" y="180"/>
                  </a:cubicBezTo>
                  <a:cubicBezTo>
                    <a:pt x="3284" y="78"/>
                    <a:pt x="3200" y="1"/>
                    <a:pt x="3108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850;p92"/>
            <p:cNvSpPr/>
            <p:nvPr/>
          </p:nvSpPr>
          <p:spPr>
            <a:xfrm>
              <a:off x="4629218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4124" y="0"/>
                  </a:moveTo>
                  <a:cubicBezTo>
                    <a:pt x="4122" y="0"/>
                    <a:pt x="4120" y="1"/>
                    <a:pt x="4119" y="1"/>
                  </a:cubicBezTo>
                  <a:cubicBezTo>
                    <a:pt x="3567" y="11"/>
                    <a:pt x="2220" y="78"/>
                    <a:pt x="1327" y="430"/>
                  </a:cubicBezTo>
                  <a:cubicBezTo>
                    <a:pt x="676" y="686"/>
                    <a:pt x="156" y="1073"/>
                    <a:pt x="82" y="1681"/>
                  </a:cubicBezTo>
                  <a:cubicBezTo>
                    <a:pt x="1" y="2318"/>
                    <a:pt x="455" y="2895"/>
                    <a:pt x="1070" y="3077"/>
                  </a:cubicBezTo>
                  <a:cubicBezTo>
                    <a:pt x="1253" y="3132"/>
                    <a:pt x="1439" y="3159"/>
                    <a:pt x="1625" y="3159"/>
                  </a:cubicBezTo>
                  <a:cubicBezTo>
                    <a:pt x="2132" y="3159"/>
                    <a:pt x="2629" y="2959"/>
                    <a:pt x="2997" y="2589"/>
                  </a:cubicBezTo>
                  <a:cubicBezTo>
                    <a:pt x="3591" y="1994"/>
                    <a:pt x="4094" y="753"/>
                    <a:pt x="4284" y="233"/>
                  </a:cubicBezTo>
                  <a:cubicBezTo>
                    <a:pt x="4329" y="122"/>
                    <a:pt x="4244" y="0"/>
                    <a:pt x="4124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851;p92"/>
            <p:cNvSpPr/>
            <p:nvPr/>
          </p:nvSpPr>
          <p:spPr>
            <a:xfrm>
              <a:off x="4560200" y="3358909"/>
              <a:ext cx="42412" cy="58218"/>
            </a:xfrm>
            <a:custGeom>
              <a:avLst/>
              <a:gdLst/>
              <a:ahLst/>
              <a:cxnLst/>
              <a:rect l="l" t="t" r="r" b="b"/>
              <a:pathLst>
                <a:path w="1618" h="2221" extrusionOk="0">
                  <a:moveTo>
                    <a:pt x="807" y="1"/>
                  </a:moveTo>
                  <a:cubicBezTo>
                    <a:pt x="751" y="1"/>
                    <a:pt x="695" y="28"/>
                    <a:pt x="661" y="82"/>
                  </a:cubicBezTo>
                  <a:lnTo>
                    <a:pt x="0" y="1141"/>
                  </a:lnTo>
                  <a:lnTo>
                    <a:pt x="805" y="2220"/>
                  </a:lnTo>
                  <a:lnTo>
                    <a:pt x="1618" y="1141"/>
                  </a:lnTo>
                  <a:lnTo>
                    <a:pt x="953" y="82"/>
                  </a:lnTo>
                  <a:cubicBezTo>
                    <a:pt x="920" y="28"/>
                    <a:pt x="863" y="1"/>
                    <a:pt x="807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852;p92"/>
            <p:cNvSpPr/>
            <p:nvPr/>
          </p:nvSpPr>
          <p:spPr>
            <a:xfrm>
              <a:off x="4551524" y="3375135"/>
              <a:ext cx="80682" cy="119634"/>
            </a:xfrm>
            <a:custGeom>
              <a:avLst/>
              <a:gdLst/>
              <a:ahLst/>
              <a:cxnLst/>
              <a:rect l="l" t="t" r="r" b="b"/>
              <a:pathLst>
                <a:path w="3078" h="4564" extrusionOk="0">
                  <a:moveTo>
                    <a:pt x="2165" y="1"/>
                  </a:moveTo>
                  <a:cubicBezTo>
                    <a:pt x="2120" y="1"/>
                    <a:pt x="2075" y="18"/>
                    <a:pt x="2040" y="54"/>
                  </a:cubicBezTo>
                  <a:cubicBezTo>
                    <a:pt x="1660" y="452"/>
                    <a:pt x="753" y="1454"/>
                    <a:pt x="370" y="2333"/>
                  </a:cubicBezTo>
                  <a:cubicBezTo>
                    <a:pt x="92" y="2973"/>
                    <a:pt x="1" y="3613"/>
                    <a:pt x="373" y="4095"/>
                  </a:cubicBezTo>
                  <a:cubicBezTo>
                    <a:pt x="616" y="4409"/>
                    <a:pt x="986" y="4563"/>
                    <a:pt x="1367" y="4563"/>
                  </a:cubicBezTo>
                  <a:cubicBezTo>
                    <a:pt x="1604" y="4563"/>
                    <a:pt x="1844" y="4504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7"/>
                    <a:pt x="2553" y="603"/>
                    <a:pt x="2321" y="100"/>
                  </a:cubicBezTo>
                  <a:cubicBezTo>
                    <a:pt x="2292" y="36"/>
                    <a:pt x="2229" y="1"/>
                    <a:pt x="2165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853;p92"/>
            <p:cNvSpPr/>
            <p:nvPr/>
          </p:nvSpPr>
          <p:spPr>
            <a:xfrm>
              <a:off x="4530501" y="3375135"/>
              <a:ext cx="80787" cy="119634"/>
            </a:xfrm>
            <a:custGeom>
              <a:avLst/>
              <a:gdLst/>
              <a:ahLst/>
              <a:cxnLst/>
              <a:rect l="l" t="t" r="r" b="b"/>
              <a:pathLst>
                <a:path w="3082" h="4564" extrusionOk="0">
                  <a:moveTo>
                    <a:pt x="913" y="1"/>
                  </a:moveTo>
                  <a:cubicBezTo>
                    <a:pt x="849" y="1"/>
                    <a:pt x="786" y="36"/>
                    <a:pt x="757" y="100"/>
                  </a:cubicBezTo>
                  <a:cubicBezTo>
                    <a:pt x="525" y="603"/>
                    <a:pt x="1" y="1837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4"/>
                    <a:pt x="1476" y="4563"/>
                    <a:pt x="1712" y="4563"/>
                  </a:cubicBezTo>
                  <a:cubicBezTo>
                    <a:pt x="2092" y="4563"/>
                    <a:pt x="2462" y="4409"/>
                    <a:pt x="2705" y="4095"/>
                  </a:cubicBezTo>
                  <a:cubicBezTo>
                    <a:pt x="3081" y="3613"/>
                    <a:pt x="2986" y="2973"/>
                    <a:pt x="2708" y="2333"/>
                  </a:cubicBezTo>
                  <a:cubicBezTo>
                    <a:pt x="2325" y="1454"/>
                    <a:pt x="1421" y="452"/>
                    <a:pt x="1038" y="54"/>
                  </a:cubicBezTo>
                  <a:cubicBezTo>
                    <a:pt x="1003" y="18"/>
                    <a:pt x="958" y="1"/>
                    <a:pt x="91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854;p92"/>
            <p:cNvSpPr/>
            <p:nvPr/>
          </p:nvSpPr>
          <p:spPr>
            <a:xfrm>
              <a:off x="4426281" y="3536080"/>
              <a:ext cx="155126" cy="88624"/>
            </a:xfrm>
            <a:custGeom>
              <a:avLst/>
              <a:gdLst/>
              <a:ahLst/>
              <a:cxnLst/>
              <a:rect l="l" t="t" r="r" b="b"/>
              <a:pathLst>
                <a:path w="5918" h="3381" extrusionOk="0">
                  <a:moveTo>
                    <a:pt x="183" y="0"/>
                  </a:moveTo>
                  <a:cubicBezTo>
                    <a:pt x="74" y="0"/>
                    <a:pt x="0" y="131"/>
                    <a:pt x="74" y="226"/>
                  </a:cubicBezTo>
                  <a:cubicBezTo>
                    <a:pt x="601" y="965"/>
                    <a:pt x="2292" y="2864"/>
                    <a:pt x="5918" y="3380"/>
                  </a:cubicBezTo>
                  <a:cubicBezTo>
                    <a:pt x="5918" y="3380"/>
                    <a:pt x="4283" y="929"/>
                    <a:pt x="218" y="5"/>
                  </a:cubicBezTo>
                  <a:cubicBezTo>
                    <a:pt x="206" y="2"/>
                    <a:pt x="194" y="0"/>
                    <a:pt x="18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855;p92"/>
            <p:cNvSpPr/>
            <p:nvPr/>
          </p:nvSpPr>
          <p:spPr>
            <a:xfrm>
              <a:off x="4560200" y="3464834"/>
              <a:ext cx="42412" cy="58192"/>
            </a:xfrm>
            <a:custGeom>
              <a:avLst/>
              <a:gdLst/>
              <a:ahLst/>
              <a:cxnLst/>
              <a:rect l="l" t="t" r="r" b="b"/>
              <a:pathLst>
                <a:path w="1618" h="2220" extrusionOk="0">
                  <a:moveTo>
                    <a:pt x="807" y="0"/>
                  </a:moveTo>
                  <a:cubicBezTo>
                    <a:pt x="751" y="0"/>
                    <a:pt x="695" y="27"/>
                    <a:pt x="661" y="82"/>
                  </a:cubicBezTo>
                  <a:lnTo>
                    <a:pt x="0" y="1140"/>
                  </a:lnTo>
                  <a:lnTo>
                    <a:pt x="805" y="2220"/>
                  </a:lnTo>
                  <a:lnTo>
                    <a:pt x="1618" y="1140"/>
                  </a:lnTo>
                  <a:lnTo>
                    <a:pt x="953" y="82"/>
                  </a:lnTo>
                  <a:cubicBezTo>
                    <a:pt x="920" y="27"/>
                    <a:pt x="863" y="0"/>
                    <a:pt x="807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856;p92"/>
            <p:cNvSpPr/>
            <p:nvPr/>
          </p:nvSpPr>
          <p:spPr>
            <a:xfrm>
              <a:off x="4551524" y="3481060"/>
              <a:ext cx="80682" cy="119608"/>
            </a:xfrm>
            <a:custGeom>
              <a:avLst/>
              <a:gdLst/>
              <a:ahLst/>
              <a:cxnLst/>
              <a:rect l="l" t="t" r="r" b="b"/>
              <a:pathLst>
                <a:path w="3078" h="4563" extrusionOk="0">
                  <a:moveTo>
                    <a:pt x="2165" y="0"/>
                  </a:moveTo>
                  <a:cubicBezTo>
                    <a:pt x="2120" y="0"/>
                    <a:pt x="2075" y="17"/>
                    <a:pt x="2040" y="54"/>
                  </a:cubicBezTo>
                  <a:cubicBezTo>
                    <a:pt x="1660" y="451"/>
                    <a:pt x="753" y="1453"/>
                    <a:pt x="370" y="2332"/>
                  </a:cubicBezTo>
                  <a:cubicBezTo>
                    <a:pt x="92" y="2972"/>
                    <a:pt x="1" y="3612"/>
                    <a:pt x="373" y="4094"/>
                  </a:cubicBezTo>
                  <a:cubicBezTo>
                    <a:pt x="616" y="4408"/>
                    <a:pt x="986" y="4562"/>
                    <a:pt x="1367" y="4562"/>
                  </a:cubicBezTo>
                  <a:cubicBezTo>
                    <a:pt x="1604" y="4562"/>
                    <a:pt x="1844" y="4503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6"/>
                    <a:pt x="2553" y="602"/>
                    <a:pt x="2321" y="99"/>
                  </a:cubicBezTo>
                  <a:cubicBezTo>
                    <a:pt x="2292" y="35"/>
                    <a:pt x="2229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857;p92"/>
            <p:cNvSpPr/>
            <p:nvPr/>
          </p:nvSpPr>
          <p:spPr>
            <a:xfrm>
              <a:off x="4530501" y="3481060"/>
              <a:ext cx="80787" cy="119608"/>
            </a:xfrm>
            <a:custGeom>
              <a:avLst/>
              <a:gdLst/>
              <a:ahLst/>
              <a:cxnLst/>
              <a:rect l="l" t="t" r="r" b="b"/>
              <a:pathLst>
                <a:path w="3082" h="4563" extrusionOk="0">
                  <a:moveTo>
                    <a:pt x="913" y="0"/>
                  </a:moveTo>
                  <a:cubicBezTo>
                    <a:pt x="849" y="0"/>
                    <a:pt x="786" y="35"/>
                    <a:pt x="757" y="99"/>
                  </a:cubicBezTo>
                  <a:cubicBezTo>
                    <a:pt x="525" y="602"/>
                    <a:pt x="1" y="1836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3"/>
                    <a:pt x="1476" y="4562"/>
                    <a:pt x="1712" y="4562"/>
                  </a:cubicBezTo>
                  <a:cubicBezTo>
                    <a:pt x="2092" y="4562"/>
                    <a:pt x="2462" y="4408"/>
                    <a:pt x="2705" y="4094"/>
                  </a:cubicBezTo>
                  <a:cubicBezTo>
                    <a:pt x="3081" y="3612"/>
                    <a:pt x="2986" y="2972"/>
                    <a:pt x="2708" y="2332"/>
                  </a:cubicBezTo>
                  <a:cubicBezTo>
                    <a:pt x="2325" y="1453"/>
                    <a:pt x="1421" y="451"/>
                    <a:pt x="1038" y="54"/>
                  </a:cubicBezTo>
                  <a:cubicBezTo>
                    <a:pt x="1003" y="17"/>
                    <a:pt x="958" y="0"/>
                    <a:pt x="91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858;p92"/>
            <p:cNvSpPr/>
            <p:nvPr/>
          </p:nvSpPr>
          <p:spPr>
            <a:xfrm>
              <a:off x="4413174" y="3348241"/>
              <a:ext cx="336726" cy="360972"/>
            </a:xfrm>
            <a:custGeom>
              <a:avLst/>
              <a:gdLst/>
              <a:ahLst/>
              <a:cxnLst/>
              <a:rect l="l" t="t" r="r" b="b"/>
              <a:pathLst>
                <a:path w="12846" h="13771" extrusionOk="0">
                  <a:moveTo>
                    <a:pt x="6418" y="581"/>
                  </a:moveTo>
                  <a:lnTo>
                    <a:pt x="6836" y="1245"/>
                  </a:lnTo>
                  <a:cubicBezTo>
                    <a:pt x="6706" y="1386"/>
                    <a:pt x="6566" y="1551"/>
                    <a:pt x="6418" y="1734"/>
                  </a:cubicBezTo>
                  <a:cubicBezTo>
                    <a:pt x="6274" y="1551"/>
                    <a:pt x="6133" y="1386"/>
                    <a:pt x="6003" y="1245"/>
                  </a:cubicBezTo>
                  <a:lnTo>
                    <a:pt x="6418" y="581"/>
                  </a:lnTo>
                  <a:close/>
                  <a:moveTo>
                    <a:pt x="799" y="3419"/>
                  </a:moveTo>
                  <a:lnTo>
                    <a:pt x="1562" y="3594"/>
                  </a:lnTo>
                  <a:cubicBezTo>
                    <a:pt x="1572" y="3784"/>
                    <a:pt x="1590" y="4002"/>
                    <a:pt x="1614" y="4234"/>
                  </a:cubicBezTo>
                  <a:cubicBezTo>
                    <a:pt x="1382" y="4210"/>
                    <a:pt x="1168" y="4192"/>
                    <a:pt x="974" y="4182"/>
                  </a:cubicBezTo>
                  <a:lnTo>
                    <a:pt x="799" y="3419"/>
                  </a:lnTo>
                  <a:close/>
                  <a:moveTo>
                    <a:pt x="12037" y="3419"/>
                  </a:moveTo>
                  <a:lnTo>
                    <a:pt x="11861" y="4182"/>
                  </a:lnTo>
                  <a:cubicBezTo>
                    <a:pt x="11671" y="4192"/>
                    <a:pt x="11453" y="4210"/>
                    <a:pt x="11225" y="4234"/>
                  </a:cubicBezTo>
                  <a:cubicBezTo>
                    <a:pt x="11249" y="4002"/>
                    <a:pt x="11264" y="3784"/>
                    <a:pt x="11274" y="3594"/>
                  </a:cubicBezTo>
                  <a:lnTo>
                    <a:pt x="12037" y="3419"/>
                  </a:lnTo>
                  <a:close/>
                  <a:moveTo>
                    <a:pt x="5398" y="1189"/>
                  </a:moveTo>
                  <a:lnTo>
                    <a:pt x="5402" y="1193"/>
                  </a:lnTo>
                  <a:cubicBezTo>
                    <a:pt x="5767" y="1565"/>
                    <a:pt x="6105" y="1966"/>
                    <a:pt x="6414" y="2388"/>
                  </a:cubicBezTo>
                  <a:cubicBezTo>
                    <a:pt x="6458" y="2444"/>
                    <a:pt x="6513" y="2467"/>
                    <a:pt x="6567" y="2467"/>
                  </a:cubicBezTo>
                  <a:cubicBezTo>
                    <a:pt x="6709" y="2467"/>
                    <a:pt x="6843" y="2308"/>
                    <a:pt x="6741" y="2153"/>
                  </a:cubicBezTo>
                  <a:cubicBezTo>
                    <a:pt x="6717" y="2121"/>
                    <a:pt x="6696" y="2093"/>
                    <a:pt x="6675" y="2065"/>
                  </a:cubicBezTo>
                  <a:cubicBezTo>
                    <a:pt x="6914" y="1762"/>
                    <a:pt x="7170" y="1470"/>
                    <a:pt x="7438" y="1193"/>
                  </a:cubicBezTo>
                  <a:cubicBezTo>
                    <a:pt x="7670" y="1703"/>
                    <a:pt x="8158" y="2870"/>
                    <a:pt x="8158" y="3651"/>
                  </a:cubicBezTo>
                  <a:cubicBezTo>
                    <a:pt x="8158" y="4097"/>
                    <a:pt x="7986" y="4530"/>
                    <a:pt x="7677" y="4853"/>
                  </a:cubicBezTo>
                  <a:cubicBezTo>
                    <a:pt x="7652" y="4808"/>
                    <a:pt x="7617" y="4776"/>
                    <a:pt x="7571" y="4758"/>
                  </a:cubicBezTo>
                  <a:cubicBezTo>
                    <a:pt x="7628" y="4572"/>
                    <a:pt x="7649" y="4375"/>
                    <a:pt x="7635" y="4182"/>
                  </a:cubicBezTo>
                  <a:cubicBezTo>
                    <a:pt x="7610" y="3805"/>
                    <a:pt x="7469" y="3376"/>
                    <a:pt x="7216" y="2909"/>
                  </a:cubicBezTo>
                  <a:cubicBezTo>
                    <a:pt x="7174" y="2835"/>
                    <a:pt x="7110" y="2805"/>
                    <a:pt x="7047" y="2805"/>
                  </a:cubicBezTo>
                  <a:cubicBezTo>
                    <a:pt x="6912" y="2805"/>
                    <a:pt x="6780" y="2941"/>
                    <a:pt x="6861" y="3099"/>
                  </a:cubicBezTo>
                  <a:cubicBezTo>
                    <a:pt x="7286" y="3890"/>
                    <a:pt x="7346" y="4498"/>
                    <a:pt x="7044" y="4917"/>
                  </a:cubicBezTo>
                  <a:lnTo>
                    <a:pt x="6590" y="4189"/>
                  </a:lnTo>
                  <a:cubicBezTo>
                    <a:pt x="6551" y="4125"/>
                    <a:pt x="6486" y="4094"/>
                    <a:pt x="6420" y="4094"/>
                  </a:cubicBezTo>
                  <a:cubicBezTo>
                    <a:pt x="6354" y="4094"/>
                    <a:pt x="6288" y="4125"/>
                    <a:pt x="6249" y="4189"/>
                  </a:cubicBezTo>
                  <a:lnTo>
                    <a:pt x="5722" y="5036"/>
                  </a:lnTo>
                  <a:cubicBezTo>
                    <a:pt x="5581" y="4892"/>
                    <a:pt x="5493" y="4808"/>
                    <a:pt x="5482" y="4797"/>
                  </a:cubicBezTo>
                  <a:cubicBezTo>
                    <a:pt x="5442" y="4760"/>
                    <a:pt x="5392" y="4742"/>
                    <a:pt x="5342" y="4742"/>
                  </a:cubicBezTo>
                  <a:cubicBezTo>
                    <a:pt x="5270" y="4742"/>
                    <a:pt x="5200" y="4779"/>
                    <a:pt x="5162" y="4850"/>
                  </a:cubicBezTo>
                  <a:cubicBezTo>
                    <a:pt x="4853" y="4526"/>
                    <a:pt x="4681" y="4097"/>
                    <a:pt x="4681" y="3651"/>
                  </a:cubicBezTo>
                  <a:cubicBezTo>
                    <a:pt x="4677" y="2870"/>
                    <a:pt x="5166" y="1703"/>
                    <a:pt x="5398" y="1189"/>
                  </a:cubicBezTo>
                  <a:close/>
                  <a:moveTo>
                    <a:pt x="6418" y="4677"/>
                  </a:moveTo>
                  <a:lnTo>
                    <a:pt x="6836" y="5342"/>
                  </a:lnTo>
                  <a:cubicBezTo>
                    <a:pt x="6706" y="5483"/>
                    <a:pt x="6566" y="5648"/>
                    <a:pt x="6418" y="5827"/>
                  </a:cubicBezTo>
                  <a:cubicBezTo>
                    <a:pt x="6271" y="5649"/>
                    <a:pt x="6130" y="5484"/>
                    <a:pt x="6004" y="5340"/>
                  </a:cubicBezTo>
                  <a:lnTo>
                    <a:pt x="6004" y="5340"/>
                  </a:lnTo>
                  <a:lnTo>
                    <a:pt x="6418" y="4677"/>
                  </a:lnTo>
                  <a:close/>
                  <a:moveTo>
                    <a:pt x="10887" y="3130"/>
                  </a:moveTo>
                  <a:cubicBezTo>
                    <a:pt x="10880" y="3517"/>
                    <a:pt x="10856" y="3904"/>
                    <a:pt x="10810" y="4287"/>
                  </a:cubicBezTo>
                  <a:lnTo>
                    <a:pt x="10701" y="4305"/>
                  </a:lnTo>
                  <a:cubicBezTo>
                    <a:pt x="10451" y="4345"/>
                    <a:pt x="10495" y="4706"/>
                    <a:pt x="10726" y="4706"/>
                  </a:cubicBezTo>
                  <a:cubicBezTo>
                    <a:pt x="10740" y="4706"/>
                    <a:pt x="10753" y="4705"/>
                    <a:pt x="10768" y="4702"/>
                  </a:cubicBezTo>
                  <a:cubicBezTo>
                    <a:pt x="11281" y="4621"/>
                    <a:pt x="11805" y="4579"/>
                    <a:pt x="12325" y="4572"/>
                  </a:cubicBezTo>
                  <a:lnTo>
                    <a:pt x="12325" y="4572"/>
                  </a:lnTo>
                  <a:cubicBezTo>
                    <a:pt x="12129" y="5099"/>
                    <a:pt x="11650" y="6267"/>
                    <a:pt x="11098" y="6819"/>
                  </a:cubicBezTo>
                  <a:cubicBezTo>
                    <a:pt x="10760" y="7158"/>
                    <a:pt x="10316" y="7327"/>
                    <a:pt x="9871" y="7327"/>
                  </a:cubicBezTo>
                  <a:cubicBezTo>
                    <a:pt x="9437" y="7327"/>
                    <a:pt x="9003" y="7166"/>
                    <a:pt x="8665" y="6844"/>
                  </a:cubicBezTo>
                  <a:cubicBezTo>
                    <a:pt x="8489" y="6436"/>
                    <a:pt x="8471" y="6084"/>
                    <a:pt x="8605" y="5792"/>
                  </a:cubicBezTo>
                  <a:cubicBezTo>
                    <a:pt x="8781" y="5405"/>
                    <a:pt x="9235" y="5103"/>
                    <a:pt x="9945" y="4888"/>
                  </a:cubicBezTo>
                  <a:cubicBezTo>
                    <a:pt x="10174" y="4811"/>
                    <a:pt x="10098" y="4494"/>
                    <a:pt x="9891" y="4494"/>
                  </a:cubicBezTo>
                  <a:cubicBezTo>
                    <a:pt x="9872" y="4494"/>
                    <a:pt x="9853" y="4496"/>
                    <a:pt x="9832" y="4502"/>
                  </a:cubicBezTo>
                  <a:cubicBezTo>
                    <a:pt x="9002" y="4751"/>
                    <a:pt x="8468" y="5128"/>
                    <a:pt x="8239" y="5623"/>
                  </a:cubicBezTo>
                  <a:cubicBezTo>
                    <a:pt x="8201" y="5704"/>
                    <a:pt x="8173" y="5785"/>
                    <a:pt x="8155" y="5870"/>
                  </a:cubicBezTo>
                  <a:cubicBezTo>
                    <a:pt x="8137" y="5778"/>
                    <a:pt x="8130" y="5683"/>
                    <a:pt x="8130" y="5588"/>
                  </a:cubicBezTo>
                  <a:cubicBezTo>
                    <a:pt x="8130" y="5128"/>
                    <a:pt x="8313" y="4685"/>
                    <a:pt x="8640" y="4357"/>
                  </a:cubicBezTo>
                  <a:cubicBezTo>
                    <a:pt x="9189" y="3809"/>
                    <a:pt x="10360" y="3327"/>
                    <a:pt x="10884" y="3130"/>
                  </a:cubicBezTo>
                  <a:close/>
                  <a:moveTo>
                    <a:pt x="1952" y="3130"/>
                  </a:moveTo>
                  <a:lnTo>
                    <a:pt x="1952" y="3130"/>
                  </a:lnTo>
                  <a:cubicBezTo>
                    <a:pt x="2479" y="3327"/>
                    <a:pt x="3647" y="3809"/>
                    <a:pt x="4199" y="4361"/>
                  </a:cubicBezTo>
                  <a:cubicBezTo>
                    <a:pt x="4526" y="4685"/>
                    <a:pt x="4709" y="5128"/>
                    <a:pt x="4709" y="5592"/>
                  </a:cubicBezTo>
                  <a:cubicBezTo>
                    <a:pt x="4709" y="5683"/>
                    <a:pt x="4702" y="5778"/>
                    <a:pt x="4684" y="5870"/>
                  </a:cubicBezTo>
                  <a:cubicBezTo>
                    <a:pt x="4663" y="5785"/>
                    <a:pt x="4635" y="5704"/>
                    <a:pt x="4600" y="5623"/>
                  </a:cubicBezTo>
                  <a:cubicBezTo>
                    <a:pt x="4371" y="5128"/>
                    <a:pt x="3837" y="4751"/>
                    <a:pt x="3007" y="4502"/>
                  </a:cubicBezTo>
                  <a:cubicBezTo>
                    <a:pt x="2986" y="4496"/>
                    <a:pt x="2967" y="4494"/>
                    <a:pt x="2948" y="4494"/>
                  </a:cubicBezTo>
                  <a:cubicBezTo>
                    <a:pt x="2741" y="4494"/>
                    <a:pt x="2665" y="4811"/>
                    <a:pt x="2891" y="4888"/>
                  </a:cubicBezTo>
                  <a:cubicBezTo>
                    <a:pt x="3605" y="5103"/>
                    <a:pt x="4055" y="5405"/>
                    <a:pt x="4234" y="5792"/>
                  </a:cubicBezTo>
                  <a:cubicBezTo>
                    <a:pt x="4364" y="6084"/>
                    <a:pt x="4347" y="6436"/>
                    <a:pt x="4174" y="6847"/>
                  </a:cubicBezTo>
                  <a:cubicBezTo>
                    <a:pt x="3837" y="7169"/>
                    <a:pt x="3404" y="7329"/>
                    <a:pt x="2972" y="7329"/>
                  </a:cubicBezTo>
                  <a:cubicBezTo>
                    <a:pt x="2526" y="7329"/>
                    <a:pt x="2080" y="7158"/>
                    <a:pt x="1741" y="6819"/>
                  </a:cubicBezTo>
                  <a:cubicBezTo>
                    <a:pt x="1185" y="6267"/>
                    <a:pt x="707" y="5096"/>
                    <a:pt x="510" y="4568"/>
                  </a:cubicBezTo>
                  <a:lnTo>
                    <a:pt x="510" y="4568"/>
                  </a:lnTo>
                  <a:lnTo>
                    <a:pt x="514" y="4572"/>
                  </a:lnTo>
                  <a:cubicBezTo>
                    <a:pt x="1034" y="4579"/>
                    <a:pt x="1555" y="4621"/>
                    <a:pt x="2072" y="4702"/>
                  </a:cubicBezTo>
                  <a:cubicBezTo>
                    <a:pt x="2086" y="4705"/>
                    <a:pt x="2099" y="4706"/>
                    <a:pt x="2112" y="4706"/>
                  </a:cubicBezTo>
                  <a:cubicBezTo>
                    <a:pt x="2341" y="4706"/>
                    <a:pt x="2388" y="4345"/>
                    <a:pt x="2138" y="4305"/>
                  </a:cubicBezTo>
                  <a:lnTo>
                    <a:pt x="2026" y="4287"/>
                  </a:lnTo>
                  <a:cubicBezTo>
                    <a:pt x="1984" y="3904"/>
                    <a:pt x="1955" y="3517"/>
                    <a:pt x="1952" y="3130"/>
                  </a:cubicBezTo>
                  <a:close/>
                  <a:moveTo>
                    <a:pt x="8517" y="7252"/>
                  </a:moveTo>
                  <a:lnTo>
                    <a:pt x="8517" y="7252"/>
                  </a:lnTo>
                  <a:cubicBezTo>
                    <a:pt x="8883" y="7550"/>
                    <a:pt x="9336" y="7719"/>
                    <a:pt x="9808" y="7733"/>
                  </a:cubicBezTo>
                  <a:cubicBezTo>
                    <a:pt x="9335" y="7944"/>
                    <a:pt x="8875" y="8189"/>
                    <a:pt x="8437" y="8465"/>
                  </a:cubicBezTo>
                  <a:lnTo>
                    <a:pt x="8437" y="8465"/>
                  </a:lnTo>
                  <a:cubicBezTo>
                    <a:pt x="8518" y="8234"/>
                    <a:pt x="8563" y="7992"/>
                    <a:pt x="8559" y="7747"/>
                  </a:cubicBezTo>
                  <a:cubicBezTo>
                    <a:pt x="8559" y="7582"/>
                    <a:pt x="8545" y="7417"/>
                    <a:pt x="8517" y="7252"/>
                  </a:cubicBezTo>
                  <a:close/>
                  <a:moveTo>
                    <a:pt x="4322" y="7248"/>
                  </a:moveTo>
                  <a:lnTo>
                    <a:pt x="4322" y="7252"/>
                  </a:lnTo>
                  <a:cubicBezTo>
                    <a:pt x="4294" y="7417"/>
                    <a:pt x="4280" y="7582"/>
                    <a:pt x="4280" y="7747"/>
                  </a:cubicBezTo>
                  <a:cubicBezTo>
                    <a:pt x="4276" y="7993"/>
                    <a:pt x="4322" y="8236"/>
                    <a:pt x="4403" y="8468"/>
                  </a:cubicBezTo>
                  <a:cubicBezTo>
                    <a:pt x="3967" y="8190"/>
                    <a:pt x="3506" y="7944"/>
                    <a:pt x="3035" y="7733"/>
                  </a:cubicBezTo>
                  <a:cubicBezTo>
                    <a:pt x="3503" y="7719"/>
                    <a:pt x="3956" y="7547"/>
                    <a:pt x="4322" y="7248"/>
                  </a:cubicBezTo>
                  <a:close/>
                  <a:moveTo>
                    <a:pt x="7438" y="5289"/>
                  </a:moveTo>
                  <a:cubicBezTo>
                    <a:pt x="7670" y="5799"/>
                    <a:pt x="8158" y="6967"/>
                    <a:pt x="8158" y="7747"/>
                  </a:cubicBezTo>
                  <a:cubicBezTo>
                    <a:pt x="8158" y="8306"/>
                    <a:pt x="7888" y="8830"/>
                    <a:pt x="7434" y="9157"/>
                  </a:cubicBezTo>
                  <a:cubicBezTo>
                    <a:pt x="7480" y="9084"/>
                    <a:pt x="7518" y="9006"/>
                    <a:pt x="7547" y="8925"/>
                  </a:cubicBezTo>
                  <a:cubicBezTo>
                    <a:pt x="7737" y="8412"/>
                    <a:pt x="7624" y="7768"/>
                    <a:pt x="7216" y="7005"/>
                  </a:cubicBezTo>
                  <a:cubicBezTo>
                    <a:pt x="7175" y="6925"/>
                    <a:pt x="7108" y="6892"/>
                    <a:pt x="7041" y="6892"/>
                  </a:cubicBezTo>
                  <a:cubicBezTo>
                    <a:pt x="6903" y="6892"/>
                    <a:pt x="6766" y="7034"/>
                    <a:pt x="6861" y="7195"/>
                  </a:cubicBezTo>
                  <a:cubicBezTo>
                    <a:pt x="7213" y="7853"/>
                    <a:pt x="7318" y="8387"/>
                    <a:pt x="7167" y="8785"/>
                  </a:cubicBezTo>
                  <a:cubicBezTo>
                    <a:pt x="7058" y="9084"/>
                    <a:pt x="6791" y="9319"/>
                    <a:pt x="6379" y="9484"/>
                  </a:cubicBezTo>
                  <a:cubicBezTo>
                    <a:pt x="5433" y="9463"/>
                    <a:pt x="4681" y="8693"/>
                    <a:pt x="4677" y="7747"/>
                  </a:cubicBezTo>
                  <a:cubicBezTo>
                    <a:pt x="4677" y="6967"/>
                    <a:pt x="5166" y="5799"/>
                    <a:pt x="5398" y="5289"/>
                  </a:cubicBezTo>
                  <a:cubicBezTo>
                    <a:pt x="5764" y="5662"/>
                    <a:pt x="6101" y="6063"/>
                    <a:pt x="6407" y="6481"/>
                  </a:cubicBezTo>
                  <a:lnTo>
                    <a:pt x="6411" y="6485"/>
                  </a:lnTo>
                  <a:cubicBezTo>
                    <a:pt x="6455" y="6540"/>
                    <a:pt x="6510" y="6563"/>
                    <a:pt x="6564" y="6563"/>
                  </a:cubicBezTo>
                  <a:cubicBezTo>
                    <a:pt x="6706" y="6563"/>
                    <a:pt x="6840" y="6405"/>
                    <a:pt x="6738" y="6249"/>
                  </a:cubicBezTo>
                  <a:cubicBezTo>
                    <a:pt x="6717" y="6218"/>
                    <a:pt x="6696" y="6190"/>
                    <a:pt x="6671" y="6161"/>
                  </a:cubicBezTo>
                  <a:cubicBezTo>
                    <a:pt x="6914" y="5855"/>
                    <a:pt x="7167" y="5567"/>
                    <a:pt x="7438" y="5289"/>
                  </a:cubicBezTo>
                  <a:close/>
                  <a:moveTo>
                    <a:pt x="6112" y="9864"/>
                  </a:moveTo>
                  <a:lnTo>
                    <a:pt x="6112" y="9864"/>
                  </a:lnTo>
                  <a:cubicBezTo>
                    <a:pt x="6214" y="9880"/>
                    <a:pt x="6316" y="9888"/>
                    <a:pt x="6418" y="9888"/>
                  </a:cubicBezTo>
                  <a:cubicBezTo>
                    <a:pt x="6520" y="9888"/>
                    <a:pt x="6622" y="9880"/>
                    <a:pt x="6724" y="9864"/>
                  </a:cubicBezTo>
                  <a:lnTo>
                    <a:pt x="6724" y="9864"/>
                  </a:lnTo>
                  <a:cubicBezTo>
                    <a:pt x="6594" y="10001"/>
                    <a:pt x="6492" y="10121"/>
                    <a:pt x="6418" y="10212"/>
                  </a:cubicBezTo>
                  <a:cubicBezTo>
                    <a:pt x="6344" y="10121"/>
                    <a:pt x="6242" y="10001"/>
                    <a:pt x="6112" y="9864"/>
                  </a:cubicBezTo>
                  <a:close/>
                  <a:moveTo>
                    <a:pt x="837" y="7407"/>
                  </a:moveTo>
                  <a:cubicBezTo>
                    <a:pt x="2752" y="7871"/>
                    <a:pt x="4080" y="8676"/>
                    <a:pt x="4878" y="9298"/>
                  </a:cubicBezTo>
                  <a:cubicBezTo>
                    <a:pt x="5257" y="9586"/>
                    <a:pt x="5609" y="9910"/>
                    <a:pt x="5929" y="10265"/>
                  </a:cubicBezTo>
                  <a:cubicBezTo>
                    <a:pt x="3942" y="9885"/>
                    <a:pt x="2624" y="9077"/>
                    <a:pt x="1850" y="8440"/>
                  </a:cubicBezTo>
                  <a:cubicBezTo>
                    <a:pt x="1475" y="8135"/>
                    <a:pt x="1135" y="7789"/>
                    <a:pt x="837" y="7407"/>
                  </a:cubicBezTo>
                  <a:close/>
                  <a:moveTo>
                    <a:pt x="12002" y="7406"/>
                  </a:moveTo>
                  <a:lnTo>
                    <a:pt x="12002" y="7406"/>
                  </a:lnTo>
                  <a:cubicBezTo>
                    <a:pt x="11703" y="7786"/>
                    <a:pt x="11362" y="8134"/>
                    <a:pt x="10986" y="8440"/>
                  </a:cubicBezTo>
                  <a:lnTo>
                    <a:pt x="10989" y="8440"/>
                  </a:lnTo>
                  <a:cubicBezTo>
                    <a:pt x="10216" y="9080"/>
                    <a:pt x="8897" y="9885"/>
                    <a:pt x="6907" y="10265"/>
                  </a:cubicBezTo>
                  <a:cubicBezTo>
                    <a:pt x="7223" y="9917"/>
                    <a:pt x="7571" y="9593"/>
                    <a:pt x="7944" y="9309"/>
                  </a:cubicBezTo>
                  <a:cubicBezTo>
                    <a:pt x="8746" y="8686"/>
                    <a:pt x="10078" y="7874"/>
                    <a:pt x="12002" y="7406"/>
                  </a:cubicBezTo>
                  <a:close/>
                  <a:moveTo>
                    <a:pt x="2375" y="9652"/>
                  </a:moveTo>
                  <a:cubicBezTo>
                    <a:pt x="2577" y="9652"/>
                    <a:pt x="2780" y="9661"/>
                    <a:pt x="2982" y="9678"/>
                  </a:cubicBezTo>
                  <a:lnTo>
                    <a:pt x="2989" y="9678"/>
                  </a:lnTo>
                  <a:cubicBezTo>
                    <a:pt x="3756" y="10082"/>
                    <a:pt x="4723" y="10451"/>
                    <a:pt x="5919" y="10673"/>
                  </a:cubicBezTo>
                  <a:cubicBezTo>
                    <a:pt x="5509" y="10745"/>
                    <a:pt x="5126" y="10776"/>
                    <a:pt x="4770" y="10776"/>
                  </a:cubicBezTo>
                  <a:cubicBezTo>
                    <a:pt x="3805" y="10776"/>
                    <a:pt x="3043" y="10551"/>
                    <a:pt x="2511" y="10314"/>
                  </a:cubicBezTo>
                  <a:lnTo>
                    <a:pt x="2511" y="10314"/>
                  </a:lnTo>
                  <a:lnTo>
                    <a:pt x="2515" y="10318"/>
                  </a:lnTo>
                  <a:cubicBezTo>
                    <a:pt x="2149" y="10156"/>
                    <a:pt x="1804" y="9952"/>
                    <a:pt x="1488" y="9706"/>
                  </a:cubicBezTo>
                  <a:cubicBezTo>
                    <a:pt x="1783" y="9670"/>
                    <a:pt x="2079" y="9652"/>
                    <a:pt x="2375" y="9652"/>
                  </a:cubicBezTo>
                  <a:close/>
                  <a:moveTo>
                    <a:pt x="10464" y="9652"/>
                  </a:moveTo>
                  <a:cubicBezTo>
                    <a:pt x="10761" y="9652"/>
                    <a:pt x="11057" y="9670"/>
                    <a:pt x="11351" y="9706"/>
                  </a:cubicBezTo>
                  <a:cubicBezTo>
                    <a:pt x="11042" y="9949"/>
                    <a:pt x="10701" y="10149"/>
                    <a:pt x="10342" y="10311"/>
                  </a:cubicBezTo>
                  <a:cubicBezTo>
                    <a:pt x="9809" y="10549"/>
                    <a:pt x="9045" y="10779"/>
                    <a:pt x="8078" y="10779"/>
                  </a:cubicBezTo>
                  <a:cubicBezTo>
                    <a:pt x="7720" y="10779"/>
                    <a:pt x="7333" y="10747"/>
                    <a:pt x="6921" y="10673"/>
                  </a:cubicBezTo>
                  <a:cubicBezTo>
                    <a:pt x="8116" y="10451"/>
                    <a:pt x="9087" y="10082"/>
                    <a:pt x="9850" y="9678"/>
                  </a:cubicBezTo>
                  <a:lnTo>
                    <a:pt x="9857" y="9678"/>
                  </a:lnTo>
                  <a:cubicBezTo>
                    <a:pt x="10059" y="9661"/>
                    <a:pt x="10262" y="9652"/>
                    <a:pt x="10464" y="9652"/>
                  </a:cubicBezTo>
                  <a:close/>
                  <a:moveTo>
                    <a:pt x="6418" y="10979"/>
                  </a:moveTo>
                  <a:lnTo>
                    <a:pt x="6495" y="10997"/>
                  </a:lnTo>
                  <a:lnTo>
                    <a:pt x="6587" y="11644"/>
                  </a:lnTo>
                  <a:lnTo>
                    <a:pt x="6249" y="11644"/>
                  </a:lnTo>
                  <a:lnTo>
                    <a:pt x="6344" y="10997"/>
                  </a:lnTo>
                  <a:lnTo>
                    <a:pt x="6418" y="10979"/>
                  </a:lnTo>
                  <a:close/>
                  <a:moveTo>
                    <a:pt x="6643" y="12044"/>
                  </a:moveTo>
                  <a:lnTo>
                    <a:pt x="6833" y="13367"/>
                  </a:lnTo>
                  <a:lnTo>
                    <a:pt x="6006" y="13367"/>
                  </a:lnTo>
                  <a:lnTo>
                    <a:pt x="6193" y="12044"/>
                  </a:lnTo>
                  <a:close/>
                  <a:moveTo>
                    <a:pt x="6423" y="1"/>
                  </a:moveTo>
                  <a:cubicBezTo>
                    <a:pt x="6357" y="1"/>
                    <a:pt x="6291" y="32"/>
                    <a:pt x="6253" y="96"/>
                  </a:cubicBezTo>
                  <a:lnTo>
                    <a:pt x="5725" y="940"/>
                  </a:lnTo>
                  <a:cubicBezTo>
                    <a:pt x="5584" y="795"/>
                    <a:pt x="5497" y="711"/>
                    <a:pt x="5486" y="700"/>
                  </a:cubicBezTo>
                  <a:cubicBezTo>
                    <a:pt x="5446" y="664"/>
                    <a:pt x="5397" y="646"/>
                    <a:pt x="5348" y="646"/>
                  </a:cubicBezTo>
                  <a:cubicBezTo>
                    <a:pt x="5274" y="646"/>
                    <a:pt x="5202" y="685"/>
                    <a:pt x="5166" y="757"/>
                  </a:cubicBezTo>
                  <a:cubicBezTo>
                    <a:pt x="5131" y="831"/>
                    <a:pt x="4283" y="2539"/>
                    <a:pt x="4283" y="3651"/>
                  </a:cubicBezTo>
                  <a:cubicBezTo>
                    <a:pt x="4283" y="3735"/>
                    <a:pt x="4287" y="3819"/>
                    <a:pt x="4297" y="3904"/>
                  </a:cubicBezTo>
                  <a:cubicBezTo>
                    <a:pt x="3443" y="3201"/>
                    <a:pt x="1889" y="2680"/>
                    <a:pt x="1818" y="2656"/>
                  </a:cubicBezTo>
                  <a:cubicBezTo>
                    <a:pt x="1798" y="2649"/>
                    <a:pt x="1777" y="2645"/>
                    <a:pt x="1756" y="2645"/>
                  </a:cubicBezTo>
                  <a:cubicBezTo>
                    <a:pt x="1652" y="2645"/>
                    <a:pt x="1558" y="2730"/>
                    <a:pt x="1555" y="2842"/>
                  </a:cubicBezTo>
                  <a:cubicBezTo>
                    <a:pt x="1555" y="2852"/>
                    <a:pt x="1551" y="2979"/>
                    <a:pt x="1555" y="3179"/>
                  </a:cubicBezTo>
                  <a:lnTo>
                    <a:pt x="584" y="2954"/>
                  </a:lnTo>
                  <a:cubicBezTo>
                    <a:pt x="569" y="2951"/>
                    <a:pt x="554" y="2950"/>
                    <a:pt x="539" y="2950"/>
                  </a:cubicBezTo>
                  <a:cubicBezTo>
                    <a:pt x="411" y="2950"/>
                    <a:pt x="310" y="3068"/>
                    <a:pt x="341" y="3197"/>
                  </a:cubicBezTo>
                  <a:lnTo>
                    <a:pt x="566" y="4168"/>
                  </a:lnTo>
                  <a:cubicBezTo>
                    <a:pt x="500" y="4166"/>
                    <a:pt x="441" y="4166"/>
                    <a:pt x="392" y="4166"/>
                  </a:cubicBezTo>
                  <a:cubicBezTo>
                    <a:pt x="295" y="4166"/>
                    <a:pt x="236" y="4168"/>
                    <a:pt x="229" y="4168"/>
                  </a:cubicBezTo>
                  <a:cubicBezTo>
                    <a:pt x="92" y="4175"/>
                    <a:pt x="0" y="4305"/>
                    <a:pt x="43" y="4431"/>
                  </a:cubicBezTo>
                  <a:cubicBezTo>
                    <a:pt x="67" y="4509"/>
                    <a:pt x="675" y="6316"/>
                    <a:pt x="1463" y="7104"/>
                  </a:cubicBezTo>
                  <a:cubicBezTo>
                    <a:pt x="1488" y="7128"/>
                    <a:pt x="1512" y="7150"/>
                    <a:pt x="1537" y="7174"/>
                  </a:cubicBezTo>
                  <a:cubicBezTo>
                    <a:pt x="1189" y="7069"/>
                    <a:pt x="820" y="6977"/>
                    <a:pt x="429" y="6900"/>
                  </a:cubicBezTo>
                  <a:cubicBezTo>
                    <a:pt x="415" y="6897"/>
                    <a:pt x="401" y="6895"/>
                    <a:pt x="387" y="6895"/>
                  </a:cubicBezTo>
                  <a:cubicBezTo>
                    <a:pt x="240" y="6895"/>
                    <a:pt x="137" y="7057"/>
                    <a:pt x="211" y="7195"/>
                  </a:cubicBezTo>
                  <a:cubicBezTo>
                    <a:pt x="229" y="7223"/>
                    <a:pt x="619" y="7937"/>
                    <a:pt x="1583" y="8735"/>
                  </a:cubicBezTo>
                  <a:cubicBezTo>
                    <a:pt x="1804" y="8918"/>
                    <a:pt x="2036" y="9091"/>
                    <a:pt x="2275" y="9249"/>
                  </a:cubicBezTo>
                  <a:cubicBezTo>
                    <a:pt x="1846" y="9256"/>
                    <a:pt x="1421" y="9295"/>
                    <a:pt x="999" y="9372"/>
                  </a:cubicBezTo>
                  <a:cubicBezTo>
                    <a:pt x="844" y="9397"/>
                    <a:pt x="777" y="9590"/>
                    <a:pt x="886" y="9706"/>
                  </a:cubicBezTo>
                  <a:cubicBezTo>
                    <a:pt x="908" y="9727"/>
                    <a:pt x="1400" y="10255"/>
                    <a:pt x="2339" y="10677"/>
                  </a:cubicBezTo>
                  <a:cubicBezTo>
                    <a:pt x="3094" y="11011"/>
                    <a:pt x="3915" y="11179"/>
                    <a:pt x="4743" y="11179"/>
                  </a:cubicBezTo>
                  <a:cubicBezTo>
                    <a:pt x="4752" y="11179"/>
                    <a:pt x="4760" y="11179"/>
                    <a:pt x="4769" y="11179"/>
                  </a:cubicBezTo>
                  <a:cubicBezTo>
                    <a:pt x="5155" y="11179"/>
                    <a:pt x="5546" y="11144"/>
                    <a:pt x="5929" y="11077"/>
                  </a:cubicBezTo>
                  <a:lnTo>
                    <a:pt x="5929" y="11077"/>
                  </a:lnTo>
                  <a:lnTo>
                    <a:pt x="5577" y="13539"/>
                  </a:lnTo>
                  <a:cubicBezTo>
                    <a:pt x="5560" y="13662"/>
                    <a:pt x="5655" y="13771"/>
                    <a:pt x="5778" y="13771"/>
                  </a:cubicBezTo>
                  <a:lnTo>
                    <a:pt x="7072" y="13771"/>
                  </a:lnTo>
                  <a:cubicBezTo>
                    <a:pt x="7195" y="13771"/>
                    <a:pt x="7290" y="13662"/>
                    <a:pt x="7272" y="13539"/>
                  </a:cubicBezTo>
                  <a:lnTo>
                    <a:pt x="6921" y="11077"/>
                  </a:lnTo>
                  <a:lnTo>
                    <a:pt x="6921" y="11077"/>
                  </a:lnTo>
                  <a:cubicBezTo>
                    <a:pt x="7304" y="11144"/>
                    <a:pt x="7691" y="11179"/>
                    <a:pt x="8081" y="11179"/>
                  </a:cubicBezTo>
                  <a:cubicBezTo>
                    <a:pt x="8090" y="11179"/>
                    <a:pt x="8098" y="11179"/>
                    <a:pt x="8107" y="11179"/>
                  </a:cubicBezTo>
                  <a:cubicBezTo>
                    <a:pt x="8935" y="11179"/>
                    <a:pt x="9756" y="11011"/>
                    <a:pt x="10511" y="10677"/>
                  </a:cubicBezTo>
                  <a:cubicBezTo>
                    <a:pt x="11450" y="10255"/>
                    <a:pt x="11942" y="9727"/>
                    <a:pt x="11963" y="9706"/>
                  </a:cubicBezTo>
                  <a:cubicBezTo>
                    <a:pt x="12069" y="9590"/>
                    <a:pt x="12005" y="9397"/>
                    <a:pt x="11851" y="9372"/>
                  </a:cubicBezTo>
                  <a:cubicBezTo>
                    <a:pt x="11429" y="9295"/>
                    <a:pt x="11003" y="9256"/>
                    <a:pt x="10574" y="9249"/>
                  </a:cubicBezTo>
                  <a:cubicBezTo>
                    <a:pt x="10813" y="9091"/>
                    <a:pt x="11045" y="8918"/>
                    <a:pt x="11267" y="8735"/>
                  </a:cubicBezTo>
                  <a:cubicBezTo>
                    <a:pt x="12231" y="7937"/>
                    <a:pt x="12621" y="7223"/>
                    <a:pt x="12638" y="7195"/>
                  </a:cubicBezTo>
                  <a:cubicBezTo>
                    <a:pt x="12712" y="7057"/>
                    <a:pt x="12610" y="6895"/>
                    <a:pt x="12463" y="6895"/>
                  </a:cubicBezTo>
                  <a:cubicBezTo>
                    <a:pt x="12449" y="6895"/>
                    <a:pt x="12435" y="6897"/>
                    <a:pt x="12420" y="6900"/>
                  </a:cubicBezTo>
                  <a:cubicBezTo>
                    <a:pt x="12030" y="6977"/>
                    <a:pt x="11661" y="7072"/>
                    <a:pt x="11313" y="7174"/>
                  </a:cubicBezTo>
                  <a:cubicBezTo>
                    <a:pt x="11337" y="7150"/>
                    <a:pt x="11362" y="7128"/>
                    <a:pt x="11387" y="7104"/>
                  </a:cubicBezTo>
                  <a:cubicBezTo>
                    <a:pt x="12167" y="6316"/>
                    <a:pt x="12776" y="4509"/>
                    <a:pt x="12804" y="4435"/>
                  </a:cubicBezTo>
                  <a:cubicBezTo>
                    <a:pt x="12846" y="4305"/>
                    <a:pt x="12751" y="4175"/>
                    <a:pt x="12617" y="4171"/>
                  </a:cubicBezTo>
                  <a:cubicBezTo>
                    <a:pt x="12608" y="4171"/>
                    <a:pt x="12550" y="4170"/>
                    <a:pt x="12453" y="4170"/>
                  </a:cubicBezTo>
                  <a:cubicBezTo>
                    <a:pt x="12405" y="4170"/>
                    <a:pt x="12347" y="4170"/>
                    <a:pt x="12280" y="4171"/>
                  </a:cubicBezTo>
                  <a:lnTo>
                    <a:pt x="12505" y="3197"/>
                  </a:lnTo>
                  <a:cubicBezTo>
                    <a:pt x="12533" y="3068"/>
                    <a:pt x="12431" y="2950"/>
                    <a:pt x="12306" y="2950"/>
                  </a:cubicBezTo>
                  <a:cubicBezTo>
                    <a:pt x="12292" y="2950"/>
                    <a:pt x="12277" y="2951"/>
                    <a:pt x="12262" y="2954"/>
                  </a:cubicBezTo>
                  <a:lnTo>
                    <a:pt x="11292" y="3179"/>
                  </a:lnTo>
                  <a:cubicBezTo>
                    <a:pt x="11295" y="2979"/>
                    <a:pt x="11292" y="2852"/>
                    <a:pt x="11292" y="2842"/>
                  </a:cubicBezTo>
                  <a:cubicBezTo>
                    <a:pt x="11286" y="2730"/>
                    <a:pt x="11194" y="2645"/>
                    <a:pt x="11090" y="2645"/>
                  </a:cubicBezTo>
                  <a:cubicBezTo>
                    <a:pt x="11069" y="2645"/>
                    <a:pt x="11049" y="2649"/>
                    <a:pt x="11028" y="2656"/>
                  </a:cubicBezTo>
                  <a:cubicBezTo>
                    <a:pt x="10958" y="2680"/>
                    <a:pt x="9403" y="3204"/>
                    <a:pt x="8549" y="3904"/>
                  </a:cubicBezTo>
                  <a:cubicBezTo>
                    <a:pt x="8559" y="3819"/>
                    <a:pt x="8563" y="3735"/>
                    <a:pt x="8563" y="3651"/>
                  </a:cubicBezTo>
                  <a:cubicBezTo>
                    <a:pt x="8563" y="2539"/>
                    <a:pt x="7715" y="831"/>
                    <a:pt x="7680" y="757"/>
                  </a:cubicBezTo>
                  <a:cubicBezTo>
                    <a:pt x="7644" y="685"/>
                    <a:pt x="7572" y="646"/>
                    <a:pt x="7499" y="646"/>
                  </a:cubicBezTo>
                  <a:cubicBezTo>
                    <a:pt x="7449" y="646"/>
                    <a:pt x="7400" y="664"/>
                    <a:pt x="7360" y="700"/>
                  </a:cubicBezTo>
                  <a:cubicBezTo>
                    <a:pt x="7353" y="711"/>
                    <a:pt x="7262" y="795"/>
                    <a:pt x="7121" y="940"/>
                  </a:cubicBezTo>
                  <a:lnTo>
                    <a:pt x="6594" y="96"/>
                  </a:lnTo>
                  <a:cubicBezTo>
                    <a:pt x="6555" y="32"/>
                    <a:pt x="6489" y="1"/>
                    <a:pt x="642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16707;p92"/>
          <p:cNvGrpSpPr/>
          <p:nvPr/>
        </p:nvGrpSpPr>
        <p:grpSpPr>
          <a:xfrm>
            <a:off x="1478127" y="1677880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91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16707;p92"/>
          <p:cNvGrpSpPr/>
          <p:nvPr/>
        </p:nvGrpSpPr>
        <p:grpSpPr>
          <a:xfrm>
            <a:off x="10763945" y="3810980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05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2702;p74"/>
          <p:cNvGrpSpPr/>
          <p:nvPr/>
        </p:nvGrpSpPr>
        <p:grpSpPr>
          <a:xfrm>
            <a:off x="10228414" y="1915017"/>
            <a:ext cx="485418" cy="652908"/>
            <a:chOff x="6780081" y="3445529"/>
            <a:chExt cx="288981" cy="423848"/>
          </a:xfrm>
        </p:grpSpPr>
        <p:sp>
          <p:nvSpPr>
            <p:cNvPr id="319" name="Google Shape;2703;p74"/>
            <p:cNvSpPr/>
            <p:nvPr/>
          </p:nvSpPr>
          <p:spPr>
            <a:xfrm>
              <a:off x="6785571" y="3469479"/>
              <a:ext cx="175500" cy="216343"/>
            </a:xfrm>
            <a:custGeom>
              <a:avLst/>
              <a:gdLst/>
              <a:ahLst/>
              <a:cxnLst/>
              <a:rect l="l" t="t" r="r" b="b"/>
              <a:pathLst>
                <a:path w="5818" h="7172" extrusionOk="0">
                  <a:moveTo>
                    <a:pt x="989" y="1"/>
                  </a:moveTo>
                  <a:cubicBezTo>
                    <a:pt x="854" y="1"/>
                    <a:pt x="723" y="18"/>
                    <a:pt x="598" y="55"/>
                  </a:cubicBezTo>
                  <a:cubicBezTo>
                    <a:pt x="489" y="160"/>
                    <a:pt x="400" y="283"/>
                    <a:pt x="324" y="422"/>
                  </a:cubicBezTo>
                  <a:cubicBezTo>
                    <a:pt x="135" y="777"/>
                    <a:pt x="49" y="1240"/>
                    <a:pt x="27" y="1806"/>
                  </a:cubicBezTo>
                  <a:cubicBezTo>
                    <a:pt x="0" y="2738"/>
                    <a:pt x="153" y="3957"/>
                    <a:pt x="613" y="5121"/>
                  </a:cubicBezTo>
                  <a:cubicBezTo>
                    <a:pt x="1065" y="6297"/>
                    <a:pt x="1994" y="6890"/>
                    <a:pt x="2793" y="7088"/>
                  </a:cubicBezTo>
                  <a:cubicBezTo>
                    <a:pt x="3025" y="7146"/>
                    <a:pt x="3248" y="7171"/>
                    <a:pt x="3460" y="7171"/>
                  </a:cubicBezTo>
                  <a:cubicBezTo>
                    <a:pt x="3711" y="7171"/>
                    <a:pt x="3947" y="7136"/>
                    <a:pt x="4166" y="7077"/>
                  </a:cubicBezTo>
                  <a:cubicBezTo>
                    <a:pt x="4306" y="7040"/>
                    <a:pt x="4442" y="6992"/>
                    <a:pt x="4570" y="6936"/>
                  </a:cubicBezTo>
                  <a:cubicBezTo>
                    <a:pt x="4680" y="6853"/>
                    <a:pt x="4790" y="6762"/>
                    <a:pt x="4893" y="6658"/>
                  </a:cubicBezTo>
                  <a:cubicBezTo>
                    <a:pt x="5191" y="6359"/>
                    <a:pt x="5444" y="5978"/>
                    <a:pt x="5590" y="5475"/>
                  </a:cubicBezTo>
                  <a:cubicBezTo>
                    <a:pt x="5818" y="4683"/>
                    <a:pt x="5768" y="3583"/>
                    <a:pt x="4976" y="2601"/>
                  </a:cubicBezTo>
                  <a:cubicBezTo>
                    <a:pt x="4198" y="1620"/>
                    <a:pt x="3218" y="881"/>
                    <a:pt x="2398" y="437"/>
                  </a:cubicBezTo>
                  <a:cubicBezTo>
                    <a:pt x="1898" y="173"/>
                    <a:pt x="1451" y="15"/>
                    <a:pt x="1051" y="2"/>
                  </a:cubicBezTo>
                  <a:cubicBezTo>
                    <a:pt x="1030" y="1"/>
                    <a:pt x="1009" y="1"/>
                    <a:pt x="989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704;p74"/>
            <p:cNvSpPr/>
            <p:nvPr/>
          </p:nvSpPr>
          <p:spPr>
            <a:xfrm>
              <a:off x="6887254" y="3469479"/>
              <a:ext cx="175470" cy="216343"/>
            </a:xfrm>
            <a:custGeom>
              <a:avLst/>
              <a:gdLst/>
              <a:ahLst/>
              <a:cxnLst/>
              <a:rect l="l" t="t" r="r" b="b"/>
              <a:pathLst>
                <a:path w="5817" h="7172" extrusionOk="0">
                  <a:moveTo>
                    <a:pt x="4828" y="1"/>
                  </a:moveTo>
                  <a:cubicBezTo>
                    <a:pt x="4808" y="1"/>
                    <a:pt x="4787" y="1"/>
                    <a:pt x="4766" y="2"/>
                  </a:cubicBezTo>
                  <a:cubicBezTo>
                    <a:pt x="4365" y="15"/>
                    <a:pt x="3920" y="173"/>
                    <a:pt x="3419" y="437"/>
                  </a:cubicBezTo>
                  <a:cubicBezTo>
                    <a:pt x="2598" y="881"/>
                    <a:pt x="1620" y="1620"/>
                    <a:pt x="842" y="2601"/>
                  </a:cubicBezTo>
                  <a:cubicBezTo>
                    <a:pt x="51" y="3583"/>
                    <a:pt x="0" y="4683"/>
                    <a:pt x="228" y="5475"/>
                  </a:cubicBezTo>
                  <a:cubicBezTo>
                    <a:pt x="373" y="5978"/>
                    <a:pt x="628" y="6359"/>
                    <a:pt x="925" y="6658"/>
                  </a:cubicBezTo>
                  <a:cubicBezTo>
                    <a:pt x="1028" y="6762"/>
                    <a:pt x="1138" y="6853"/>
                    <a:pt x="1249" y="6936"/>
                  </a:cubicBezTo>
                  <a:cubicBezTo>
                    <a:pt x="1376" y="6992"/>
                    <a:pt x="1511" y="7040"/>
                    <a:pt x="1651" y="7077"/>
                  </a:cubicBezTo>
                  <a:cubicBezTo>
                    <a:pt x="1872" y="7136"/>
                    <a:pt x="2107" y="7171"/>
                    <a:pt x="2358" y="7171"/>
                  </a:cubicBezTo>
                  <a:cubicBezTo>
                    <a:pt x="2570" y="7171"/>
                    <a:pt x="2792" y="7146"/>
                    <a:pt x="3025" y="7088"/>
                  </a:cubicBezTo>
                  <a:cubicBezTo>
                    <a:pt x="3824" y="6890"/>
                    <a:pt x="4751" y="6297"/>
                    <a:pt x="5206" y="5121"/>
                  </a:cubicBezTo>
                  <a:cubicBezTo>
                    <a:pt x="5666" y="3957"/>
                    <a:pt x="5816" y="2738"/>
                    <a:pt x="5791" y="1806"/>
                  </a:cubicBezTo>
                  <a:cubicBezTo>
                    <a:pt x="5769" y="1240"/>
                    <a:pt x="5682" y="777"/>
                    <a:pt x="5494" y="422"/>
                  </a:cubicBezTo>
                  <a:cubicBezTo>
                    <a:pt x="5417" y="283"/>
                    <a:pt x="5328" y="160"/>
                    <a:pt x="5220" y="55"/>
                  </a:cubicBezTo>
                  <a:cubicBezTo>
                    <a:pt x="5094" y="18"/>
                    <a:pt x="4964" y="1"/>
                    <a:pt x="4828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705;p74"/>
            <p:cNvSpPr/>
            <p:nvPr/>
          </p:nvSpPr>
          <p:spPr>
            <a:xfrm>
              <a:off x="6794258" y="3700024"/>
              <a:ext cx="128684" cy="110615"/>
            </a:xfrm>
            <a:custGeom>
              <a:avLst/>
              <a:gdLst/>
              <a:ahLst/>
              <a:cxnLst/>
              <a:rect l="l" t="t" r="r" b="b"/>
              <a:pathLst>
                <a:path w="4266" h="3667" extrusionOk="0">
                  <a:moveTo>
                    <a:pt x="1189" y="1"/>
                  </a:moveTo>
                  <a:cubicBezTo>
                    <a:pt x="976" y="1"/>
                    <a:pt x="774" y="30"/>
                    <a:pt x="591" y="90"/>
                  </a:cubicBezTo>
                  <a:cubicBezTo>
                    <a:pt x="414" y="148"/>
                    <a:pt x="252" y="235"/>
                    <a:pt x="116" y="349"/>
                  </a:cubicBezTo>
                  <a:cubicBezTo>
                    <a:pt x="47" y="515"/>
                    <a:pt x="13" y="694"/>
                    <a:pt x="10" y="880"/>
                  </a:cubicBezTo>
                  <a:cubicBezTo>
                    <a:pt x="1" y="1596"/>
                    <a:pt x="458" y="2427"/>
                    <a:pt x="1263" y="3018"/>
                  </a:cubicBezTo>
                  <a:cubicBezTo>
                    <a:pt x="1848" y="3448"/>
                    <a:pt x="2502" y="3666"/>
                    <a:pt x="3077" y="3666"/>
                  </a:cubicBezTo>
                  <a:cubicBezTo>
                    <a:pt x="3289" y="3666"/>
                    <a:pt x="3491" y="3637"/>
                    <a:pt x="3675" y="3577"/>
                  </a:cubicBezTo>
                  <a:cubicBezTo>
                    <a:pt x="3853" y="3518"/>
                    <a:pt x="4014" y="3432"/>
                    <a:pt x="4150" y="3318"/>
                  </a:cubicBezTo>
                  <a:cubicBezTo>
                    <a:pt x="4218" y="3152"/>
                    <a:pt x="4253" y="2973"/>
                    <a:pt x="4255" y="2787"/>
                  </a:cubicBezTo>
                  <a:cubicBezTo>
                    <a:pt x="4265" y="2072"/>
                    <a:pt x="3807" y="1238"/>
                    <a:pt x="3004" y="650"/>
                  </a:cubicBezTo>
                  <a:cubicBezTo>
                    <a:pt x="2418" y="219"/>
                    <a:pt x="1764" y="1"/>
                    <a:pt x="1189" y="1"/>
                  </a:cubicBezTo>
                  <a:close/>
                </a:path>
              </a:pathLst>
            </a:custGeom>
            <a:solidFill>
              <a:srgbClr val="9EC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706;p74"/>
            <p:cNvSpPr/>
            <p:nvPr/>
          </p:nvSpPr>
          <p:spPr>
            <a:xfrm>
              <a:off x="6925231" y="3700024"/>
              <a:ext cx="128654" cy="110615"/>
            </a:xfrm>
            <a:custGeom>
              <a:avLst/>
              <a:gdLst/>
              <a:ahLst/>
              <a:cxnLst/>
              <a:rect l="l" t="t" r="r" b="b"/>
              <a:pathLst>
                <a:path w="4265" h="3667" extrusionOk="0">
                  <a:moveTo>
                    <a:pt x="3077" y="1"/>
                  </a:moveTo>
                  <a:cubicBezTo>
                    <a:pt x="2502" y="1"/>
                    <a:pt x="1847" y="219"/>
                    <a:pt x="1260" y="650"/>
                  </a:cubicBezTo>
                  <a:cubicBezTo>
                    <a:pt x="459" y="1238"/>
                    <a:pt x="0" y="2072"/>
                    <a:pt x="9" y="2787"/>
                  </a:cubicBezTo>
                  <a:cubicBezTo>
                    <a:pt x="11" y="2973"/>
                    <a:pt x="46" y="3152"/>
                    <a:pt x="114" y="3318"/>
                  </a:cubicBezTo>
                  <a:cubicBezTo>
                    <a:pt x="252" y="3432"/>
                    <a:pt x="413" y="3518"/>
                    <a:pt x="590" y="3577"/>
                  </a:cubicBezTo>
                  <a:cubicBezTo>
                    <a:pt x="774" y="3637"/>
                    <a:pt x="976" y="3666"/>
                    <a:pt x="1189" y="3666"/>
                  </a:cubicBezTo>
                  <a:cubicBezTo>
                    <a:pt x="1764" y="3666"/>
                    <a:pt x="2418" y="3448"/>
                    <a:pt x="3003" y="3018"/>
                  </a:cubicBezTo>
                  <a:cubicBezTo>
                    <a:pt x="3806" y="2427"/>
                    <a:pt x="4265" y="1596"/>
                    <a:pt x="4254" y="880"/>
                  </a:cubicBezTo>
                  <a:cubicBezTo>
                    <a:pt x="4253" y="694"/>
                    <a:pt x="4217" y="515"/>
                    <a:pt x="4149" y="349"/>
                  </a:cubicBezTo>
                  <a:cubicBezTo>
                    <a:pt x="4013" y="235"/>
                    <a:pt x="3852" y="148"/>
                    <a:pt x="3674" y="90"/>
                  </a:cubicBezTo>
                  <a:cubicBezTo>
                    <a:pt x="3491" y="30"/>
                    <a:pt x="3289" y="1"/>
                    <a:pt x="3077" y="1"/>
                  </a:cubicBezTo>
                  <a:close/>
                </a:path>
              </a:pathLst>
            </a:custGeom>
            <a:solidFill>
              <a:srgbClr val="529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707;p74"/>
            <p:cNvSpPr/>
            <p:nvPr/>
          </p:nvSpPr>
          <p:spPr>
            <a:xfrm>
              <a:off x="6902366" y="3647357"/>
              <a:ext cx="43619" cy="215891"/>
            </a:xfrm>
            <a:custGeom>
              <a:avLst/>
              <a:gdLst/>
              <a:ahLst/>
              <a:cxnLst/>
              <a:rect l="l" t="t" r="r" b="b"/>
              <a:pathLst>
                <a:path w="1446" h="7157" extrusionOk="0">
                  <a:moveTo>
                    <a:pt x="453" y="1"/>
                  </a:moveTo>
                  <a:cubicBezTo>
                    <a:pt x="202" y="1"/>
                    <a:pt x="1" y="205"/>
                    <a:pt x="1" y="453"/>
                  </a:cubicBezTo>
                  <a:lnTo>
                    <a:pt x="1" y="6703"/>
                  </a:lnTo>
                  <a:cubicBezTo>
                    <a:pt x="1" y="6954"/>
                    <a:pt x="204" y="7157"/>
                    <a:pt x="453" y="7157"/>
                  </a:cubicBezTo>
                  <a:lnTo>
                    <a:pt x="993" y="7157"/>
                  </a:lnTo>
                  <a:cubicBezTo>
                    <a:pt x="1243" y="7157"/>
                    <a:pt x="1445" y="6954"/>
                    <a:pt x="1446" y="6703"/>
                  </a:cubicBezTo>
                  <a:lnTo>
                    <a:pt x="1446" y="453"/>
                  </a:lnTo>
                  <a:cubicBezTo>
                    <a:pt x="1446" y="202"/>
                    <a:pt x="1243" y="1"/>
                    <a:pt x="993" y="1"/>
                  </a:cubicBezTo>
                  <a:close/>
                </a:path>
              </a:pathLst>
            </a:custGeom>
            <a:solidFill>
              <a:srgbClr val="F3E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708;p74"/>
            <p:cNvSpPr/>
            <p:nvPr/>
          </p:nvSpPr>
          <p:spPr>
            <a:xfrm>
              <a:off x="6902366" y="3647418"/>
              <a:ext cx="43619" cy="80782"/>
            </a:xfrm>
            <a:custGeom>
              <a:avLst/>
              <a:gdLst/>
              <a:ahLst/>
              <a:cxnLst/>
              <a:rect l="l" t="t" r="r" b="b"/>
              <a:pathLst>
                <a:path w="1446" h="2678" extrusionOk="0">
                  <a:moveTo>
                    <a:pt x="723" y="0"/>
                  </a:moveTo>
                  <a:cubicBezTo>
                    <a:pt x="452" y="0"/>
                    <a:pt x="202" y="117"/>
                    <a:pt x="10" y="309"/>
                  </a:cubicBezTo>
                  <a:cubicBezTo>
                    <a:pt x="4" y="343"/>
                    <a:pt x="1" y="377"/>
                    <a:pt x="1" y="413"/>
                  </a:cubicBezTo>
                  <a:lnTo>
                    <a:pt x="1" y="2359"/>
                  </a:lnTo>
                  <a:cubicBezTo>
                    <a:pt x="195" y="2558"/>
                    <a:pt x="448" y="2678"/>
                    <a:pt x="723" y="2678"/>
                  </a:cubicBezTo>
                  <a:cubicBezTo>
                    <a:pt x="999" y="2678"/>
                    <a:pt x="1251" y="2558"/>
                    <a:pt x="1446" y="2359"/>
                  </a:cubicBezTo>
                  <a:lnTo>
                    <a:pt x="1446" y="413"/>
                  </a:lnTo>
                  <a:cubicBezTo>
                    <a:pt x="1446" y="377"/>
                    <a:pt x="1443" y="343"/>
                    <a:pt x="1437" y="309"/>
                  </a:cubicBezTo>
                  <a:cubicBezTo>
                    <a:pt x="1243" y="117"/>
                    <a:pt x="995" y="0"/>
                    <a:pt x="723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709;p74"/>
            <p:cNvSpPr/>
            <p:nvPr/>
          </p:nvSpPr>
          <p:spPr>
            <a:xfrm>
              <a:off x="6829429" y="3451773"/>
              <a:ext cx="189466" cy="233990"/>
            </a:xfrm>
            <a:custGeom>
              <a:avLst/>
              <a:gdLst/>
              <a:ahLst/>
              <a:cxnLst/>
              <a:rect l="l" t="t" r="r" b="b"/>
              <a:pathLst>
                <a:path w="6281" h="7757" extrusionOk="0">
                  <a:moveTo>
                    <a:pt x="3141" y="0"/>
                  </a:moveTo>
                  <a:cubicBezTo>
                    <a:pt x="2971" y="36"/>
                    <a:pt x="2811" y="95"/>
                    <a:pt x="2656" y="176"/>
                  </a:cubicBezTo>
                  <a:cubicBezTo>
                    <a:pt x="2261" y="383"/>
                    <a:pt x="1906" y="735"/>
                    <a:pt x="1555" y="1203"/>
                  </a:cubicBezTo>
                  <a:cubicBezTo>
                    <a:pt x="991" y="1979"/>
                    <a:pt x="437" y="3081"/>
                    <a:pt x="225" y="4293"/>
                  </a:cubicBezTo>
                  <a:cubicBezTo>
                    <a:pt x="0" y="5507"/>
                    <a:pt x="586" y="6463"/>
                    <a:pt x="1273" y="7019"/>
                  </a:cubicBezTo>
                  <a:cubicBezTo>
                    <a:pt x="1710" y="7374"/>
                    <a:pt x="2185" y="7573"/>
                    <a:pt x="2656" y="7680"/>
                  </a:cubicBezTo>
                  <a:cubicBezTo>
                    <a:pt x="2818" y="7717"/>
                    <a:pt x="2981" y="7741"/>
                    <a:pt x="3141" y="7757"/>
                  </a:cubicBezTo>
                  <a:cubicBezTo>
                    <a:pt x="3300" y="7741"/>
                    <a:pt x="3463" y="7717"/>
                    <a:pt x="3626" y="7680"/>
                  </a:cubicBezTo>
                  <a:cubicBezTo>
                    <a:pt x="4095" y="7573"/>
                    <a:pt x="4571" y="7372"/>
                    <a:pt x="5009" y="7019"/>
                  </a:cubicBezTo>
                  <a:cubicBezTo>
                    <a:pt x="5695" y="6463"/>
                    <a:pt x="6281" y="5507"/>
                    <a:pt x="6055" y="4293"/>
                  </a:cubicBezTo>
                  <a:cubicBezTo>
                    <a:pt x="5845" y="3083"/>
                    <a:pt x="5290" y="1979"/>
                    <a:pt x="4726" y="1203"/>
                  </a:cubicBezTo>
                  <a:cubicBezTo>
                    <a:pt x="4374" y="735"/>
                    <a:pt x="4021" y="383"/>
                    <a:pt x="3626" y="176"/>
                  </a:cubicBezTo>
                  <a:cubicBezTo>
                    <a:pt x="3471" y="95"/>
                    <a:pt x="3309" y="36"/>
                    <a:pt x="3141" y="0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710;p74"/>
            <p:cNvSpPr/>
            <p:nvPr/>
          </p:nvSpPr>
          <p:spPr>
            <a:xfrm>
              <a:off x="68538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711;p74"/>
            <p:cNvSpPr/>
            <p:nvPr/>
          </p:nvSpPr>
          <p:spPr>
            <a:xfrm>
              <a:off x="69566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712;p74"/>
            <p:cNvSpPr/>
            <p:nvPr/>
          </p:nvSpPr>
          <p:spPr>
            <a:xfrm>
              <a:off x="6780081" y="3445529"/>
              <a:ext cx="288981" cy="423848"/>
            </a:xfrm>
            <a:custGeom>
              <a:avLst/>
              <a:gdLst/>
              <a:ahLst/>
              <a:cxnLst/>
              <a:rect l="l" t="t" r="r" b="b"/>
              <a:pathLst>
                <a:path w="9580" h="14051" extrusionOk="0">
                  <a:moveTo>
                    <a:pt x="8379" y="1002"/>
                  </a:moveTo>
                  <a:cubicBezTo>
                    <a:pt x="8479" y="1002"/>
                    <a:pt x="8577" y="1014"/>
                    <a:pt x="8670" y="1034"/>
                  </a:cubicBezTo>
                  <a:cubicBezTo>
                    <a:pt x="8745" y="1114"/>
                    <a:pt x="8812" y="1207"/>
                    <a:pt x="8867" y="1312"/>
                  </a:cubicBezTo>
                  <a:cubicBezTo>
                    <a:pt x="9028" y="1612"/>
                    <a:pt x="9118" y="2037"/>
                    <a:pt x="9140" y="2606"/>
                  </a:cubicBezTo>
                  <a:cubicBezTo>
                    <a:pt x="9168" y="3671"/>
                    <a:pt x="8961" y="4849"/>
                    <a:pt x="8568" y="5840"/>
                  </a:cubicBezTo>
                  <a:cubicBezTo>
                    <a:pt x="8052" y="7174"/>
                    <a:pt x="6972" y="7572"/>
                    <a:pt x="6529" y="7681"/>
                  </a:cubicBezTo>
                  <a:cubicBezTo>
                    <a:pt x="6438" y="7704"/>
                    <a:pt x="6345" y="7721"/>
                    <a:pt x="6253" y="7735"/>
                  </a:cubicBezTo>
                  <a:cubicBezTo>
                    <a:pt x="6438" y="7635"/>
                    <a:pt x="6611" y="7519"/>
                    <a:pt x="6774" y="7385"/>
                  </a:cubicBezTo>
                  <a:cubicBezTo>
                    <a:pt x="7177" y="7059"/>
                    <a:pt x="7497" y="6646"/>
                    <a:pt x="7697" y="6193"/>
                  </a:cubicBezTo>
                  <a:cubicBezTo>
                    <a:pt x="7939" y="5647"/>
                    <a:pt x="8004" y="5065"/>
                    <a:pt x="7893" y="4461"/>
                  </a:cubicBezTo>
                  <a:cubicBezTo>
                    <a:pt x="7725" y="3495"/>
                    <a:pt x="7310" y="2472"/>
                    <a:pt x="6741" y="1602"/>
                  </a:cubicBezTo>
                  <a:cubicBezTo>
                    <a:pt x="6852" y="1535"/>
                    <a:pt x="6961" y="1472"/>
                    <a:pt x="7069" y="1413"/>
                  </a:cubicBezTo>
                  <a:cubicBezTo>
                    <a:pt x="7575" y="1149"/>
                    <a:pt x="7985" y="1013"/>
                    <a:pt x="8330" y="1003"/>
                  </a:cubicBezTo>
                  <a:cubicBezTo>
                    <a:pt x="8346" y="1002"/>
                    <a:pt x="8362" y="1002"/>
                    <a:pt x="8379" y="1002"/>
                  </a:cubicBezTo>
                  <a:close/>
                  <a:moveTo>
                    <a:pt x="4777" y="419"/>
                  </a:moveTo>
                  <a:cubicBezTo>
                    <a:pt x="4910" y="450"/>
                    <a:pt x="5038" y="499"/>
                    <a:pt x="5166" y="567"/>
                  </a:cubicBezTo>
                  <a:cubicBezTo>
                    <a:pt x="5509" y="747"/>
                    <a:pt x="5837" y="1055"/>
                    <a:pt x="6195" y="1531"/>
                  </a:cubicBezTo>
                  <a:cubicBezTo>
                    <a:pt x="6837" y="2416"/>
                    <a:pt x="7309" y="3510"/>
                    <a:pt x="7488" y="4534"/>
                  </a:cubicBezTo>
                  <a:lnTo>
                    <a:pt x="7488" y="4537"/>
                  </a:lnTo>
                  <a:cubicBezTo>
                    <a:pt x="7741" y="5900"/>
                    <a:pt x="6890" y="6760"/>
                    <a:pt x="6513" y="7066"/>
                  </a:cubicBezTo>
                  <a:cubicBezTo>
                    <a:pt x="6142" y="7366"/>
                    <a:pt x="5704" y="7576"/>
                    <a:pt x="5216" y="7684"/>
                  </a:cubicBezTo>
                  <a:cubicBezTo>
                    <a:pt x="5077" y="7717"/>
                    <a:pt x="4929" y="7740"/>
                    <a:pt x="4775" y="7757"/>
                  </a:cubicBezTo>
                  <a:cubicBezTo>
                    <a:pt x="4621" y="7740"/>
                    <a:pt x="4473" y="7717"/>
                    <a:pt x="4336" y="7684"/>
                  </a:cubicBezTo>
                  <a:cubicBezTo>
                    <a:pt x="3845" y="7576"/>
                    <a:pt x="3408" y="7366"/>
                    <a:pt x="3037" y="7066"/>
                  </a:cubicBezTo>
                  <a:cubicBezTo>
                    <a:pt x="2660" y="6760"/>
                    <a:pt x="1811" y="5900"/>
                    <a:pt x="2065" y="4534"/>
                  </a:cubicBezTo>
                  <a:cubicBezTo>
                    <a:pt x="2244" y="3510"/>
                    <a:pt x="2716" y="2416"/>
                    <a:pt x="3357" y="1531"/>
                  </a:cubicBezTo>
                  <a:cubicBezTo>
                    <a:pt x="3716" y="1055"/>
                    <a:pt x="4043" y="747"/>
                    <a:pt x="4388" y="567"/>
                  </a:cubicBezTo>
                  <a:cubicBezTo>
                    <a:pt x="4513" y="500"/>
                    <a:pt x="4644" y="450"/>
                    <a:pt x="4777" y="419"/>
                  </a:cubicBezTo>
                  <a:close/>
                  <a:moveTo>
                    <a:pt x="1655" y="8646"/>
                  </a:moveTo>
                  <a:cubicBezTo>
                    <a:pt x="2199" y="8646"/>
                    <a:pt x="2819" y="8862"/>
                    <a:pt x="3352" y="9255"/>
                  </a:cubicBezTo>
                  <a:cubicBezTo>
                    <a:pt x="3534" y="9390"/>
                    <a:pt x="3701" y="9539"/>
                    <a:pt x="3849" y="9702"/>
                  </a:cubicBezTo>
                  <a:lnTo>
                    <a:pt x="3849" y="10935"/>
                  </a:lnTo>
                  <a:lnTo>
                    <a:pt x="2129" y="9671"/>
                  </a:lnTo>
                  <a:cubicBezTo>
                    <a:pt x="2093" y="9644"/>
                    <a:pt x="2050" y="9631"/>
                    <a:pt x="2007" y="9631"/>
                  </a:cubicBezTo>
                  <a:cubicBezTo>
                    <a:pt x="1945" y="9631"/>
                    <a:pt x="1882" y="9660"/>
                    <a:pt x="1841" y="9715"/>
                  </a:cubicBezTo>
                  <a:cubicBezTo>
                    <a:pt x="1774" y="9805"/>
                    <a:pt x="1793" y="9936"/>
                    <a:pt x="1885" y="10004"/>
                  </a:cubicBezTo>
                  <a:lnTo>
                    <a:pt x="3849" y="11447"/>
                  </a:lnTo>
                  <a:lnTo>
                    <a:pt x="3849" y="11878"/>
                  </a:lnTo>
                  <a:cubicBezTo>
                    <a:pt x="3754" y="11893"/>
                    <a:pt x="3655" y="11900"/>
                    <a:pt x="3553" y="11900"/>
                  </a:cubicBezTo>
                  <a:cubicBezTo>
                    <a:pt x="3007" y="11900"/>
                    <a:pt x="2390" y="11685"/>
                    <a:pt x="1852" y="11290"/>
                  </a:cubicBezTo>
                  <a:cubicBezTo>
                    <a:pt x="1135" y="10764"/>
                    <a:pt x="676" y="9990"/>
                    <a:pt x="684" y="9322"/>
                  </a:cubicBezTo>
                  <a:cubicBezTo>
                    <a:pt x="685" y="9175"/>
                    <a:pt x="709" y="9038"/>
                    <a:pt x="756" y="8915"/>
                  </a:cubicBezTo>
                  <a:cubicBezTo>
                    <a:pt x="861" y="8834"/>
                    <a:pt x="986" y="8770"/>
                    <a:pt x="1123" y="8726"/>
                  </a:cubicBezTo>
                  <a:cubicBezTo>
                    <a:pt x="1287" y="8672"/>
                    <a:pt x="1466" y="8646"/>
                    <a:pt x="1655" y="8646"/>
                  </a:cubicBezTo>
                  <a:close/>
                  <a:moveTo>
                    <a:pt x="5263" y="8097"/>
                  </a:moveTo>
                  <a:cubicBezTo>
                    <a:pt x="5272" y="8098"/>
                    <a:pt x="5284" y="8101"/>
                    <a:pt x="5293" y="8104"/>
                  </a:cubicBezTo>
                  <a:lnTo>
                    <a:pt x="5293" y="13397"/>
                  </a:lnTo>
                  <a:cubicBezTo>
                    <a:pt x="5293" y="13533"/>
                    <a:pt x="5182" y="13642"/>
                    <a:pt x="5047" y="13642"/>
                  </a:cubicBezTo>
                  <a:lnTo>
                    <a:pt x="4507" y="13642"/>
                  </a:lnTo>
                  <a:cubicBezTo>
                    <a:pt x="4370" y="13642"/>
                    <a:pt x="4262" y="13531"/>
                    <a:pt x="4262" y="13397"/>
                  </a:cubicBezTo>
                  <a:lnTo>
                    <a:pt x="4262" y="8104"/>
                  </a:lnTo>
                  <a:cubicBezTo>
                    <a:pt x="4271" y="8103"/>
                    <a:pt x="4281" y="8101"/>
                    <a:pt x="4292" y="8097"/>
                  </a:cubicBezTo>
                  <a:cubicBezTo>
                    <a:pt x="4441" y="8128"/>
                    <a:pt x="4596" y="8155"/>
                    <a:pt x="4757" y="8169"/>
                  </a:cubicBezTo>
                  <a:cubicBezTo>
                    <a:pt x="4765" y="8169"/>
                    <a:pt x="4772" y="8171"/>
                    <a:pt x="4777" y="8171"/>
                  </a:cubicBezTo>
                  <a:cubicBezTo>
                    <a:pt x="4784" y="8171"/>
                    <a:pt x="4791" y="8171"/>
                    <a:pt x="4797" y="8169"/>
                  </a:cubicBezTo>
                  <a:cubicBezTo>
                    <a:pt x="4959" y="8153"/>
                    <a:pt x="5114" y="8128"/>
                    <a:pt x="5263" y="8097"/>
                  </a:cubicBezTo>
                  <a:close/>
                  <a:moveTo>
                    <a:pt x="4777" y="0"/>
                  </a:moveTo>
                  <a:cubicBezTo>
                    <a:pt x="4762" y="0"/>
                    <a:pt x="4748" y="2"/>
                    <a:pt x="4734" y="5"/>
                  </a:cubicBezTo>
                  <a:cubicBezTo>
                    <a:pt x="4552" y="43"/>
                    <a:pt x="4370" y="108"/>
                    <a:pt x="4197" y="200"/>
                  </a:cubicBezTo>
                  <a:cubicBezTo>
                    <a:pt x="3803" y="407"/>
                    <a:pt x="3437" y="746"/>
                    <a:pt x="3046" y="1262"/>
                  </a:cubicBezTo>
                  <a:cubicBezTo>
                    <a:pt x="2925" y="1188"/>
                    <a:pt x="2802" y="1115"/>
                    <a:pt x="2681" y="1049"/>
                  </a:cubicBezTo>
                  <a:cubicBezTo>
                    <a:pt x="2681" y="1049"/>
                    <a:pt x="2678" y="1049"/>
                    <a:pt x="2678" y="1047"/>
                  </a:cubicBezTo>
                  <a:cubicBezTo>
                    <a:pt x="2108" y="749"/>
                    <a:pt x="1653" y="604"/>
                    <a:pt x="1242" y="589"/>
                  </a:cubicBezTo>
                  <a:cubicBezTo>
                    <a:pt x="1221" y="588"/>
                    <a:pt x="1201" y="588"/>
                    <a:pt x="1181" y="588"/>
                  </a:cubicBezTo>
                  <a:cubicBezTo>
                    <a:pt x="1022" y="588"/>
                    <a:pt x="869" y="609"/>
                    <a:pt x="725" y="649"/>
                  </a:cubicBezTo>
                  <a:cubicBezTo>
                    <a:pt x="694" y="658"/>
                    <a:pt x="665" y="675"/>
                    <a:pt x="639" y="700"/>
                  </a:cubicBezTo>
                  <a:cubicBezTo>
                    <a:pt x="517" y="817"/>
                    <a:pt x="413" y="956"/>
                    <a:pt x="326" y="1117"/>
                  </a:cubicBezTo>
                  <a:cubicBezTo>
                    <a:pt x="191" y="1371"/>
                    <a:pt x="101" y="1677"/>
                    <a:pt x="49" y="2056"/>
                  </a:cubicBezTo>
                  <a:cubicBezTo>
                    <a:pt x="35" y="2170"/>
                    <a:pt x="111" y="2274"/>
                    <a:pt x="225" y="2288"/>
                  </a:cubicBezTo>
                  <a:cubicBezTo>
                    <a:pt x="234" y="2290"/>
                    <a:pt x="243" y="2290"/>
                    <a:pt x="252" y="2290"/>
                  </a:cubicBezTo>
                  <a:cubicBezTo>
                    <a:pt x="354" y="2290"/>
                    <a:pt x="443" y="2214"/>
                    <a:pt x="456" y="2112"/>
                  </a:cubicBezTo>
                  <a:cubicBezTo>
                    <a:pt x="500" y="1782"/>
                    <a:pt x="576" y="1521"/>
                    <a:pt x="688" y="1312"/>
                  </a:cubicBezTo>
                  <a:cubicBezTo>
                    <a:pt x="745" y="1206"/>
                    <a:pt x="811" y="1114"/>
                    <a:pt x="887" y="1033"/>
                  </a:cubicBezTo>
                  <a:cubicBezTo>
                    <a:pt x="975" y="1011"/>
                    <a:pt x="1067" y="1000"/>
                    <a:pt x="1163" y="1000"/>
                  </a:cubicBezTo>
                  <a:cubicBezTo>
                    <a:pt x="1184" y="1000"/>
                    <a:pt x="1205" y="1000"/>
                    <a:pt x="1227" y="1001"/>
                  </a:cubicBezTo>
                  <a:cubicBezTo>
                    <a:pt x="1568" y="1012"/>
                    <a:pt x="1981" y="1146"/>
                    <a:pt x="2485" y="1411"/>
                  </a:cubicBezTo>
                  <a:cubicBezTo>
                    <a:pt x="2595" y="1470"/>
                    <a:pt x="2704" y="1534"/>
                    <a:pt x="2814" y="1599"/>
                  </a:cubicBezTo>
                  <a:cubicBezTo>
                    <a:pt x="2246" y="2470"/>
                    <a:pt x="1832" y="3495"/>
                    <a:pt x="1663" y="4460"/>
                  </a:cubicBezTo>
                  <a:cubicBezTo>
                    <a:pt x="1552" y="5063"/>
                    <a:pt x="1617" y="5647"/>
                    <a:pt x="1860" y="6192"/>
                  </a:cubicBezTo>
                  <a:cubicBezTo>
                    <a:pt x="2061" y="6646"/>
                    <a:pt x="2379" y="7057"/>
                    <a:pt x="2781" y="7385"/>
                  </a:cubicBezTo>
                  <a:cubicBezTo>
                    <a:pt x="2944" y="7519"/>
                    <a:pt x="3120" y="7634"/>
                    <a:pt x="3303" y="7735"/>
                  </a:cubicBezTo>
                  <a:cubicBezTo>
                    <a:pt x="3212" y="7721"/>
                    <a:pt x="3119" y="7705"/>
                    <a:pt x="3027" y="7681"/>
                  </a:cubicBezTo>
                  <a:cubicBezTo>
                    <a:pt x="2585" y="7572"/>
                    <a:pt x="1505" y="7174"/>
                    <a:pt x="989" y="5837"/>
                  </a:cubicBezTo>
                  <a:cubicBezTo>
                    <a:pt x="650" y="4983"/>
                    <a:pt x="449" y="3988"/>
                    <a:pt x="418" y="3038"/>
                  </a:cubicBezTo>
                  <a:cubicBezTo>
                    <a:pt x="413" y="2928"/>
                    <a:pt x="324" y="2838"/>
                    <a:pt x="213" y="2838"/>
                  </a:cubicBezTo>
                  <a:cubicBezTo>
                    <a:pt x="210" y="2838"/>
                    <a:pt x="207" y="2838"/>
                    <a:pt x="205" y="2839"/>
                  </a:cubicBezTo>
                  <a:cubicBezTo>
                    <a:pt x="92" y="2842"/>
                    <a:pt x="1" y="2936"/>
                    <a:pt x="5" y="3052"/>
                  </a:cubicBezTo>
                  <a:cubicBezTo>
                    <a:pt x="27" y="3757"/>
                    <a:pt x="148" y="4838"/>
                    <a:pt x="604" y="5988"/>
                  </a:cubicBezTo>
                  <a:cubicBezTo>
                    <a:pt x="1188" y="7501"/>
                    <a:pt x="2423" y="7955"/>
                    <a:pt x="2926" y="8081"/>
                  </a:cubicBezTo>
                  <a:cubicBezTo>
                    <a:pt x="3167" y="8140"/>
                    <a:pt x="3407" y="8169"/>
                    <a:pt x="3645" y="8169"/>
                  </a:cubicBezTo>
                  <a:cubicBezTo>
                    <a:pt x="3715" y="8169"/>
                    <a:pt x="3780" y="8166"/>
                    <a:pt x="3849" y="8162"/>
                  </a:cubicBezTo>
                  <a:lnTo>
                    <a:pt x="3849" y="9121"/>
                  </a:lnTo>
                  <a:cubicBezTo>
                    <a:pt x="3768" y="9051"/>
                    <a:pt x="3685" y="8983"/>
                    <a:pt x="3595" y="8918"/>
                  </a:cubicBezTo>
                  <a:cubicBezTo>
                    <a:pt x="2987" y="8470"/>
                    <a:pt x="2292" y="8229"/>
                    <a:pt x="1661" y="8229"/>
                  </a:cubicBezTo>
                  <a:cubicBezTo>
                    <a:pt x="1428" y="8229"/>
                    <a:pt x="1204" y="8262"/>
                    <a:pt x="996" y="8329"/>
                  </a:cubicBezTo>
                  <a:cubicBezTo>
                    <a:pt x="790" y="8397"/>
                    <a:pt x="607" y="8496"/>
                    <a:pt x="452" y="8625"/>
                  </a:cubicBezTo>
                  <a:cubicBezTo>
                    <a:pt x="427" y="8646"/>
                    <a:pt x="406" y="8674"/>
                    <a:pt x="395" y="8705"/>
                  </a:cubicBezTo>
                  <a:cubicBezTo>
                    <a:pt x="317" y="8890"/>
                    <a:pt x="277" y="9095"/>
                    <a:pt x="273" y="9311"/>
                  </a:cubicBezTo>
                  <a:cubicBezTo>
                    <a:pt x="264" y="10122"/>
                    <a:pt x="774" y="11003"/>
                    <a:pt x="1608" y="11617"/>
                  </a:cubicBezTo>
                  <a:cubicBezTo>
                    <a:pt x="2213" y="12061"/>
                    <a:pt x="2916" y="12305"/>
                    <a:pt x="3548" y="12305"/>
                  </a:cubicBezTo>
                  <a:cubicBezTo>
                    <a:pt x="3650" y="12305"/>
                    <a:pt x="3749" y="12299"/>
                    <a:pt x="3846" y="12286"/>
                  </a:cubicBezTo>
                  <a:lnTo>
                    <a:pt x="3846" y="13392"/>
                  </a:lnTo>
                  <a:cubicBezTo>
                    <a:pt x="3846" y="13755"/>
                    <a:pt x="4142" y="14051"/>
                    <a:pt x="4506" y="14051"/>
                  </a:cubicBezTo>
                  <a:lnTo>
                    <a:pt x="5046" y="14051"/>
                  </a:lnTo>
                  <a:cubicBezTo>
                    <a:pt x="5408" y="14051"/>
                    <a:pt x="5704" y="13755"/>
                    <a:pt x="5704" y="13392"/>
                  </a:cubicBezTo>
                  <a:lnTo>
                    <a:pt x="5704" y="12286"/>
                  </a:lnTo>
                  <a:cubicBezTo>
                    <a:pt x="5797" y="12299"/>
                    <a:pt x="5896" y="12305"/>
                    <a:pt x="5996" y="12305"/>
                  </a:cubicBezTo>
                  <a:cubicBezTo>
                    <a:pt x="6630" y="12305"/>
                    <a:pt x="7333" y="12063"/>
                    <a:pt x="7935" y="11617"/>
                  </a:cubicBezTo>
                  <a:cubicBezTo>
                    <a:pt x="8009" y="11564"/>
                    <a:pt x="8081" y="11506"/>
                    <a:pt x="8152" y="11447"/>
                  </a:cubicBezTo>
                  <a:cubicBezTo>
                    <a:pt x="8238" y="11373"/>
                    <a:pt x="8248" y="11245"/>
                    <a:pt x="8176" y="11157"/>
                  </a:cubicBezTo>
                  <a:cubicBezTo>
                    <a:pt x="8135" y="11109"/>
                    <a:pt x="8077" y="11084"/>
                    <a:pt x="8018" y="11084"/>
                  </a:cubicBezTo>
                  <a:cubicBezTo>
                    <a:pt x="7971" y="11084"/>
                    <a:pt x="7923" y="11101"/>
                    <a:pt x="7884" y="11134"/>
                  </a:cubicBezTo>
                  <a:cubicBezTo>
                    <a:pt x="7824" y="11187"/>
                    <a:pt x="7757" y="11237"/>
                    <a:pt x="7692" y="11286"/>
                  </a:cubicBezTo>
                  <a:cubicBezTo>
                    <a:pt x="7159" y="11678"/>
                    <a:pt x="6547" y="11893"/>
                    <a:pt x="6003" y="11893"/>
                  </a:cubicBezTo>
                  <a:cubicBezTo>
                    <a:pt x="5901" y="11893"/>
                    <a:pt x="5802" y="11886"/>
                    <a:pt x="5706" y="11870"/>
                  </a:cubicBezTo>
                  <a:lnTo>
                    <a:pt x="5706" y="11434"/>
                  </a:lnTo>
                  <a:lnTo>
                    <a:pt x="7661" y="9996"/>
                  </a:lnTo>
                  <a:cubicBezTo>
                    <a:pt x="7754" y="9930"/>
                    <a:pt x="7772" y="9799"/>
                    <a:pt x="7705" y="9708"/>
                  </a:cubicBezTo>
                  <a:cubicBezTo>
                    <a:pt x="7666" y="9652"/>
                    <a:pt x="7604" y="9623"/>
                    <a:pt x="7541" y="9623"/>
                  </a:cubicBezTo>
                  <a:cubicBezTo>
                    <a:pt x="7498" y="9623"/>
                    <a:pt x="7455" y="9637"/>
                    <a:pt x="7417" y="9663"/>
                  </a:cubicBezTo>
                  <a:lnTo>
                    <a:pt x="5706" y="10922"/>
                  </a:lnTo>
                  <a:lnTo>
                    <a:pt x="5706" y="9687"/>
                  </a:lnTo>
                  <a:cubicBezTo>
                    <a:pt x="5851" y="9527"/>
                    <a:pt x="6016" y="9379"/>
                    <a:pt x="6195" y="9249"/>
                  </a:cubicBezTo>
                  <a:cubicBezTo>
                    <a:pt x="6728" y="8856"/>
                    <a:pt x="7347" y="8641"/>
                    <a:pt x="7891" y="8641"/>
                  </a:cubicBezTo>
                  <a:cubicBezTo>
                    <a:pt x="8080" y="8641"/>
                    <a:pt x="8259" y="8666"/>
                    <a:pt x="8423" y="8720"/>
                  </a:cubicBezTo>
                  <a:cubicBezTo>
                    <a:pt x="8562" y="8764"/>
                    <a:pt x="8683" y="8829"/>
                    <a:pt x="8791" y="8909"/>
                  </a:cubicBezTo>
                  <a:cubicBezTo>
                    <a:pt x="8837" y="9035"/>
                    <a:pt x="8861" y="9171"/>
                    <a:pt x="8864" y="9316"/>
                  </a:cubicBezTo>
                  <a:cubicBezTo>
                    <a:pt x="8867" y="9674"/>
                    <a:pt x="8735" y="10079"/>
                    <a:pt x="8489" y="10456"/>
                  </a:cubicBezTo>
                  <a:cubicBezTo>
                    <a:pt x="8427" y="10552"/>
                    <a:pt x="8454" y="10680"/>
                    <a:pt x="8549" y="10740"/>
                  </a:cubicBezTo>
                  <a:cubicBezTo>
                    <a:pt x="8583" y="10763"/>
                    <a:pt x="8622" y="10774"/>
                    <a:pt x="8661" y="10774"/>
                  </a:cubicBezTo>
                  <a:cubicBezTo>
                    <a:pt x="8728" y="10774"/>
                    <a:pt x="8794" y="10741"/>
                    <a:pt x="8834" y="10681"/>
                  </a:cubicBezTo>
                  <a:cubicBezTo>
                    <a:pt x="9127" y="10230"/>
                    <a:pt x="9279" y="9757"/>
                    <a:pt x="9273" y="9311"/>
                  </a:cubicBezTo>
                  <a:cubicBezTo>
                    <a:pt x="9270" y="9095"/>
                    <a:pt x="9229" y="8891"/>
                    <a:pt x="9153" y="8705"/>
                  </a:cubicBezTo>
                  <a:cubicBezTo>
                    <a:pt x="9139" y="8678"/>
                    <a:pt x="9118" y="8650"/>
                    <a:pt x="9093" y="8629"/>
                  </a:cubicBezTo>
                  <a:cubicBezTo>
                    <a:pt x="8938" y="8501"/>
                    <a:pt x="8754" y="8400"/>
                    <a:pt x="8549" y="8334"/>
                  </a:cubicBezTo>
                  <a:cubicBezTo>
                    <a:pt x="8341" y="8266"/>
                    <a:pt x="8117" y="8233"/>
                    <a:pt x="7884" y="8233"/>
                  </a:cubicBezTo>
                  <a:cubicBezTo>
                    <a:pt x="7254" y="8233"/>
                    <a:pt x="6559" y="8474"/>
                    <a:pt x="5950" y="8922"/>
                  </a:cubicBezTo>
                  <a:cubicBezTo>
                    <a:pt x="5864" y="8984"/>
                    <a:pt x="5781" y="9050"/>
                    <a:pt x="5704" y="9119"/>
                  </a:cubicBezTo>
                  <a:lnTo>
                    <a:pt x="5704" y="8164"/>
                  </a:lnTo>
                  <a:cubicBezTo>
                    <a:pt x="5772" y="8169"/>
                    <a:pt x="5839" y="8171"/>
                    <a:pt x="5907" y="8171"/>
                  </a:cubicBezTo>
                  <a:cubicBezTo>
                    <a:pt x="6145" y="8171"/>
                    <a:pt x="6386" y="8141"/>
                    <a:pt x="6626" y="8082"/>
                  </a:cubicBezTo>
                  <a:cubicBezTo>
                    <a:pt x="7129" y="7958"/>
                    <a:pt x="8364" y="7505"/>
                    <a:pt x="8948" y="5991"/>
                  </a:cubicBezTo>
                  <a:cubicBezTo>
                    <a:pt x="9361" y="4952"/>
                    <a:pt x="9579" y="3713"/>
                    <a:pt x="9550" y="2595"/>
                  </a:cubicBezTo>
                  <a:lnTo>
                    <a:pt x="9550" y="2592"/>
                  </a:lnTo>
                  <a:cubicBezTo>
                    <a:pt x="9523" y="1950"/>
                    <a:pt x="9420" y="1479"/>
                    <a:pt x="9227" y="1117"/>
                  </a:cubicBezTo>
                  <a:cubicBezTo>
                    <a:pt x="9143" y="959"/>
                    <a:pt x="9037" y="818"/>
                    <a:pt x="8915" y="700"/>
                  </a:cubicBezTo>
                  <a:cubicBezTo>
                    <a:pt x="8892" y="675"/>
                    <a:pt x="8862" y="658"/>
                    <a:pt x="8828" y="649"/>
                  </a:cubicBezTo>
                  <a:cubicBezTo>
                    <a:pt x="8684" y="609"/>
                    <a:pt x="8531" y="588"/>
                    <a:pt x="8372" y="588"/>
                  </a:cubicBezTo>
                  <a:cubicBezTo>
                    <a:pt x="8352" y="588"/>
                    <a:pt x="8332" y="588"/>
                    <a:pt x="8312" y="589"/>
                  </a:cubicBezTo>
                  <a:cubicBezTo>
                    <a:pt x="7902" y="604"/>
                    <a:pt x="7445" y="747"/>
                    <a:pt x="6876" y="1047"/>
                  </a:cubicBezTo>
                  <a:lnTo>
                    <a:pt x="6874" y="1049"/>
                  </a:lnTo>
                  <a:cubicBezTo>
                    <a:pt x="6751" y="1115"/>
                    <a:pt x="6629" y="1188"/>
                    <a:pt x="6507" y="1262"/>
                  </a:cubicBezTo>
                  <a:cubicBezTo>
                    <a:pt x="6118" y="746"/>
                    <a:pt x="5751" y="410"/>
                    <a:pt x="5358" y="200"/>
                  </a:cubicBezTo>
                  <a:cubicBezTo>
                    <a:pt x="5183" y="110"/>
                    <a:pt x="5003" y="43"/>
                    <a:pt x="4820" y="5"/>
                  </a:cubicBezTo>
                  <a:cubicBezTo>
                    <a:pt x="4806" y="2"/>
                    <a:pt x="4791" y="0"/>
                    <a:pt x="47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713;p74"/>
            <p:cNvSpPr/>
            <p:nvPr/>
          </p:nvSpPr>
          <p:spPr>
            <a:xfrm>
              <a:off x="6877602" y="3564074"/>
              <a:ext cx="12398" cy="20150"/>
            </a:xfrm>
            <a:custGeom>
              <a:avLst/>
              <a:gdLst/>
              <a:ahLst/>
              <a:cxnLst/>
              <a:rect l="l" t="t" r="r" b="b"/>
              <a:pathLst>
                <a:path w="411" h="668" extrusionOk="0">
                  <a:moveTo>
                    <a:pt x="205" y="0"/>
                  </a:moveTo>
                  <a:cubicBezTo>
                    <a:pt x="93" y="0"/>
                    <a:pt x="1" y="92"/>
                    <a:pt x="1" y="204"/>
                  </a:cubicBezTo>
                  <a:lnTo>
                    <a:pt x="1" y="462"/>
                  </a:lnTo>
                  <a:cubicBezTo>
                    <a:pt x="1" y="574"/>
                    <a:pt x="93" y="667"/>
                    <a:pt x="205" y="667"/>
                  </a:cubicBezTo>
                  <a:cubicBezTo>
                    <a:pt x="320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714;p74"/>
            <p:cNvSpPr/>
            <p:nvPr/>
          </p:nvSpPr>
          <p:spPr>
            <a:xfrm>
              <a:off x="6958291" y="3564074"/>
              <a:ext cx="12428" cy="20150"/>
            </a:xfrm>
            <a:custGeom>
              <a:avLst/>
              <a:gdLst/>
              <a:ahLst/>
              <a:cxnLst/>
              <a:rect l="l" t="t" r="r" b="b"/>
              <a:pathLst>
                <a:path w="412" h="668" extrusionOk="0">
                  <a:moveTo>
                    <a:pt x="206" y="0"/>
                  </a:moveTo>
                  <a:cubicBezTo>
                    <a:pt x="92" y="0"/>
                    <a:pt x="0" y="92"/>
                    <a:pt x="0" y="204"/>
                  </a:cubicBezTo>
                  <a:lnTo>
                    <a:pt x="0" y="462"/>
                  </a:lnTo>
                  <a:cubicBezTo>
                    <a:pt x="0" y="577"/>
                    <a:pt x="93" y="667"/>
                    <a:pt x="206" y="667"/>
                  </a:cubicBezTo>
                  <a:cubicBezTo>
                    <a:pt x="318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18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715;p74"/>
            <p:cNvSpPr/>
            <p:nvPr/>
          </p:nvSpPr>
          <p:spPr>
            <a:xfrm>
              <a:off x="6906529" y="3571555"/>
              <a:ext cx="35172" cy="17315"/>
            </a:xfrm>
            <a:custGeom>
              <a:avLst/>
              <a:gdLst/>
              <a:ahLst/>
              <a:cxnLst/>
              <a:rect l="l" t="t" r="r" b="b"/>
              <a:pathLst>
                <a:path w="1166" h="574" extrusionOk="0">
                  <a:moveTo>
                    <a:pt x="936" y="0"/>
                  </a:moveTo>
                  <a:cubicBezTo>
                    <a:pt x="878" y="0"/>
                    <a:pt x="822" y="24"/>
                    <a:pt x="781" y="72"/>
                  </a:cubicBezTo>
                  <a:cubicBezTo>
                    <a:pt x="731" y="129"/>
                    <a:pt x="659" y="162"/>
                    <a:pt x="583" y="162"/>
                  </a:cubicBezTo>
                  <a:cubicBezTo>
                    <a:pt x="508" y="162"/>
                    <a:pt x="435" y="129"/>
                    <a:pt x="385" y="72"/>
                  </a:cubicBezTo>
                  <a:cubicBezTo>
                    <a:pt x="345" y="25"/>
                    <a:pt x="287" y="1"/>
                    <a:pt x="229" y="1"/>
                  </a:cubicBezTo>
                  <a:cubicBezTo>
                    <a:pt x="181" y="1"/>
                    <a:pt x="133" y="17"/>
                    <a:pt x="95" y="51"/>
                  </a:cubicBezTo>
                  <a:cubicBezTo>
                    <a:pt x="9" y="125"/>
                    <a:pt x="0" y="257"/>
                    <a:pt x="74" y="341"/>
                  </a:cubicBezTo>
                  <a:cubicBezTo>
                    <a:pt x="202" y="487"/>
                    <a:pt x="386" y="573"/>
                    <a:pt x="583" y="573"/>
                  </a:cubicBezTo>
                  <a:cubicBezTo>
                    <a:pt x="780" y="573"/>
                    <a:pt x="965" y="489"/>
                    <a:pt x="1092" y="341"/>
                  </a:cubicBezTo>
                  <a:cubicBezTo>
                    <a:pt x="1166" y="257"/>
                    <a:pt x="1159" y="125"/>
                    <a:pt x="1071" y="51"/>
                  </a:cubicBezTo>
                  <a:cubicBezTo>
                    <a:pt x="1032" y="17"/>
                    <a:pt x="984" y="0"/>
                    <a:pt x="93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16073;p92"/>
          <p:cNvGrpSpPr/>
          <p:nvPr/>
        </p:nvGrpSpPr>
        <p:grpSpPr>
          <a:xfrm>
            <a:off x="10884772" y="2578943"/>
            <a:ext cx="652646" cy="997394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361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16073;p92"/>
          <p:cNvGrpSpPr/>
          <p:nvPr/>
        </p:nvGrpSpPr>
        <p:grpSpPr>
          <a:xfrm>
            <a:off x="5608917" y="1609711"/>
            <a:ext cx="652646" cy="1136814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368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16073;p92"/>
          <p:cNvGrpSpPr/>
          <p:nvPr/>
        </p:nvGrpSpPr>
        <p:grpSpPr>
          <a:xfrm>
            <a:off x="7391308" y="2054826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382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16802;p92"/>
          <p:cNvGrpSpPr/>
          <p:nvPr/>
        </p:nvGrpSpPr>
        <p:grpSpPr>
          <a:xfrm>
            <a:off x="8799056" y="2775640"/>
            <a:ext cx="570651" cy="65342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485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16839;p92"/>
          <p:cNvGrpSpPr/>
          <p:nvPr/>
        </p:nvGrpSpPr>
        <p:grpSpPr>
          <a:xfrm>
            <a:off x="8330824" y="141430"/>
            <a:ext cx="639233" cy="735020"/>
            <a:chOff x="4413174" y="3348241"/>
            <a:chExt cx="336726" cy="360972"/>
          </a:xfrm>
          <a:solidFill>
            <a:srgbClr val="FF0000"/>
          </a:solidFill>
        </p:grpSpPr>
        <p:sp>
          <p:nvSpPr>
            <p:cNvPr id="515" name="Google Shape;16840;p92"/>
            <p:cNvSpPr/>
            <p:nvPr/>
          </p:nvSpPr>
          <p:spPr>
            <a:xfrm>
              <a:off x="4466255" y="3534245"/>
              <a:ext cx="233789" cy="169542"/>
            </a:xfrm>
            <a:custGeom>
              <a:avLst/>
              <a:gdLst/>
              <a:ahLst/>
              <a:cxnLst/>
              <a:rect l="l" t="t" r="r" b="b"/>
              <a:pathLst>
                <a:path w="8919" h="6468" extrusionOk="0">
                  <a:moveTo>
                    <a:pt x="1" y="1"/>
                  </a:moveTo>
                  <a:lnTo>
                    <a:pt x="4175" y="3450"/>
                  </a:lnTo>
                  <a:lnTo>
                    <a:pt x="3746" y="6468"/>
                  </a:lnTo>
                  <a:lnTo>
                    <a:pt x="5040" y="6468"/>
                  </a:lnTo>
                  <a:lnTo>
                    <a:pt x="4607" y="3450"/>
                  </a:lnTo>
                  <a:lnTo>
                    <a:pt x="8919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16841;p92"/>
            <p:cNvSpPr/>
            <p:nvPr/>
          </p:nvSpPr>
          <p:spPr>
            <a:xfrm>
              <a:off x="4570869" y="3630287"/>
              <a:ext cx="21049" cy="28336"/>
            </a:xfrm>
            <a:custGeom>
              <a:avLst/>
              <a:gdLst/>
              <a:ahLst/>
              <a:cxnLst/>
              <a:rect l="l" t="t" r="r" b="b"/>
              <a:pathLst>
                <a:path w="803" h="1081" extrusionOk="0">
                  <a:moveTo>
                    <a:pt x="156" y="1"/>
                  </a:moveTo>
                  <a:lnTo>
                    <a:pt x="1" y="1080"/>
                  </a:lnTo>
                  <a:lnTo>
                    <a:pt x="803" y="1080"/>
                  </a:lnTo>
                  <a:lnTo>
                    <a:pt x="648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16842;p92"/>
            <p:cNvSpPr/>
            <p:nvPr/>
          </p:nvSpPr>
          <p:spPr>
            <a:xfrm>
              <a:off x="4581380" y="3595818"/>
              <a:ext cx="137642" cy="40184"/>
            </a:xfrm>
            <a:custGeom>
              <a:avLst/>
              <a:gdLst/>
              <a:ahLst/>
              <a:cxnLst/>
              <a:rect l="l" t="t" r="r" b="b"/>
              <a:pathLst>
                <a:path w="5251" h="1533" extrusionOk="0">
                  <a:moveTo>
                    <a:pt x="3902" y="0"/>
                  </a:moveTo>
                  <a:cubicBezTo>
                    <a:pt x="3679" y="0"/>
                    <a:pt x="3456" y="9"/>
                    <a:pt x="3232" y="25"/>
                  </a:cubicBezTo>
                  <a:lnTo>
                    <a:pt x="1" y="1105"/>
                  </a:lnTo>
                  <a:lnTo>
                    <a:pt x="1" y="1323"/>
                  </a:lnTo>
                  <a:cubicBezTo>
                    <a:pt x="603" y="1471"/>
                    <a:pt x="1159" y="1532"/>
                    <a:pt x="1665" y="1532"/>
                  </a:cubicBezTo>
                  <a:cubicBezTo>
                    <a:pt x="3480" y="1532"/>
                    <a:pt x="4664" y="745"/>
                    <a:pt x="5145" y="349"/>
                  </a:cubicBezTo>
                  <a:cubicBezTo>
                    <a:pt x="5251" y="261"/>
                    <a:pt x="5198" y="89"/>
                    <a:pt x="5065" y="75"/>
                  </a:cubicBezTo>
                  <a:cubicBezTo>
                    <a:pt x="4678" y="25"/>
                    <a:pt x="4290" y="0"/>
                    <a:pt x="3902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16843;p92"/>
            <p:cNvSpPr/>
            <p:nvPr/>
          </p:nvSpPr>
          <p:spPr>
            <a:xfrm>
              <a:off x="4581301" y="3536080"/>
              <a:ext cx="155152" cy="88624"/>
            </a:xfrm>
            <a:custGeom>
              <a:avLst/>
              <a:gdLst/>
              <a:ahLst/>
              <a:cxnLst/>
              <a:rect l="l" t="t" r="r" b="b"/>
              <a:pathLst>
                <a:path w="5919" h="3381" extrusionOk="0">
                  <a:moveTo>
                    <a:pt x="5736" y="0"/>
                  </a:moveTo>
                  <a:cubicBezTo>
                    <a:pt x="5725" y="0"/>
                    <a:pt x="5713" y="2"/>
                    <a:pt x="5700" y="5"/>
                  </a:cubicBezTo>
                  <a:cubicBezTo>
                    <a:pt x="1635" y="929"/>
                    <a:pt x="0" y="3380"/>
                    <a:pt x="0" y="3380"/>
                  </a:cubicBezTo>
                  <a:cubicBezTo>
                    <a:pt x="3629" y="2864"/>
                    <a:pt x="5317" y="965"/>
                    <a:pt x="5848" y="226"/>
                  </a:cubicBezTo>
                  <a:cubicBezTo>
                    <a:pt x="5918" y="131"/>
                    <a:pt x="5847" y="0"/>
                    <a:pt x="573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16844;p92"/>
            <p:cNvSpPr/>
            <p:nvPr/>
          </p:nvSpPr>
          <p:spPr>
            <a:xfrm>
              <a:off x="4443764" y="3595818"/>
              <a:ext cx="137563" cy="40184"/>
            </a:xfrm>
            <a:custGeom>
              <a:avLst/>
              <a:gdLst/>
              <a:ahLst/>
              <a:cxnLst/>
              <a:rect l="l" t="t" r="r" b="b"/>
              <a:pathLst>
                <a:path w="5248" h="1533" extrusionOk="0">
                  <a:moveTo>
                    <a:pt x="1346" y="0"/>
                  </a:moveTo>
                  <a:cubicBezTo>
                    <a:pt x="958" y="0"/>
                    <a:pt x="571" y="25"/>
                    <a:pt x="187" y="75"/>
                  </a:cubicBezTo>
                  <a:cubicBezTo>
                    <a:pt x="50" y="89"/>
                    <a:pt x="1" y="261"/>
                    <a:pt x="106" y="349"/>
                  </a:cubicBezTo>
                  <a:cubicBezTo>
                    <a:pt x="587" y="745"/>
                    <a:pt x="1772" y="1532"/>
                    <a:pt x="3585" y="1532"/>
                  </a:cubicBezTo>
                  <a:cubicBezTo>
                    <a:pt x="4091" y="1532"/>
                    <a:pt x="4645" y="1471"/>
                    <a:pt x="5247" y="1323"/>
                  </a:cubicBezTo>
                  <a:lnTo>
                    <a:pt x="5247" y="1105"/>
                  </a:lnTo>
                  <a:lnTo>
                    <a:pt x="2016" y="25"/>
                  </a:lnTo>
                  <a:cubicBezTo>
                    <a:pt x="1793" y="9"/>
                    <a:pt x="1569" y="0"/>
                    <a:pt x="134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16845;p92"/>
            <p:cNvSpPr/>
            <p:nvPr/>
          </p:nvSpPr>
          <p:spPr>
            <a:xfrm>
              <a:off x="4427906" y="3432278"/>
              <a:ext cx="43093" cy="42464"/>
            </a:xfrm>
            <a:custGeom>
              <a:avLst/>
              <a:gdLst/>
              <a:ahLst/>
              <a:cxnLst/>
              <a:rect l="l" t="t" r="r" b="b"/>
              <a:pathLst>
                <a:path w="1644" h="1620" extrusionOk="0">
                  <a:moveTo>
                    <a:pt x="196" y="1"/>
                  </a:moveTo>
                  <a:cubicBezTo>
                    <a:pt x="87" y="1"/>
                    <a:pt x="1" y="100"/>
                    <a:pt x="29" y="213"/>
                  </a:cubicBezTo>
                  <a:lnTo>
                    <a:pt x="310" y="1429"/>
                  </a:lnTo>
                  <a:lnTo>
                    <a:pt x="1643" y="1619"/>
                  </a:lnTo>
                  <a:lnTo>
                    <a:pt x="1643" y="1619"/>
                  </a:lnTo>
                  <a:lnTo>
                    <a:pt x="1453" y="286"/>
                  </a:lnTo>
                  <a:lnTo>
                    <a:pt x="237" y="5"/>
                  </a:lnTo>
                  <a:cubicBezTo>
                    <a:pt x="223" y="2"/>
                    <a:pt x="209" y="1"/>
                    <a:pt x="19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16846;p92"/>
            <p:cNvSpPr/>
            <p:nvPr/>
          </p:nvSpPr>
          <p:spPr>
            <a:xfrm>
              <a:off x="4458994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176" y="1"/>
                  </a:moveTo>
                  <a:cubicBezTo>
                    <a:pt x="82" y="1"/>
                    <a:pt x="1" y="78"/>
                    <a:pt x="4" y="180"/>
                  </a:cubicBezTo>
                  <a:cubicBezTo>
                    <a:pt x="14" y="732"/>
                    <a:pt x="81" y="2079"/>
                    <a:pt x="433" y="2972"/>
                  </a:cubicBezTo>
                  <a:cubicBezTo>
                    <a:pt x="689" y="3623"/>
                    <a:pt x="1076" y="4140"/>
                    <a:pt x="1684" y="4217"/>
                  </a:cubicBezTo>
                  <a:cubicBezTo>
                    <a:pt x="1732" y="4223"/>
                    <a:pt x="1780" y="4226"/>
                    <a:pt x="1827" y="4226"/>
                  </a:cubicBezTo>
                  <a:cubicBezTo>
                    <a:pt x="2405" y="4226"/>
                    <a:pt x="2911" y="3798"/>
                    <a:pt x="3080" y="3229"/>
                  </a:cubicBezTo>
                  <a:cubicBezTo>
                    <a:pt x="3284" y="2543"/>
                    <a:pt x="3094" y="1805"/>
                    <a:pt x="2592" y="1302"/>
                  </a:cubicBezTo>
                  <a:cubicBezTo>
                    <a:pt x="1997" y="708"/>
                    <a:pt x="753" y="205"/>
                    <a:pt x="236" y="11"/>
                  </a:cubicBezTo>
                  <a:cubicBezTo>
                    <a:pt x="216" y="4"/>
                    <a:pt x="195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16847;p92"/>
            <p:cNvSpPr/>
            <p:nvPr/>
          </p:nvSpPr>
          <p:spPr>
            <a:xfrm>
              <a:off x="4420016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205" y="0"/>
                  </a:moveTo>
                  <a:cubicBezTo>
                    <a:pt x="85" y="0"/>
                    <a:pt x="0" y="122"/>
                    <a:pt x="45" y="233"/>
                  </a:cubicBezTo>
                  <a:cubicBezTo>
                    <a:pt x="235" y="753"/>
                    <a:pt x="738" y="1994"/>
                    <a:pt x="1332" y="2589"/>
                  </a:cubicBezTo>
                  <a:cubicBezTo>
                    <a:pt x="1701" y="2959"/>
                    <a:pt x="2197" y="3159"/>
                    <a:pt x="2704" y="3159"/>
                  </a:cubicBezTo>
                  <a:cubicBezTo>
                    <a:pt x="2890" y="3159"/>
                    <a:pt x="3077" y="3132"/>
                    <a:pt x="3259" y="3077"/>
                  </a:cubicBezTo>
                  <a:cubicBezTo>
                    <a:pt x="3875" y="2895"/>
                    <a:pt x="4328" y="2318"/>
                    <a:pt x="4247" y="1681"/>
                  </a:cubicBezTo>
                  <a:cubicBezTo>
                    <a:pt x="4174" y="1073"/>
                    <a:pt x="3653" y="686"/>
                    <a:pt x="3006" y="430"/>
                  </a:cubicBezTo>
                  <a:cubicBezTo>
                    <a:pt x="2109" y="78"/>
                    <a:pt x="763" y="11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16848;p92"/>
            <p:cNvSpPr/>
            <p:nvPr/>
          </p:nvSpPr>
          <p:spPr>
            <a:xfrm>
              <a:off x="4691813" y="3432278"/>
              <a:ext cx="42989" cy="42464"/>
            </a:xfrm>
            <a:custGeom>
              <a:avLst/>
              <a:gdLst/>
              <a:ahLst/>
              <a:cxnLst/>
              <a:rect l="l" t="t" r="r" b="b"/>
              <a:pathLst>
                <a:path w="1640" h="1620" extrusionOk="0">
                  <a:moveTo>
                    <a:pt x="1446" y="1"/>
                  </a:moveTo>
                  <a:cubicBezTo>
                    <a:pt x="1433" y="1"/>
                    <a:pt x="1420" y="2"/>
                    <a:pt x="1407" y="5"/>
                  </a:cubicBezTo>
                  <a:lnTo>
                    <a:pt x="190" y="286"/>
                  </a:lnTo>
                  <a:lnTo>
                    <a:pt x="1" y="1619"/>
                  </a:lnTo>
                  <a:lnTo>
                    <a:pt x="1" y="1619"/>
                  </a:lnTo>
                  <a:lnTo>
                    <a:pt x="1333" y="1429"/>
                  </a:lnTo>
                  <a:lnTo>
                    <a:pt x="1615" y="213"/>
                  </a:lnTo>
                  <a:cubicBezTo>
                    <a:pt x="1640" y="100"/>
                    <a:pt x="1553" y="1"/>
                    <a:pt x="144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16849;p92"/>
            <p:cNvSpPr/>
            <p:nvPr/>
          </p:nvSpPr>
          <p:spPr>
            <a:xfrm>
              <a:off x="4617710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3108" y="1"/>
                  </a:moveTo>
                  <a:cubicBezTo>
                    <a:pt x="3088" y="1"/>
                    <a:pt x="3069" y="4"/>
                    <a:pt x="3049" y="11"/>
                  </a:cubicBezTo>
                  <a:cubicBezTo>
                    <a:pt x="2529" y="205"/>
                    <a:pt x="1287" y="708"/>
                    <a:pt x="690" y="1302"/>
                  </a:cubicBezTo>
                  <a:cubicBezTo>
                    <a:pt x="187" y="1805"/>
                    <a:pt x="0" y="2543"/>
                    <a:pt x="204" y="3229"/>
                  </a:cubicBezTo>
                  <a:cubicBezTo>
                    <a:pt x="373" y="3798"/>
                    <a:pt x="879" y="4226"/>
                    <a:pt x="1458" y="4226"/>
                  </a:cubicBezTo>
                  <a:cubicBezTo>
                    <a:pt x="1505" y="4226"/>
                    <a:pt x="1552" y="4223"/>
                    <a:pt x="1600" y="4217"/>
                  </a:cubicBezTo>
                  <a:cubicBezTo>
                    <a:pt x="2209" y="4140"/>
                    <a:pt x="2595" y="3623"/>
                    <a:pt x="2849" y="2972"/>
                  </a:cubicBezTo>
                  <a:cubicBezTo>
                    <a:pt x="3200" y="2079"/>
                    <a:pt x="3267" y="732"/>
                    <a:pt x="3281" y="180"/>
                  </a:cubicBezTo>
                  <a:cubicBezTo>
                    <a:pt x="3284" y="78"/>
                    <a:pt x="3200" y="1"/>
                    <a:pt x="3108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16850;p92"/>
            <p:cNvSpPr/>
            <p:nvPr/>
          </p:nvSpPr>
          <p:spPr>
            <a:xfrm>
              <a:off x="4629218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4124" y="0"/>
                  </a:moveTo>
                  <a:cubicBezTo>
                    <a:pt x="4122" y="0"/>
                    <a:pt x="4120" y="1"/>
                    <a:pt x="4119" y="1"/>
                  </a:cubicBezTo>
                  <a:cubicBezTo>
                    <a:pt x="3567" y="11"/>
                    <a:pt x="2220" y="78"/>
                    <a:pt x="1327" y="430"/>
                  </a:cubicBezTo>
                  <a:cubicBezTo>
                    <a:pt x="676" y="686"/>
                    <a:pt x="156" y="1073"/>
                    <a:pt x="82" y="1681"/>
                  </a:cubicBezTo>
                  <a:cubicBezTo>
                    <a:pt x="1" y="2318"/>
                    <a:pt x="455" y="2895"/>
                    <a:pt x="1070" y="3077"/>
                  </a:cubicBezTo>
                  <a:cubicBezTo>
                    <a:pt x="1253" y="3132"/>
                    <a:pt x="1439" y="3159"/>
                    <a:pt x="1625" y="3159"/>
                  </a:cubicBezTo>
                  <a:cubicBezTo>
                    <a:pt x="2132" y="3159"/>
                    <a:pt x="2629" y="2959"/>
                    <a:pt x="2997" y="2589"/>
                  </a:cubicBezTo>
                  <a:cubicBezTo>
                    <a:pt x="3591" y="1994"/>
                    <a:pt x="4094" y="753"/>
                    <a:pt x="4284" y="233"/>
                  </a:cubicBezTo>
                  <a:cubicBezTo>
                    <a:pt x="4329" y="122"/>
                    <a:pt x="4244" y="0"/>
                    <a:pt x="4124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16851;p92"/>
            <p:cNvSpPr/>
            <p:nvPr/>
          </p:nvSpPr>
          <p:spPr>
            <a:xfrm>
              <a:off x="4560200" y="3358909"/>
              <a:ext cx="42412" cy="58218"/>
            </a:xfrm>
            <a:custGeom>
              <a:avLst/>
              <a:gdLst/>
              <a:ahLst/>
              <a:cxnLst/>
              <a:rect l="l" t="t" r="r" b="b"/>
              <a:pathLst>
                <a:path w="1618" h="2221" extrusionOk="0">
                  <a:moveTo>
                    <a:pt x="807" y="1"/>
                  </a:moveTo>
                  <a:cubicBezTo>
                    <a:pt x="751" y="1"/>
                    <a:pt x="695" y="28"/>
                    <a:pt x="661" y="82"/>
                  </a:cubicBezTo>
                  <a:lnTo>
                    <a:pt x="0" y="1141"/>
                  </a:lnTo>
                  <a:lnTo>
                    <a:pt x="805" y="2220"/>
                  </a:lnTo>
                  <a:lnTo>
                    <a:pt x="1618" y="1141"/>
                  </a:lnTo>
                  <a:lnTo>
                    <a:pt x="953" y="82"/>
                  </a:lnTo>
                  <a:cubicBezTo>
                    <a:pt x="920" y="28"/>
                    <a:pt x="863" y="1"/>
                    <a:pt x="807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16852;p92"/>
            <p:cNvSpPr/>
            <p:nvPr/>
          </p:nvSpPr>
          <p:spPr>
            <a:xfrm>
              <a:off x="4551524" y="3375135"/>
              <a:ext cx="80682" cy="119634"/>
            </a:xfrm>
            <a:custGeom>
              <a:avLst/>
              <a:gdLst/>
              <a:ahLst/>
              <a:cxnLst/>
              <a:rect l="l" t="t" r="r" b="b"/>
              <a:pathLst>
                <a:path w="3078" h="4564" extrusionOk="0">
                  <a:moveTo>
                    <a:pt x="2165" y="1"/>
                  </a:moveTo>
                  <a:cubicBezTo>
                    <a:pt x="2120" y="1"/>
                    <a:pt x="2075" y="18"/>
                    <a:pt x="2040" y="54"/>
                  </a:cubicBezTo>
                  <a:cubicBezTo>
                    <a:pt x="1660" y="452"/>
                    <a:pt x="753" y="1454"/>
                    <a:pt x="370" y="2333"/>
                  </a:cubicBezTo>
                  <a:cubicBezTo>
                    <a:pt x="92" y="2973"/>
                    <a:pt x="1" y="3613"/>
                    <a:pt x="373" y="4095"/>
                  </a:cubicBezTo>
                  <a:cubicBezTo>
                    <a:pt x="616" y="4409"/>
                    <a:pt x="986" y="4563"/>
                    <a:pt x="1367" y="4563"/>
                  </a:cubicBezTo>
                  <a:cubicBezTo>
                    <a:pt x="1604" y="4563"/>
                    <a:pt x="1844" y="4504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7"/>
                    <a:pt x="2553" y="603"/>
                    <a:pt x="2321" y="100"/>
                  </a:cubicBezTo>
                  <a:cubicBezTo>
                    <a:pt x="2292" y="36"/>
                    <a:pt x="2229" y="1"/>
                    <a:pt x="2165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16853;p92"/>
            <p:cNvSpPr/>
            <p:nvPr/>
          </p:nvSpPr>
          <p:spPr>
            <a:xfrm>
              <a:off x="4530501" y="3375135"/>
              <a:ext cx="80787" cy="119634"/>
            </a:xfrm>
            <a:custGeom>
              <a:avLst/>
              <a:gdLst/>
              <a:ahLst/>
              <a:cxnLst/>
              <a:rect l="l" t="t" r="r" b="b"/>
              <a:pathLst>
                <a:path w="3082" h="4564" extrusionOk="0">
                  <a:moveTo>
                    <a:pt x="913" y="1"/>
                  </a:moveTo>
                  <a:cubicBezTo>
                    <a:pt x="849" y="1"/>
                    <a:pt x="786" y="36"/>
                    <a:pt x="757" y="100"/>
                  </a:cubicBezTo>
                  <a:cubicBezTo>
                    <a:pt x="525" y="603"/>
                    <a:pt x="1" y="1837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4"/>
                    <a:pt x="1476" y="4563"/>
                    <a:pt x="1712" y="4563"/>
                  </a:cubicBezTo>
                  <a:cubicBezTo>
                    <a:pt x="2092" y="4563"/>
                    <a:pt x="2462" y="4409"/>
                    <a:pt x="2705" y="4095"/>
                  </a:cubicBezTo>
                  <a:cubicBezTo>
                    <a:pt x="3081" y="3613"/>
                    <a:pt x="2986" y="2973"/>
                    <a:pt x="2708" y="2333"/>
                  </a:cubicBezTo>
                  <a:cubicBezTo>
                    <a:pt x="2325" y="1454"/>
                    <a:pt x="1421" y="452"/>
                    <a:pt x="1038" y="54"/>
                  </a:cubicBezTo>
                  <a:cubicBezTo>
                    <a:pt x="1003" y="18"/>
                    <a:pt x="958" y="1"/>
                    <a:pt x="91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16854;p92"/>
            <p:cNvSpPr/>
            <p:nvPr/>
          </p:nvSpPr>
          <p:spPr>
            <a:xfrm>
              <a:off x="4426281" y="3536080"/>
              <a:ext cx="155126" cy="88624"/>
            </a:xfrm>
            <a:custGeom>
              <a:avLst/>
              <a:gdLst/>
              <a:ahLst/>
              <a:cxnLst/>
              <a:rect l="l" t="t" r="r" b="b"/>
              <a:pathLst>
                <a:path w="5918" h="3381" extrusionOk="0">
                  <a:moveTo>
                    <a:pt x="183" y="0"/>
                  </a:moveTo>
                  <a:cubicBezTo>
                    <a:pt x="74" y="0"/>
                    <a:pt x="0" y="131"/>
                    <a:pt x="74" y="226"/>
                  </a:cubicBezTo>
                  <a:cubicBezTo>
                    <a:pt x="601" y="965"/>
                    <a:pt x="2292" y="2864"/>
                    <a:pt x="5918" y="3380"/>
                  </a:cubicBezTo>
                  <a:cubicBezTo>
                    <a:pt x="5918" y="3380"/>
                    <a:pt x="4283" y="929"/>
                    <a:pt x="218" y="5"/>
                  </a:cubicBezTo>
                  <a:cubicBezTo>
                    <a:pt x="206" y="2"/>
                    <a:pt x="194" y="0"/>
                    <a:pt x="18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16855;p92"/>
            <p:cNvSpPr/>
            <p:nvPr/>
          </p:nvSpPr>
          <p:spPr>
            <a:xfrm>
              <a:off x="4560200" y="3464834"/>
              <a:ext cx="42412" cy="58192"/>
            </a:xfrm>
            <a:custGeom>
              <a:avLst/>
              <a:gdLst/>
              <a:ahLst/>
              <a:cxnLst/>
              <a:rect l="l" t="t" r="r" b="b"/>
              <a:pathLst>
                <a:path w="1618" h="2220" extrusionOk="0">
                  <a:moveTo>
                    <a:pt x="807" y="0"/>
                  </a:moveTo>
                  <a:cubicBezTo>
                    <a:pt x="751" y="0"/>
                    <a:pt x="695" y="27"/>
                    <a:pt x="661" y="82"/>
                  </a:cubicBezTo>
                  <a:lnTo>
                    <a:pt x="0" y="1140"/>
                  </a:lnTo>
                  <a:lnTo>
                    <a:pt x="805" y="2220"/>
                  </a:lnTo>
                  <a:lnTo>
                    <a:pt x="1618" y="1140"/>
                  </a:lnTo>
                  <a:lnTo>
                    <a:pt x="953" y="82"/>
                  </a:lnTo>
                  <a:cubicBezTo>
                    <a:pt x="920" y="27"/>
                    <a:pt x="863" y="0"/>
                    <a:pt x="807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16856;p92"/>
            <p:cNvSpPr/>
            <p:nvPr/>
          </p:nvSpPr>
          <p:spPr>
            <a:xfrm>
              <a:off x="4551524" y="3481060"/>
              <a:ext cx="80682" cy="119608"/>
            </a:xfrm>
            <a:custGeom>
              <a:avLst/>
              <a:gdLst/>
              <a:ahLst/>
              <a:cxnLst/>
              <a:rect l="l" t="t" r="r" b="b"/>
              <a:pathLst>
                <a:path w="3078" h="4563" extrusionOk="0">
                  <a:moveTo>
                    <a:pt x="2165" y="0"/>
                  </a:moveTo>
                  <a:cubicBezTo>
                    <a:pt x="2120" y="0"/>
                    <a:pt x="2075" y="17"/>
                    <a:pt x="2040" y="54"/>
                  </a:cubicBezTo>
                  <a:cubicBezTo>
                    <a:pt x="1660" y="451"/>
                    <a:pt x="753" y="1453"/>
                    <a:pt x="370" y="2332"/>
                  </a:cubicBezTo>
                  <a:cubicBezTo>
                    <a:pt x="92" y="2972"/>
                    <a:pt x="1" y="3612"/>
                    <a:pt x="373" y="4094"/>
                  </a:cubicBezTo>
                  <a:cubicBezTo>
                    <a:pt x="616" y="4408"/>
                    <a:pt x="986" y="4562"/>
                    <a:pt x="1367" y="4562"/>
                  </a:cubicBezTo>
                  <a:cubicBezTo>
                    <a:pt x="1604" y="4562"/>
                    <a:pt x="1844" y="4503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6"/>
                    <a:pt x="2553" y="602"/>
                    <a:pt x="2321" y="99"/>
                  </a:cubicBezTo>
                  <a:cubicBezTo>
                    <a:pt x="2292" y="35"/>
                    <a:pt x="2229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16857;p92"/>
            <p:cNvSpPr/>
            <p:nvPr/>
          </p:nvSpPr>
          <p:spPr>
            <a:xfrm>
              <a:off x="4530501" y="3481060"/>
              <a:ext cx="80787" cy="119608"/>
            </a:xfrm>
            <a:custGeom>
              <a:avLst/>
              <a:gdLst/>
              <a:ahLst/>
              <a:cxnLst/>
              <a:rect l="l" t="t" r="r" b="b"/>
              <a:pathLst>
                <a:path w="3082" h="4563" extrusionOk="0">
                  <a:moveTo>
                    <a:pt x="913" y="0"/>
                  </a:moveTo>
                  <a:cubicBezTo>
                    <a:pt x="849" y="0"/>
                    <a:pt x="786" y="35"/>
                    <a:pt x="757" y="99"/>
                  </a:cubicBezTo>
                  <a:cubicBezTo>
                    <a:pt x="525" y="602"/>
                    <a:pt x="1" y="1836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3"/>
                    <a:pt x="1476" y="4562"/>
                    <a:pt x="1712" y="4562"/>
                  </a:cubicBezTo>
                  <a:cubicBezTo>
                    <a:pt x="2092" y="4562"/>
                    <a:pt x="2462" y="4408"/>
                    <a:pt x="2705" y="4094"/>
                  </a:cubicBezTo>
                  <a:cubicBezTo>
                    <a:pt x="3081" y="3612"/>
                    <a:pt x="2986" y="2972"/>
                    <a:pt x="2708" y="2332"/>
                  </a:cubicBezTo>
                  <a:cubicBezTo>
                    <a:pt x="2325" y="1453"/>
                    <a:pt x="1421" y="451"/>
                    <a:pt x="1038" y="54"/>
                  </a:cubicBezTo>
                  <a:cubicBezTo>
                    <a:pt x="1003" y="17"/>
                    <a:pt x="958" y="0"/>
                    <a:pt x="91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16858;p92"/>
            <p:cNvSpPr/>
            <p:nvPr/>
          </p:nvSpPr>
          <p:spPr>
            <a:xfrm>
              <a:off x="4413174" y="3348241"/>
              <a:ext cx="336726" cy="360972"/>
            </a:xfrm>
            <a:custGeom>
              <a:avLst/>
              <a:gdLst/>
              <a:ahLst/>
              <a:cxnLst/>
              <a:rect l="l" t="t" r="r" b="b"/>
              <a:pathLst>
                <a:path w="12846" h="13771" extrusionOk="0">
                  <a:moveTo>
                    <a:pt x="6418" y="581"/>
                  </a:moveTo>
                  <a:lnTo>
                    <a:pt x="6836" y="1245"/>
                  </a:lnTo>
                  <a:cubicBezTo>
                    <a:pt x="6706" y="1386"/>
                    <a:pt x="6566" y="1551"/>
                    <a:pt x="6418" y="1734"/>
                  </a:cubicBezTo>
                  <a:cubicBezTo>
                    <a:pt x="6274" y="1551"/>
                    <a:pt x="6133" y="1386"/>
                    <a:pt x="6003" y="1245"/>
                  </a:cubicBezTo>
                  <a:lnTo>
                    <a:pt x="6418" y="581"/>
                  </a:lnTo>
                  <a:close/>
                  <a:moveTo>
                    <a:pt x="799" y="3419"/>
                  </a:moveTo>
                  <a:lnTo>
                    <a:pt x="1562" y="3594"/>
                  </a:lnTo>
                  <a:cubicBezTo>
                    <a:pt x="1572" y="3784"/>
                    <a:pt x="1590" y="4002"/>
                    <a:pt x="1614" y="4234"/>
                  </a:cubicBezTo>
                  <a:cubicBezTo>
                    <a:pt x="1382" y="4210"/>
                    <a:pt x="1168" y="4192"/>
                    <a:pt x="974" y="4182"/>
                  </a:cubicBezTo>
                  <a:lnTo>
                    <a:pt x="799" y="3419"/>
                  </a:lnTo>
                  <a:close/>
                  <a:moveTo>
                    <a:pt x="12037" y="3419"/>
                  </a:moveTo>
                  <a:lnTo>
                    <a:pt x="11861" y="4182"/>
                  </a:lnTo>
                  <a:cubicBezTo>
                    <a:pt x="11671" y="4192"/>
                    <a:pt x="11453" y="4210"/>
                    <a:pt x="11225" y="4234"/>
                  </a:cubicBezTo>
                  <a:cubicBezTo>
                    <a:pt x="11249" y="4002"/>
                    <a:pt x="11264" y="3784"/>
                    <a:pt x="11274" y="3594"/>
                  </a:cubicBezTo>
                  <a:lnTo>
                    <a:pt x="12037" y="3419"/>
                  </a:lnTo>
                  <a:close/>
                  <a:moveTo>
                    <a:pt x="5398" y="1189"/>
                  </a:moveTo>
                  <a:lnTo>
                    <a:pt x="5402" y="1193"/>
                  </a:lnTo>
                  <a:cubicBezTo>
                    <a:pt x="5767" y="1565"/>
                    <a:pt x="6105" y="1966"/>
                    <a:pt x="6414" y="2388"/>
                  </a:cubicBezTo>
                  <a:cubicBezTo>
                    <a:pt x="6458" y="2444"/>
                    <a:pt x="6513" y="2467"/>
                    <a:pt x="6567" y="2467"/>
                  </a:cubicBezTo>
                  <a:cubicBezTo>
                    <a:pt x="6709" y="2467"/>
                    <a:pt x="6843" y="2308"/>
                    <a:pt x="6741" y="2153"/>
                  </a:cubicBezTo>
                  <a:cubicBezTo>
                    <a:pt x="6717" y="2121"/>
                    <a:pt x="6696" y="2093"/>
                    <a:pt x="6675" y="2065"/>
                  </a:cubicBezTo>
                  <a:cubicBezTo>
                    <a:pt x="6914" y="1762"/>
                    <a:pt x="7170" y="1470"/>
                    <a:pt x="7438" y="1193"/>
                  </a:cubicBezTo>
                  <a:cubicBezTo>
                    <a:pt x="7670" y="1703"/>
                    <a:pt x="8158" y="2870"/>
                    <a:pt x="8158" y="3651"/>
                  </a:cubicBezTo>
                  <a:cubicBezTo>
                    <a:pt x="8158" y="4097"/>
                    <a:pt x="7986" y="4530"/>
                    <a:pt x="7677" y="4853"/>
                  </a:cubicBezTo>
                  <a:cubicBezTo>
                    <a:pt x="7652" y="4808"/>
                    <a:pt x="7617" y="4776"/>
                    <a:pt x="7571" y="4758"/>
                  </a:cubicBezTo>
                  <a:cubicBezTo>
                    <a:pt x="7628" y="4572"/>
                    <a:pt x="7649" y="4375"/>
                    <a:pt x="7635" y="4182"/>
                  </a:cubicBezTo>
                  <a:cubicBezTo>
                    <a:pt x="7610" y="3805"/>
                    <a:pt x="7469" y="3376"/>
                    <a:pt x="7216" y="2909"/>
                  </a:cubicBezTo>
                  <a:cubicBezTo>
                    <a:pt x="7174" y="2835"/>
                    <a:pt x="7110" y="2805"/>
                    <a:pt x="7047" y="2805"/>
                  </a:cubicBezTo>
                  <a:cubicBezTo>
                    <a:pt x="6912" y="2805"/>
                    <a:pt x="6780" y="2941"/>
                    <a:pt x="6861" y="3099"/>
                  </a:cubicBezTo>
                  <a:cubicBezTo>
                    <a:pt x="7286" y="3890"/>
                    <a:pt x="7346" y="4498"/>
                    <a:pt x="7044" y="4917"/>
                  </a:cubicBezTo>
                  <a:lnTo>
                    <a:pt x="6590" y="4189"/>
                  </a:lnTo>
                  <a:cubicBezTo>
                    <a:pt x="6551" y="4125"/>
                    <a:pt x="6486" y="4094"/>
                    <a:pt x="6420" y="4094"/>
                  </a:cubicBezTo>
                  <a:cubicBezTo>
                    <a:pt x="6354" y="4094"/>
                    <a:pt x="6288" y="4125"/>
                    <a:pt x="6249" y="4189"/>
                  </a:cubicBezTo>
                  <a:lnTo>
                    <a:pt x="5722" y="5036"/>
                  </a:lnTo>
                  <a:cubicBezTo>
                    <a:pt x="5581" y="4892"/>
                    <a:pt x="5493" y="4808"/>
                    <a:pt x="5482" y="4797"/>
                  </a:cubicBezTo>
                  <a:cubicBezTo>
                    <a:pt x="5442" y="4760"/>
                    <a:pt x="5392" y="4742"/>
                    <a:pt x="5342" y="4742"/>
                  </a:cubicBezTo>
                  <a:cubicBezTo>
                    <a:pt x="5270" y="4742"/>
                    <a:pt x="5200" y="4779"/>
                    <a:pt x="5162" y="4850"/>
                  </a:cubicBezTo>
                  <a:cubicBezTo>
                    <a:pt x="4853" y="4526"/>
                    <a:pt x="4681" y="4097"/>
                    <a:pt x="4681" y="3651"/>
                  </a:cubicBezTo>
                  <a:cubicBezTo>
                    <a:pt x="4677" y="2870"/>
                    <a:pt x="5166" y="1703"/>
                    <a:pt x="5398" y="1189"/>
                  </a:cubicBezTo>
                  <a:close/>
                  <a:moveTo>
                    <a:pt x="6418" y="4677"/>
                  </a:moveTo>
                  <a:lnTo>
                    <a:pt x="6836" y="5342"/>
                  </a:lnTo>
                  <a:cubicBezTo>
                    <a:pt x="6706" y="5483"/>
                    <a:pt x="6566" y="5648"/>
                    <a:pt x="6418" y="5827"/>
                  </a:cubicBezTo>
                  <a:cubicBezTo>
                    <a:pt x="6271" y="5649"/>
                    <a:pt x="6130" y="5484"/>
                    <a:pt x="6004" y="5340"/>
                  </a:cubicBezTo>
                  <a:lnTo>
                    <a:pt x="6004" y="5340"/>
                  </a:lnTo>
                  <a:lnTo>
                    <a:pt x="6418" y="4677"/>
                  </a:lnTo>
                  <a:close/>
                  <a:moveTo>
                    <a:pt x="10887" y="3130"/>
                  </a:moveTo>
                  <a:cubicBezTo>
                    <a:pt x="10880" y="3517"/>
                    <a:pt x="10856" y="3904"/>
                    <a:pt x="10810" y="4287"/>
                  </a:cubicBezTo>
                  <a:lnTo>
                    <a:pt x="10701" y="4305"/>
                  </a:lnTo>
                  <a:cubicBezTo>
                    <a:pt x="10451" y="4345"/>
                    <a:pt x="10495" y="4706"/>
                    <a:pt x="10726" y="4706"/>
                  </a:cubicBezTo>
                  <a:cubicBezTo>
                    <a:pt x="10740" y="4706"/>
                    <a:pt x="10753" y="4705"/>
                    <a:pt x="10768" y="4702"/>
                  </a:cubicBezTo>
                  <a:cubicBezTo>
                    <a:pt x="11281" y="4621"/>
                    <a:pt x="11805" y="4579"/>
                    <a:pt x="12325" y="4572"/>
                  </a:cubicBezTo>
                  <a:lnTo>
                    <a:pt x="12325" y="4572"/>
                  </a:lnTo>
                  <a:cubicBezTo>
                    <a:pt x="12129" y="5099"/>
                    <a:pt x="11650" y="6267"/>
                    <a:pt x="11098" y="6819"/>
                  </a:cubicBezTo>
                  <a:cubicBezTo>
                    <a:pt x="10760" y="7158"/>
                    <a:pt x="10316" y="7327"/>
                    <a:pt x="9871" y="7327"/>
                  </a:cubicBezTo>
                  <a:cubicBezTo>
                    <a:pt x="9437" y="7327"/>
                    <a:pt x="9003" y="7166"/>
                    <a:pt x="8665" y="6844"/>
                  </a:cubicBezTo>
                  <a:cubicBezTo>
                    <a:pt x="8489" y="6436"/>
                    <a:pt x="8471" y="6084"/>
                    <a:pt x="8605" y="5792"/>
                  </a:cubicBezTo>
                  <a:cubicBezTo>
                    <a:pt x="8781" y="5405"/>
                    <a:pt x="9235" y="5103"/>
                    <a:pt x="9945" y="4888"/>
                  </a:cubicBezTo>
                  <a:cubicBezTo>
                    <a:pt x="10174" y="4811"/>
                    <a:pt x="10098" y="4494"/>
                    <a:pt x="9891" y="4494"/>
                  </a:cubicBezTo>
                  <a:cubicBezTo>
                    <a:pt x="9872" y="4494"/>
                    <a:pt x="9853" y="4496"/>
                    <a:pt x="9832" y="4502"/>
                  </a:cubicBezTo>
                  <a:cubicBezTo>
                    <a:pt x="9002" y="4751"/>
                    <a:pt x="8468" y="5128"/>
                    <a:pt x="8239" y="5623"/>
                  </a:cubicBezTo>
                  <a:cubicBezTo>
                    <a:pt x="8201" y="5704"/>
                    <a:pt x="8173" y="5785"/>
                    <a:pt x="8155" y="5870"/>
                  </a:cubicBezTo>
                  <a:cubicBezTo>
                    <a:pt x="8137" y="5778"/>
                    <a:pt x="8130" y="5683"/>
                    <a:pt x="8130" y="5588"/>
                  </a:cubicBezTo>
                  <a:cubicBezTo>
                    <a:pt x="8130" y="5128"/>
                    <a:pt x="8313" y="4685"/>
                    <a:pt x="8640" y="4357"/>
                  </a:cubicBezTo>
                  <a:cubicBezTo>
                    <a:pt x="9189" y="3809"/>
                    <a:pt x="10360" y="3327"/>
                    <a:pt x="10884" y="3130"/>
                  </a:cubicBezTo>
                  <a:close/>
                  <a:moveTo>
                    <a:pt x="1952" y="3130"/>
                  </a:moveTo>
                  <a:lnTo>
                    <a:pt x="1952" y="3130"/>
                  </a:lnTo>
                  <a:cubicBezTo>
                    <a:pt x="2479" y="3327"/>
                    <a:pt x="3647" y="3809"/>
                    <a:pt x="4199" y="4361"/>
                  </a:cubicBezTo>
                  <a:cubicBezTo>
                    <a:pt x="4526" y="4685"/>
                    <a:pt x="4709" y="5128"/>
                    <a:pt x="4709" y="5592"/>
                  </a:cubicBezTo>
                  <a:cubicBezTo>
                    <a:pt x="4709" y="5683"/>
                    <a:pt x="4702" y="5778"/>
                    <a:pt x="4684" y="5870"/>
                  </a:cubicBezTo>
                  <a:cubicBezTo>
                    <a:pt x="4663" y="5785"/>
                    <a:pt x="4635" y="5704"/>
                    <a:pt x="4600" y="5623"/>
                  </a:cubicBezTo>
                  <a:cubicBezTo>
                    <a:pt x="4371" y="5128"/>
                    <a:pt x="3837" y="4751"/>
                    <a:pt x="3007" y="4502"/>
                  </a:cubicBezTo>
                  <a:cubicBezTo>
                    <a:pt x="2986" y="4496"/>
                    <a:pt x="2967" y="4494"/>
                    <a:pt x="2948" y="4494"/>
                  </a:cubicBezTo>
                  <a:cubicBezTo>
                    <a:pt x="2741" y="4494"/>
                    <a:pt x="2665" y="4811"/>
                    <a:pt x="2891" y="4888"/>
                  </a:cubicBezTo>
                  <a:cubicBezTo>
                    <a:pt x="3605" y="5103"/>
                    <a:pt x="4055" y="5405"/>
                    <a:pt x="4234" y="5792"/>
                  </a:cubicBezTo>
                  <a:cubicBezTo>
                    <a:pt x="4364" y="6084"/>
                    <a:pt x="4347" y="6436"/>
                    <a:pt x="4174" y="6847"/>
                  </a:cubicBezTo>
                  <a:cubicBezTo>
                    <a:pt x="3837" y="7169"/>
                    <a:pt x="3404" y="7329"/>
                    <a:pt x="2972" y="7329"/>
                  </a:cubicBezTo>
                  <a:cubicBezTo>
                    <a:pt x="2526" y="7329"/>
                    <a:pt x="2080" y="7158"/>
                    <a:pt x="1741" y="6819"/>
                  </a:cubicBezTo>
                  <a:cubicBezTo>
                    <a:pt x="1185" y="6267"/>
                    <a:pt x="707" y="5096"/>
                    <a:pt x="510" y="4568"/>
                  </a:cubicBezTo>
                  <a:lnTo>
                    <a:pt x="510" y="4568"/>
                  </a:lnTo>
                  <a:lnTo>
                    <a:pt x="514" y="4572"/>
                  </a:lnTo>
                  <a:cubicBezTo>
                    <a:pt x="1034" y="4579"/>
                    <a:pt x="1555" y="4621"/>
                    <a:pt x="2072" y="4702"/>
                  </a:cubicBezTo>
                  <a:cubicBezTo>
                    <a:pt x="2086" y="4705"/>
                    <a:pt x="2099" y="4706"/>
                    <a:pt x="2112" y="4706"/>
                  </a:cubicBezTo>
                  <a:cubicBezTo>
                    <a:pt x="2341" y="4706"/>
                    <a:pt x="2388" y="4345"/>
                    <a:pt x="2138" y="4305"/>
                  </a:cubicBezTo>
                  <a:lnTo>
                    <a:pt x="2026" y="4287"/>
                  </a:lnTo>
                  <a:cubicBezTo>
                    <a:pt x="1984" y="3904"/>
                    <a:pt x="1955" y="3517"/>
                    <a:pt x="1952" y="3130"/>
                  </a:cubicBezTo>
                  <a:close/>
                  <a:moveTo>
                    <a:pt x="8517" y="7252"/>
                  </a:moveTo>
                  <a:lnTo>
                    <a:pt x="8517" y="7252"/>
                  </a:lnTo>
                  <a:cubicBezTo>
                    <a:pt x="8883" y="7550"/>
                    <a:pt x="9336" y="7719"/>
                    <a:pt x="9808" y="7733"/>
                  </a:cubicBezTo>
                  <a:cubicBezTo>
                    <a:pt x="9335" y="7944"/>
                    <a:pt x="8875" y="8189"/>
                    <a:pt x="8437" y="8465"/>
                  </a:cubicBezTo>
                  <a:lnTo>
                    <a:pt x="8437" y="8465"/>
                  </a:lnTo>
                  <a:cubicBezTo>
                    <a:pt x="8518" y="8234"/>
                    <a:pt x="8563" y="7992"/>
                    <a:pt x="8559" y="7747"/>
                  </a:cubicBezTo>
                  <a:cubicBezTo>
                    <a:pt x="8559" y="7582"/>
                    <a:pt x="8545" y="7417"/>
                    <a:pt x="8517" y="7252"/>
                  </a:cubicBezTo>
                  <a:close/>
                  <a:moveTo>
                    <a:pt x="4322" y="7248"/>
                  </a:moveTo>
                  <a:lnTo>
                    <a:pt x="4322" y="7252"/>
                  </a:lnTo>
                  <a:cubicBezTo>
                    <a:pt x="4294" y="7417"/>
                    <a:pt x="4280" y="7582"/>
                    <a:pt x="4280" y="7747"/>
                  </a:cubicBezTo>
                  <a:cubicBezTo>
                    <a:pt x="4276" y="7993"/>
                    <a:pt x="4322" y="8236"/>
                    <a:pt x="4403" y="8468"/>
                  </a:cubicBezTo>
                  <a:cubicBezTo>
                    <a:pt x="3967" y="8190"/>
                    <a:pt x="3506" y="7944"/>
                    <a:pt x="3035" y="7733"/>
                  </a:cubicBezTo>
                  <a:cubicBezTo>
                    <a:pt x="3503" y="7719"/>
                    <a:pt x="3956" y="7547"/>
                    <a:pt x="4322" y="7248"/>
                  </a:cubicBezTo>
                  <a:close/>
                  <a:moveTo>
                    <a:pt x="7438" y="5289"/>
                  </a:moveTo>
                  <a:cubicBezTo>
                    <a:pt x="7670" y="5799"/>
                    <a:pt x="8158" y="6967"/>
                    <a:pt x="8158" y="7747"/>
                  </a:cubicBezTo>
                  <a:cubicBezTo>
                    <a:pt x="8158" y="8306"/>
                    <a:pt x="7888" y="8830"/>
                    <a:pt x="7434" y="9157"/>
                  </a:cubicBezTo>
                  <a:cubicBezTo>
                    <a:pt x="7480" y="9084"/>
                    <a:pt x="7518" y="9006"/>
                    <a:pt x="7547" y="8925"/>
                  </a:cubicBezTo>
                  <a:cubicBezTo>
                    <a:pt x="7737" y="8412"/>
                    <a:pt x="7624" y="7768"/>
                    <a:pt x="7216" y="7005"/>
                  </a:cubicBezTo>
                  <a:cubicBezTo>
                    <a:pt x="7175" y="6925"/>
                    <a:pt x="7108" y="6892"/>
                    <a:pt x="7041" y="6892"/>
                  </a:cubicBezTo>
                  <a:cubicBezTo>
                    <a:pt x="6903" y="6892"/>
                    <a:pt x="6766" y="7034"/>
                    <a:pt x="6861" y="7195"/>
                  </a:cubicBezTo>
                  <a:cubicBezTo>
                    <a:pt x="7213" y="7853"/>
                    <a:pt x="7318" y="8387"/>
                    <a:pt x="7167" y="8785"/>
                  </a:cubicBezTo>
                  <a:cubicBezTo>
                    <a:pt x="7058" y="9084"/>
                    <a:pt x="6791" y="9319"/>
                    <a:pt x="6379" y="9484"/>
                  </a:cubicBezTo>
                  <a:cubicBezTo>
                    <a:pt x="5433" y="9463"/>
                    <a:pt x="4681" y="8693"/>
                    <a:pt x="4677" y="7747"/>
                  </a:cubicBezTo>
                  <a:cubicBezTo>
                    <a:pt x="4677" y="6967"/>
                    <a:pt x="5166" y="5799"/>
                    <a:pt x="5398" y="5289"/>
                  </a:cubicBezTo>
                  <a:cubicBezTo>
                    <a:pt x="5764" y="5662"/>
                    <a:pt x="6101" y="6063"/>
                    <a:pt x="6407" y="6481"/>
                  </a:cubicBezTo>
                  <a:lnTo>
                    <a:pt x="6411" y="6485"/>
                  </a:lnTo>
                  <a:cubicBezTo>
                    <a:pt x="6455" y="6540"/>
                    <a:pt x="6510" y="6563"/>
                    <a:pt x="6564" y="6563"/>
                  </a:cubicBezTo>
                  <a:cubicBezTo>
                    <a:pt x="6706" y="6563"/>
                    <a:pt x="6840" y="6405"/>
                    <a:pt x="6738" y="6249"/>
                  </a:cubicBezTo>
                  <a:cubicBezTo>
                    <a:pt x="6717" y="6218"/>
                    <a:pt x="6696" y="6190"/>
                    <a:pt x="6671" y="6161"/>
                  </a:cubicBezTo>
                  <a:cubicBezTo>
                    <a:pt x="6914" y="5855"/>
                    <a:pt x="7167" y="5567"/>
                    <a:pt x="7438" y="5289"/>
                  </a:cubicBezTo>
                  <a:close/>
                  <a:moveTo>
                    <a:pt x="6112" y="9864"/>
                  </a:moveTo>
                  <a:lnTo>
                    <a:pt x="6112" y="9864"/>
                  </a:lnTo>
                  <a:cubicBezTo>
                    <a:pt x="6214" y="9880"/>
                    <a:pt x="6316" y="9888"/>
                    <a:pt x="6418" y="9888"/>
                  </a:cubicBezTo>
                  <a:cubicBezTo>
                    <a:pt x="6520" y="9888"/>
                    <a:pt x="6622" y="9880"/>
                    <a:pt x="6724" y="9864"/>
                  </a:cubicBezTo>
                  <a:lnTo>
                    <a:pt x="6724" y="9864"/>
                  </a:lnTo>
                  <a:cubicBezTo>
                    <a:pt x="6594" y="10001"/>
                    <a:pt x="6492" y="10121"/>
                    <a:pt x="6418" y="10212"/>
                  </a:cubicBezTo>
                  <a:cubicBezTo>
                    <a:pt x="6344" y="10121"/>
                    <a:pt x="6242" y="10001"/>
                    <a:pt x="6112" y="9864"/>
                  </a:cubicBezTo>
                  <a:close/>
                  <a:moveTo>
                    <a:pt x="837" y="7407"/>
                  </a:moveTo>
                  <a:cubicBezTo>
                    <a:pt x="2752" y="7871"/>
                    <a:pt x="4080" y="8676"/>
                    <a:pt x="4878" y="9298"/>
                  </a:cubicBezTo>
                  <a:cubicBezTo>
                    <a:pt x="5257" y="9586"/>
                    <a:pt x="5609" y="9910"/>
                    <a:pt x="5929" y="10265"/>
                  </a:cubicBezTo>
                  <a:cubicBezTo>
                    <a:pt x="3942" y="9885"/>
                    <a:pt x="2624" y="9077"/>
                    <a:pt x="1850" y="8440"/>
                  </a:cubicBezTo>
                  <a:cubicBezTo>
                    <a:pt x="1475" y="8135"/>
                    <a:pt x="1135" y="7789"/>
                    <a:pt x="837" y="7407"/>
                  </a:cubicBezTo>
                  <a:close/>
                  <a:moveTo>
                    <a:pt x="12002" y="7406"/>
                  </a:moveTo>
                  <a:lnTo>
                    <a:pt x="12002" y="7406"/>
                  </a:lnTo>
                  <a:cubicBezTo>
                    <a:pt x="11703" y="7786"/>
                    <a:pt x="11362" y="8134"/>
                    <a:pt x="10986" y="8440"/>
                  </a:cubicBezTo>
                  <a:lnTo>
                    <a:pt x="10989" y="8440"/>
                  </a:lnTo>
                  <a:cubicBezTo>
                    <a:pt x="10216" y="9080"/>
                    <a:pt x="8897" y="9885"/>
                    <a:pt x="6907" y="10265"/>
                  </a:cubicBezTo>
                  <a:cubicBezTo>
                    <a:pt x="7223" y="9917"/>
                    <a:pt x="7571" y="9593"/>
                    <a:pt x="7944" y="9309"/>
                  </a:cubicBezTo>
                  <a:cubicBezTo>
                    <a:pt x="8746" y="8686"/>
                    <a:pt x="10078" y="7874"/>
                    <a:pt x="12002" y="7406"/>
                  </a:cubicBezTo>
                  <a:close/>
                  <a:moveTo>
                    <a:pt x="2375" y="9652"/>
                  </a:moveTo>
                  <a:cubicBezTo>
                    <a:pt x="2577" y="9652"/>
                    <a:pt x="2780" y="9661"/>
                    <a:pt x="2982" y="9678"/>
                  </a:cubicBezTo>
                  <a:lnTo>
                    <a:pt x="2989" y="9678"/>
                  </a:lnTo>
                  <a:cubicBezTo>
                    <a:pt x="3756" y="10082"/>
                    <a:pt x="4723" y="10451"/>
                    <a:pt x="5919" y="10673"/>
                  </a:cubicBezTo>
                  <a:cubicBezTo>
                    <a:pt x="5509" y="10745"/>
                    <a:pt x="5126" y="10776"/>
                    <a:pt x="4770" y="10776"/>
                  </a:cubicBezTo>
                  <a:cubicBezTo>
                    <a:pt x="3805" y="10776"/>
                    <a:pt x="3043" y="10551"/>
                    <a:pt x="2511" y="10314"/>
                  </a:cubicBezTo>
                  <a:lnTo>
                    <a:pt x="2511" y="10314"/>
                  </a:lnTo>
                  <a:lnTo>
                    <a:pt x="2515" y="10318"/>
                  </a:lnTo>
                  <a:cubicBezTo>
                    <a:pt x="2149" y="10156"/>
                    <a:pt x="1804" y="9952"/>
                    <a:pt x="1488" y="9706"/>
                  </a:cubicBezTo>
                  <a:cubicBezTo>
                    <a:pt x="1783" y="9670"/>
                    <a:pt x="2079" y="9652"/>
                    <a:pt x="2375" y="9652"/>
                  </a:cubicBezTo>
                  <a:close/>
                  <a:moveTo>
                    <a:pt x="10464" y="9652"/>
                  </a:moveTo>
                  <a:cubicBezTo>
                    <a:pt x="10761" y="9652"/>
                    <a:pt x="11057" y="9670"/>
                    <a:pt x="11351" y="9706"/>
                  </a:cubicBezTo>
                  <a:cubicBezTo>
                    <a:pt x="11042" y="9949"/>
                    <a:pt x="10701" y="10149"/>
                    <a:pt x="10342" y="10311"/>
                  </a:cubicBezTo>
                  <a:cubicBezTo>
                    <a:pt x="9809" y="10549"/>
                    <a:pt x="9045" y="10779"/>
                    <a:pt x="8078" y="10779"/>
                  </a:cubicBezTo>
                  <a:cubicBezTo>
                    <a:pt x="7720" y="10779"/>
                    <a:pt x="7333" y="10747"/>
                    <a:pt x="6921" y="10673"/>
                  </a:cubicBezTo>
                  <a:cubicBezTo>
                    <a:pt x="8116" y="10451"/>
                    <a:pt x="9087" y="10082"/>
                    <a:pt x="9850" y="9678"/>
                  </a:cubicBezTo>
                  <a:lnTo>
                    <a:pt x="9857" y="9678"/>
                  </a:lnTo>
                  <a:cubicBezTo>
                    <a:pt x="10059" y="9661"/>
                    <a:pt x="10262" y="9652"/>
                    <a:pt x="10464" y="9652"/>
                  </a:cubicBezTo>
                  <a:close/>
                  <a:moveTo>
                    <a:pt x="6418" y="10979"/>
                  </a:moveTo>
                  <a:lnTo>
                    <a:pt x="6495" y="10997"/>
                  </a:lnTo>
                  <a:lnTo>
                    <a:pt x="6587" y="11644"/>
                  </a:lnTo>
                  <a:lnTo>
                    <a:pt x="6249" y="11644"/>
                  </a:lnTo>
                  <a:lnTo>
                    <a:pt x="6344" y="10997"/>
                  </a:lnTo>
                  <a:lnTo>
                    <a:pt x="6418" y="10979"/>
                  </a:lnTo>
                  <a:close/>
                  <a:moveTo>
                    <a:pt x="6643" y="12044"/>
                  </a:moveTo>
                  <a:lnTo>
                    <a:pt x="6833" y="13367"/>
                  </a:lnTo>
                  <a:lnTo>
                    <a:pt x="6006" y="13367"/>
                  </a:lnTo>
                  <a:lnTo>
                    <a:pt x="6193" y="12044"/>
                  </a:lnTo>
                  <a:close/>
                  <a:moveTo>
                    <a:pt x="6423" y="1"/>
                  </a:moveTo>
                  <a:cubicBezTo>
                    <a:pt x="6357" y="1"/>
                    <a:pt x="6291" y="32"/>
                    <a:pt x="6253" y="96"/>
                  </a:cubicBezTo>
                  <a:lnTo>
                    <a:pt x="5725" y="940"/>
                  </a:lnTo>
                  <a:cubicBezTo>
                    <a:pt x="5584" y="795"/>
                    <a:pt x="5497" y="711"/>
                    <a:pt x="5486" y="700"/>
                  </a:cubicBezTo>
                  <a:cubicBezTo>
                    <a:pt x="5446" y="664"/>
                    <a:pt x="5397" y="646"/>
                    <a:pt x="5348" y="646"/>
                  </a:cubicBezTo>
                  <a:cubicBezTo>
                    <a:pt x="5274" y="646"/>
                    <a:pt x="5202" y="685"/>
                    <a:pt x="5166" y="757"/>
                  </a:cubicBezTo>
                  <a:cubicBezTo>
                    <a:pt x="5131" y="831"/>
                    <a:pt x="4283" y="2539"/>
                    <a:pt x="4283" y="3651"/>
                  </a:cubicBezTo>
                  <a:cubicBezTo>
                    <a:pt x="4283" y="3735"/>
                    <a:pt x="4287" y="3819"/>
                    <a:pt x="4297" y="3904"/>
                  </a:cubicBezTo>
                  <a:cubicBezTo>
                    <a:pt x="3443" y="3201"/>
                    <a:pt x="1889" y="2680"/>
                    <a:pt x="1818" y="2656"/>
                  </a:cubicBezTo>
                  <a:cubicBezTo>
                    <a:pt x="1798" y="2649"/>
                    <a:pt x="1777" y="2645"/>
                    <a:pt x="1756" y="2645"/>
                  </a:cubicBezTo>
                  <a:cubicBezTo>
                    <a:pt x="1652" y="2645"/>
                    <a:pt x="1558" y="2730"/>
                    <a:pt x="1555" y="2842"/>
                  </a:cubicBezTo>
                  <a:cubicBezTo>
                    <a:pt x="1555" y="2852"/>
                    <a:pt x="1551" y="2979"/>
                    <a:pt x="1555" y="3179"/>
                  </a:cubicBezTo>
                  <a:lnTo>
                    <a:pt x="584" y="2954"/>
                  </a:lnTo>
                  <a:cubicBezTo>
                    <a:pt x="569" y="2951"/>
                    <a:pt x="554" y="2950"/>
                    <a:pt x="539" y="2950"/>
                  </a:cubicBezTo>
                  <a:cubicBezTo>
                    <a:pt x="411" y="2950"/>
                    <a:pt x="310" y="3068"/>
                    <a:pt x="341" y="3197"/>
                  </a:cubicBezTo>
                  <a:lnTo>
                    <a:pt x="566" y="4168"/>
                  </a:lnTo>
                  <a:cubicBezTo>
                    <a:pt x="500" y="4166"/>
                    <a:pt x="441" y="4166"/>
                    <a:pt x="392" y="4166"/>
                  </a:cubicBezTo>
                  <a:cubicBezTo>
                    <a:pt x="295" y="4166"/>
                    <a:pt x="236" y="4168"/>
                    <a:pt x="229" y="4168"/>
                  </a:cubicBezTo>
                  <a:cubicBezTo>
                    <a:pt x="92" y="4175"/>
                    <a:pt x="0" y="4305"/>
                    <a:pt x="43" y="4431"/>
                  </a:cubicBezTo>
                  <a:cubicBezTo>
                    <a:pt x="67" y="4509"/>
                    <a:pt x="675" y="6316"/>
                    <a:pt x="1463" y="7104"/>
                  </a:cubicBezTo>
                  <a:cubicBezTo>
                    <a:pt x="1488" y="7128"/>
                    <a:pt x="1512" y="7150"/>
                    <a:pt x="1537" y="7174"/>
                  </a:cubicBezTo>
                  <a:cubicBezTo>
                    <a:pt x="1189" y="7069"/>
                    <a:pt x="820" y="6977"/>
                    <a:pt x="429" y="6900"/>
                  </a:cubicBezTo>
                  <a:cubicBezTo>
                    <a:pt x="415" y="6897"/>
                    <a:pt x="401" y="6895"/>
                    <a:pt x="387" y="6895"/>
                  </a:cubicBezTo>
                  <a:cubicBezTo>
                    <a:pt x="240" y="6895"/>
                    <a:pt x="137" y="7057"/>
                    <a:pt x="211" y="7195"/>
                  </a:cubicBezTo>
                  <a:cubicBezTo>
                    <a:pt x="229" y="7223"/>
                    <a:pt x="619" y="7937"/>
                    <a:pt x="1583" y="8735"/>
                  </a:cubicBezTo>
                  <a:cubicBezTo>
                    <a:pt x="1804" y="8918"/>
                    <a:pt x="2036" y="9091"/>
                    <a:pt x="2275" y="9249"/>
                  </a:cubicBezTo>
                  <a:cubicBezTo>
                    <a:pt x="1846" y="9256"/>
                    <a:pt x="1421" y="9295"/>
                    <a:pt x="999" y="9372"/>
                  </a:cubicBezTo>
                  <a:cubicBezTo>
                    <a:pt x="844" y="9397"/>
                    <a:pt x="777" y="9590"/>
                    <a:pt x="886" y="9706"/>
                  </a:cubicBezTo>
                  <a:cubicBezTo>
                    <a:pt x="908" y="9727"/>
                    <a:pt x="1400" y="10255"/>
                    <a:pt x="2339" y="10677"/>
                  </a:cubicBezTo>
                  <a:cubicBezTo>
                    <a:pt x="3094" y="11011"/>
                    <a:pt x="3915" y="11179"/>
                    <a:pt x="4743" y="11179"/>
                  </a:cubicBezTo>
                  <a:cubicBezTo>
                    <a:pt x="4752" y="11179"/>
                    <a:pt x="4760" y="11179"/>
                    <a:pt x="4769" y="11179"/>
                  </a:cubicBezTo>
                  <a:cubicBezTo>
                    <a:pt x="5155" y="11179"/>
                    <a:pt x="5546" y="11144"/>
                    <a:pt x="5929" y="11077"/>
                  </a:cubicBezTo>
                  <a:lnTo>
                    <a:pt x="5929" y="11077"/>
                  </a:lnTo>
                  <a:lnTo>
                    <a:pt x="5577" y="13539"/>
                  </a:lnTo>
                  <a:cubicBezTo>
                    <a:pt x="5560" y="13662"/>
                    <a:pt x="5655" y="13771"/>
                    <a:pt x="5778" y="13771"/>
                  </a:cubicBezTo>
                  <a:lnTo>
                    <a:pt x="7072" y="13771"/>
                  </a:lnTo>
                  <a:cubicBezTo>
                    <a:pt x="7195" y="13771"/>
                    <a:pt x="7290" y="13662"/>
                    <a:pt x="7272" y="13539"/>
                  </a:cubicBezTo>
                  <a:lnTo>
                    <a:pt x="6921" y="11077"/>
                  </a:lnTo>
                  <a:lnTo>
                    <a:pt x="6921" y="11077"/>
                  </a:lnTo>
                  <a:cubicBezTo>
                    <a:pt x="7304" y="11144"/>
                    <a:pt x="7691" y="11179"/>
                    <a:pt x="8081" y="11179"/>
                  </a:cubicBezTo>
                  <a:cubicBezTo>
                    <a:pt x="8090" y="11179"/>
                    <a:pt x="8098" y="11179"/>
                    <a:pt x="8107" y="11179"/>
                  </a:cubicBezTo>
                  <a:cubicBezTo>
                    <a:pt x="8935" y="11179"/>
                    <a:pt x="9756" y="11011"/>
                    <a:pt x="10511" y="10677"/>
                  </a:cubicBezTo>
                  <a:cubicBezTo>
                    <a:pt x="11450" y="10255"/>
                    <a:pt x="11942" y="9727"/>
                    <a:pt x="11963" y="9706"/>
                  </a:cubicBezTo>
                  <a:cubicBezTo>
                    <a:pt x="12069" y="9590"/>
                    <a:pt x="12005" y="9397"/>
                    <a:pt x="11851" y="9372"/>
                  </a:cubicBezTo>
                  <a:cubicBezTo>
                    <a:pt x="11429" y="9295"/>
                    <a:pt x="11003" y="9256"/>
                    <a:pt x="10574" y="9249"/>
                  </a:cubicBezTo>
                  <a:cubicBezTo>
                    <a:pt x="10813" y="9091"/>
                    <a:pt x="11045" y="8918"/>
                    <a:pt x="11267" y="8735"/>
                  </a:cubicBezTo>
                  <a:cubicBezTo>
                    <a:pt x="12231" y="7937"/>
                    <a:pt x="12621" y="7223"/>
                    <a:pt x="12638" y="7195"/>
                  </a:cubicBezTo>
                  <a:cubicBezTo>
                    <a:pt x="12712" y="7057"/>
                    <a:pt x="12610" y="6895"/>
                    <a:pt x="12463" y="6895"/>
                  </a:cubicBezTo>
                  <a:cubicBezTo>
                    <a:pt x="12449" y="6895"/>
                    <a:pt x="12435" y="6897"/>
                    <a:pt x="12420" y="6900"/>
                  </a:cubicBezTo>
                  <a:cubicBezTo>
                    <a:pt x="12030" y="6977"/>
                    <a:pt x="11661" y="7072"/>
                    <a:pt x="11313" y="7174"/>
                  </a:cubicBezTo>
                  <a:cubicBezTo>
                    <a:pt x="11337" y="7150"/>
                    <a:pt x="11362" y="7128"/>
                    <a:pt x="11387" y="7104"/>
                  </a:cubicBezTo>
                  <a:cubicBezTo>
                    <a:pt x="12167" y="6316"/>
                    <a:pt x="12776" y="4509"/>
                    <a:pt x="12804" y="4435"/>
                  </a:cubicBezTo>
                  <a:cubicBezTo>
                    <a:pt x="12846" y="4305"/>
                    <a:pt x="12751" y="4175"/>
                    <a:pt x="12617" y="4171"/>
                  </a:cubicBezTo>
                  <a:cubicBezTo>
                    <a:pt x="12608" y="4171"/>
                    <a:pt x="12550" y="4170"/>
                    <a:pt x="12453" y="4170"/>
                  </a:cubicBezTo>
                  <a:cubicBezTo>
                    <a:pt x="12405" y="4170"/>
                    <a:pt x="12347" y="4170"/>
                    <a:pt x="12280" y="4171"/>
                  </a:cubicBezTo>
                  <a:lnTo>
                    <a:pt x="12505" y="3197"/>
                  </a:lnTo>
                  <a:cubicBezTo>
                    <a:pt x="12533" y="3068"/>
                    <a:pt x="12431" y="2950"/>
                    <a:pt x="12306" y="2950"/>
                  </a:cubicBezTo>
                  <a:cubicBezTo>
                    <a:pt x="12292" y="2950"/>
                    <a:pt x="12277" y="2951"/>
                    <a:pt x="12262" y="2954"/>
                  </a:cubicBezTo>
                  <a:lnTo>
                    <a:pt x="11292" y="3179"/>
                  </a:lnTo>
                  <a:cubicBezTo>
                    <a:pt x="11295" y="2979"/>
                    <a:pt x="11292" y="2852"/>
                    <a:pt x="11292" y="2842"/>
                  </a:cubicBezTo>
                  <a:cubicBezTo>
                    <a:pt x="11286" y="2730"/>
                    <a:pt x="11194" y="2645"/>
                    <a:pt x="11090" y="2645"/>
                  </a:cubicBezTo>
                  <a:cubicBezTo>
                    <a:pt x="11069" y="2645"/>
                    <a:pt x="11049" y="2649"/>
                    <a:pt x="11028" y="2656"/>
                  </a:cubicBezTo>
                  <a:cubicBezTo>
                    <a:pt x="10958" y="2680"/>
                    <a:pt x="9403" y="3204"/>
                    <a:pt x="8549" y="3904"/>
                  </a:cubicBezTo>
                  <a:cubicBezTo>
                    <a:pt x="8559" y="3819"/>
                    <a:pt x="8563" y="3735"/>
                    <a:pt x="8563" y="3651"/>
                  </a:cubicBezTo>
                  <a:cubicBezTo>
                    <a:pt x="8563" y="2539"/>
                    <a:pt x="7715" y="831"/>
                    <a:pt x="7680" y="757"/>
                  </a:cubicBezTo>
                  <a:cubicBezTo>
                    <a:pt x="7644" y="685"/>
                    <a:pt x="7572" y="646"/>
                    <a:pt x="7499" y="646"/>
                  </a:cubicBezTo>
                  <a:cubicBezTo>
                    <a:pt x="7449" y="646"/>
                    <a:pt x="7400" y="664"/>
                    <a:pt x="7360" y="700"/>
                  </a:cubicBezTo>
                  <a:cubicBezTo>
                    <a:pt x="7353" y="711"/>
                    <a:pt x="7262" y="795"/>
                    <a:pt x="7121" y="940"/>
                  </a:cubicBezTo>
                  <a:lnTo>
                    <a:pt x="6594" y="96"/>
                  </a:lnTo>
                  <a:cubicBezTo>
                    <a:pt x="6555" y="32"/>
                    <a:pt x="6489" y="1"/>
                    <a:pt x="642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16839;p92"/>
          <p:cNvGrpSpPr/>
          <p:nvPr/>
        </p:nvGrpSpPr>
        <p:grpSpPr>
          <a:xfrm>
            <a:off x="5795283" y="868952"/>
            <a:ext cx="639233" cy="735020"/>
            <a:chOff x="4413174" y="3348241"/>
            <a:chExt cx="336726" cy="360972"/>
          </a:xfrm>
          <a:solidFill>
            <a:srgbClr val="FF0000"/>
          </a:solidFill>
        </p:grpSpPr>
        <p:sp>
          <p:nvSpPr>
            <p:cNvPr id="555" name="Google Shape;16840;p92"/>
            <p:cNvSpPr/>
            <p:nvPr/>
          </p:nvSpPr>
          <p:spPr>
            <a:xfrm>
              <a:off x="4466255" y="3534245"/>
              <a:ext cx="233789" cy="169542"/>
            </a:xfrm>
            <a:custGeom>
              <a:avLst/>
              <a:gdLst/>
              <a:ahLst/>
              <a:cxnLst/>
              <a:rect l="l" t="t" r="r" b="b"/>
              <a:pathLst>
                <a:path w="8919" h="6468" extrusionOk="0">
                  <a:moveTo>
                    <a:pt x="1" y="1"/>
                  </a:moveTo>
                  <a:lnTo>
                    <a:pt x="4175" y="3450"/>
                  </a:lnTo>
                  <a:lnTo>
                    <a:pt x="3746" y="6468"/>
                  </a:lnTo>
                  <a:lnTo>
                    <a:pt x="5040" y="6468"/>
                  </a:lnTo>
                  <a:lnTo>
                    <a:pt x="4607" y="3450"/>
                  </a:lnTo>
                  <a:lnTo>
                    <a:pt x="8919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16841;p92"/>
            <p:cNvSpPr/>
            <p:nvPr/>
          </p:nvSpPr>
          <p:spPr>
            <a:xfrm>
              <a:off x="4570869" y="3630287"/>
              <a:ext cx="21049" cy="28336"/>
            </a:xfrm>
            <a:custGeom>
              <a:avLst/>
              <a:gdLst/>
              <a:ahLst/>
              <a:cxnLst/>
              <a:rect l="l" t="t" r="r" b="b"/>
              <a:pathLst>
                <a:path w="803" h="1081" extrusionOk="0">
                  <a:moveTo>
                    <a:pt x="156" y="1"/>
                  </a:moveTo>
                  <a:lnTo>
                    <a:pt x="1" y="1080"/>
                  </a:lnTo>
                  <a:lnTo>
                    <a:pt x="803" y="1080"/>
                  </a:lnTo>
                  <a:lnTo>
                    <a:pt x="648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16842;p92"/>
            <p:cNvSpPr/>
            <p:nvPr/>
          </p:nvSpPr>
          <p:spPr>
            <a:xfrm>
              <a:off x="4581380" y="3595818"/>
              <a:ext cx="137642" cy="40184"/>
            </a:xfrm>
            <a:custGeom>
              <a:avLst/>
              <a:gdLst/>
              <a:ahLst/>
              <a:cxnLst/>
              <a:rect l="l" t="t" r="r" b="b"/>
              <a:pathLst>
                <a:path w="5251" h="1533" extrusionOk="0">
                  <a:moveTo>
                    <a:pt x="3902" y="0"/>
                  </a:moveTo>
                  <a:cubicBezTo>
                    <a:pt x="3679" y="0"/>
                    <a:pt x="3456" y="9"/>
                    <a:pt x="3232" y="25"/>
                  </a:cubicBezTo>
                  <a:lnTo>
                    <a:pt x="1" y="1105"/>
                  </a:lnTo>
                  <a:lnTo>
                    <a:pt x="1" y="1323"/>
                  </a:lnTo>
                  <a:cubicBezTo>
                    <a:pt x="603" y="1471"/>
                    <a:pt x="1159" y="1532"/>
                    <a:pt x="1665" y="1532"/>
                  </a:cubicBezTo>
                  <a:cubicBezTo>
                    <a:pt x="3480" y="1532"/>
                    <a:pt x="4664" y="745"/>
                    <a:pt x="5145" y="349"/>
                  </a:cubicBezTo>
                  <a:cubicBezTo>
                    <a:pt x="5251" y="261"/>
                    <a:pt x="5198" y="89"/>
                    <a:pt x="5065" y="75"/>
                  </a:cubicBezTo>
                  <a:cubicBezTo>
                    <a:pt x="4678" y="25"/>
                    <a:pt x="4290" y="0"/>
                    <a:pt x="3902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16843;p92"/>
            <p:cNvSpPr/>
            <p:nvPr/>
          </p:nvSpPr>
          <p:spPr>
            <a:xfrm>
              <a:off x="4581301" y="3536080"/>
              <a:ext cx="155152" cy="88624"/>
            </a:xfrm>
            <a:custGeom>
              <a:avLst/>
              <a:gdLst/>
              <a:ahLst/>
              <a:cxnLst/>
              <a:rect l="l" t="t" r="r" b="b"/>
              <a:pathLst>
                <a:path w="5919" h="3381" extrusionOk="0">
                  <a:moveTo>
                    <a:pt x="5736" y="0"/>
                  </a:moveTo>
                  <a:cubicBezTo>
                    <a:pt x="5725" y="0"/>
                    <a:pt x="5713" y="2"/>
                    <a:pt x="5700" y="5"/>
                  </a:cubicBezTo>
                  <a:cubicBezTo>
                    <a:pt x="1635" y="929"/>
                    <a:pt x="0" y="3380"/>
                    <a:pt x="0" y="3380"/>
                  </a:cubicBezTo>
                  <a:cubicBezTo>
                    <a:pt x="3629" y="2864"/>
                    <a:pt x="5317" y="965"/>
                    <a:pt x="5848" y="226"/>
                  </a:cubicBezTo>
                  <a:cubicBezTo>
                    <a:pt x="5918" y="131"/>
                    <a:pt x="5847" y="0"/>
                    <a:pt x="573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16844;p92"/>
            <p:cNvSpPr/>
            <p:nvPr/>
          </p:nvSpPr>
          <p:spPr>
            <a:xfrm>
              <a:off x="4443764" y="3595818"/>
              <a:ext cx="137563" cy="40184"/>
            </a:xfrm>
            <a:custGeom>
              <a:avLst/>
              <a:gdLst/>
              <a:ahLst/>
              <a:cxnLst/>
              <a:rect l="l" t="t" r="r" b="b"/>
              <a:pathLst>
                <a:path w="5248" h="1533" extrusionOk="0">
                  <a:moveTo>
                    <a:pt x="1346" y="0"/>
                  </a:moveTo>
                  <a:cubicBezTo>
                    <a:pt x="958" y="0"/>
                    <a:pt x="571" y="25"/>
                    <a:pt x="187" y="75"/>
                  </a:cubicBezTo>
                  <a:cubicBezTo>
                    <a:pt x="50" y="89"/>
                    <a:pt x="1" y="261"/>
                    <a:pt x="106" y="349"/>
                  </a:cubicBezTo>
                  <a:cubicBezTo>
                    <a:pt x="587" y="745"/>
                    <a:pt x="1772" y="1532"/>
                    <a:pt x="3585" y="1532"/>
                  </a:cubicBezTo>
                  <a:cubicBezTo>
                    <a:pt x="4091" y="1532"/>
                    <a:pt x="4645" y="1471"/>
                    <a:pt x="5247" y="1323"/>
                  </a:cubicBezTo>
                  <a:lnTo>
                    <a:pt x="5247" y="1105"/>
                  </a:lnTo>
                  <a:lnTo>
                    <a:pt x="2016" y="25"/>
                  </a:lnTo>
                  <a:cubicBezTo>
                    <a:pt x="1793" y="9"/>
                    <a:pt x="1569" y="0"/>
                    <a:pt x="134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16845;p92"/>
            <p:cNvSpPr/>
            <p:nvPr/>
          </p:nvSpPr>
          <p:spPr>
            <a:xfrm>
              <a:off x="4427906" y="3432278"/>
              <a:ext cx="43093" cy="42464"/>
            </a:xfrm>
            <a:custGeom>
              <a:avLst/>
              <a:gdLst/>
              <a:ahLst/>
              <a:cxnLst/>
              <a:rect l="l" t="t" r="r" b="b"/>
              <a:pathLst>
                <a:path w="1644" h="1620" extrusionOk="0">
                  <a:moveTo>
                    <a:pt x="196" y="1"/>
                  </a:moveTo>
                  <a:cubicBezTo>
                    <a:pt x="87" y="1"/>
                    <a:pt x="1" y="100"/>
                    <a:pt x="29" y="213"/>
                  </a:cubicBezTo>
                  <a:lnTo>
                    <a:pt x="310" y="1429"/>
                  </a:lnTo>
                  <a:lnTo>
                    <a:pt x="1643" y="1619"/>
                  </a:lnTo>
                  <a:lnTo>
                    <a:pt x="1643" y="1619"/>
                  </a:lnTo>
                  <a:lnTo>
                    <a:pt x="1453" y="286"/>
                  </a:lnTo>
                  <a:lnTo>
                    <a:pt x="237" y="5"/>
                  </a:lnTo>
                  <a:cubicBezTo>
                    <a:pt x="223" y="2"/>
                    <a:pt x="209" y="1"/>
                    <a:pt x="19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16846;p92"/>
            <p:cNvSpPr/>
            <p:nvPr/>
          </p:nvSpPr>
          <p:spPr>
            <a:xfrm>
              <a:off x="4458994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176" y="1"/>
                  </a:moveTo>
                  <a:cubicBezTo>
                    <a:pt x="82" y="1"/>
                    <a:pt x="1" y="78"/>
                    <a:pt x="4" y="180"/>
                  </a:cubicBezTo>
                  <a:cubicBezTo>
                    <a:pt x="14" y="732"/>
                    <a:pt x="81" y="2079"/>
                    <a:pt x="433" y="2972"/>
                  </a:cubicBezTo>
                  <a:cubicBezTo>
                    <a:pt x="689" y="3623"/>
                    <a:pt x="1076" y="4140"/>
                    <a:pt x="1684" y="4217"/>
                  </a:cubicBezTo>
                  <a:cubicBezTo>
                    <a:pt x="1732" y="4223"/>
                    <a:pt x="1780" y="4226"/>
                    <a:pt x="1827" y="4226"/>
                  </a:cubicBezTo>
                  <a:cubicBezTo>
                    <a:pt x="2405" y="4226"/>
                    <a:pt x="2911" y="3798"/>
                    <a:pt x="3080" y="3229"/>
                  </a:cubicBezTo>
                  <a:cubicBezTo>
                    <a:pt x="3284" y="2543"/>
                    <a:pt x="3094" y="1805"/>
                    <a:pt x="2592" y="1302"/>
                  </a:cubicBezTo>
                  <a:cubicBezTo>
                    <a:pt x="1997" y="708"/>
                    <a:pt x="753" y="205"/>
                    <a:pt x="236" y="11"/>
                  </a:cubicBezTo>
                  <a:cubicBezTo>
                    <a:pt x="216" y="4"/>
                    <a:pt x="195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16847;p92"/>
            <p:cNvSpPr/>
            <p:nvPr/>
          </p:nvSpPr>
          <p:spPr>
            <a:xfrm>
              <a:off x="4420016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205" y="0"/>
                  </a:moveTo>
                  <a:cubicBezTo>
                    <a:pt x="85" y="0"/>
                    <a:pt x="0" y="122"/>
                    <a:pt x="45" y="233"/>
                  </a:cubicBezTo>
                  <a:cubicBezTo>
                    <a:pt x="235" y="753"/>
                    <a:pt x="738" y="1994"/>
                    <a:pt x="1332" y="2589"/>
                  </a:cubicBezTo>
                  <a:cubicBezTo>
                    <a:pt x="1701" y="2959"/>
                    <a:pt x="2197" y="3159"/>
                    <a:pt x="2704" y="3159"/>
                  </a:cubicBezTo>
                  <a:cubicBezTo>
                    <a:pt x="2890" y="3159"/>
                    <a:pt x="3077" y="3132"/>
                    <a:pt x="3259" y="3077"/>
                  </a:cubicBezTo>
                  <a:cubicBezTo>
                    <a:pt x="3875" y="2895"/>
                    <a:pt x="4328" y="2318"/>
                    <a:pt x="4247" y="1681"/>
                  </a:cubicBezTo>
                  <a:cubicBezTo>
                    <a:pt x="4174" y="1073"/>
                    <a:pt x="3653" y="686"/>
                    <a:pt x="3006" y="430"/>
                  </a:cubicBezTo>
                  <a:cubicBezTo>
                    <a:pt x="2109" y="78"/>
                    <a:pt x="763" y="11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16848;p92"/>
            <p:cNvSpPr/>
            <p:nvPr/>
          </p:nvSpPr>
          <p:spPr>
            <a:xfrm>
              <a:off x="4691813" y="3432278"/>
              <a:ext cx="42989" cy="42464"/>
            </a:xfrm>
            <a:custGeom>
              <a:avLst/>
              <a:gdLst/>
              <a:ahLst/>
              <a:cxnLst/>
              <a:rect l="l" t="t" r="r" b="b"/>
              <a:pathLst>
                <a:path w="1640" h="1620" extrusionOk="0">
                  <a:moveTo>
                    <a:pt x="1446" y="1"/>
                  </a:moveTo>
                  <a:cubicBezTo>
                    <a:pt x="1433" y="1"/>
                    <a:pt x="1420" y="2"/>
                    <a:pt x="1407" y="5"/>
                  </a:cubicBezTo>
                  <a:lnTo>
                    <a:pt x="190" y="286"/>
                  </a:lnTo>
                  <a:lnTo>
                    <a:pt x="1" y="1619"/>
                  </a:lnTo>
                  <a:lnTo>
                    <a:pt x="1" y="1619"/>
                  </a:lnTo>
                  <a:lnTo>
                    <a:pt x="1333" y="1429"/>
                  </a:lnTo>
                  <a:lnTo>
                    <a:pt x="1615" y="213"/>
                  </a:lnTo>
                  <a:cubicBezTo>
                    <a:pt x="1640" y="100"/>
                    <a:pt x="1553" y="1"/>
                    <a:pt x="144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16849;p92"/>
            <p:cNvSpPr/>
            <p:nvPr/>
          </p:nvSpPr>
          <p:spPr>
            <a:xfrm>
              <a:off x="4617710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3108" y="1"/>
                  </a:moveTo>
                  <a:cubicBezTo>
                    <a:pt x="3088" y="1"/>
                    <a:pt x="3069" y="4"/>
                    <a:pt x="3049" y="11"/>
                  </a:cubicBezTo>
                  <a:cubicBezTo>
                    <a:pt x="2529" y="205"/>
                    <a:pt x="1287" y="708"/>
                    <a:pt x="690" y="1302"/>
                  </a:cubicBezTo>
                  <a:cubicBezTo>
                    <a:pt x="187" y="1805"/>
                    <a:pt x="0" y="2543"/>
                    <a:pt x="204" y="3229"/>
                  </a:cubicBezTo>
                  <a:cubicBezTo>
                    <a:pt x="373" y="3798"/>
                    <a:pt x="879" y="4226"/>
                    <a:pt x="1458" y="4226"/>
                  </a:cubicBezTo>
                  <a:cubicBezTo>
                    <a:pt x="1505" y="4226"/>
                    <a:pt x="1552" y="4223"/>
                    <a:pt x="1600" y="4217"/>
                  </a:cubicBezTo>
                  <a:cubicBezTo>
                    <a:pt x="2209" y="4140"/>
                    <a:pt x="2595" y="3623"/>
                    <a:pt x="2849" y="2972"/>
                  </a:cubicBezTo>
                  <a:cubicBezTo>
                    <a:pt x="3200" y="2079"/>
                    <a:pt x="3267" y="732"/>
                    <a:pt x="3281" y="180"/>
                  </a:cubicBezTo>
                  <a:cubicBezTo>
                    <a:pt x="3284" y="78"/>
                    <a:pt x="3200" y="1"/>
                    <a:pt x="3108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16850;p92"/>
            <p:cNvSpPr/>
            <p:nvPr/>
          </p:nvSpPr>
          <p:spPr>
            <a:xfrm>
              <a:off x="4629218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4124" y="0"/>
                  </a:moveTo>
                  <a:cubicBezTo>
                    <a:pt x="4122" y="0"/>
                    <a:pt x="4120" y="1"/>
                    <a:pt x="4119" y="1"/>
                  </a:cubicBezTo>
                  <a:cubicBezTo>
                    <a:pt x="3567" y="11"/>
                    <a:pt x="2220" y="78"/>
                    <a:pt x="1327" y="430"/>
                  </a:cubicBezTo>
                  <a:cubicBezTo>
                    <a:pt x="676" y="686"/>
                    <a:pt x="156" y="1073"/>
                    <a:pt x="82" y="1681"/>
                  </a:cubicBezTo>
                  <a:cubicBezTo>
                    <a:pt x="1" y="2318"/>
                    <a:pt x="455" y="2895"/>
                    <a:pt x="1070" y="3077"/>
                  </a:cubicBezTo>
                  <a:cubicBezTo>
                    <a:pt x="1253" y="3132"/>
                    <a:pt x="1439" y="3159"/>
                    <a:pt x="1625" y="3159"/>
                  </a:cubicBezTo>
                  <a:cubicBezTo>
                    <a:pt x="2132" y="3159"/>
                    <a:pt x="2629" y="2959"/>
                    <a:pt x="2997" y="2589"/>
                  </a:cubicBezTo>
                  <a:cubicBezTo>
                    <a:pt x="3591" y="1994"/>
                    <a:pt x="4094" y="753"/>
                    <a:pt x="4284" y="233"/>
                  </a:cubicBezTo>
                  <a:cubicBezTo>
                    <a:pt x="4329" y="122"/>
                    <a:pt x="4244" y="0"/>
                    <a:pt x="4124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16851;p92"/>
            <p:cNvSpPr/>
            <p:nvPr/>
          </p:nvSpPr>
          <p:spPr>
            <a:xfrm>
              <a:off x="4560200" y="3358909"/>
              <a:ext cx="42412" cy="58218"/>
            </a:xfrm>
            <a:custGeom>
              <a:avLst/>
              <a:gdLst/>
              <a:ahLst/>
              <a:cxnLst/>
              <a:rect l="l" t="t" r="r" b="b"/>
              <a:pathLst>
                <a:path w="1618" h="2221" extrusionOk="0">
                  <a:moveTo>
                    <a:pt x="807" y="1"/>
                  </a:moveTo>
                  <a:cubicBezTo>
                    <a:pt x="751" y="1"/>
                    <a:pt x="695" y="28"/>
                    <a:pt x="661" y="82"/>
                  </a:cubicBezTo>
                  <a:lnTo>
                    <a:pt x="0" y="1141"/>
                  </a:lnTo>
                  <a:lnTo>
                    <a:pt x="805" y="2220"/>
                  </a:lnTo>
                  <a:lnTo>
                    <a:pt x="1618" y="1141"/>
                  </a:lnTo>
                  <a:lnTo>
                    <a:pt x="953" y="82"/>
                  </a:lnTo>
                  <a:cubicBezTo>
                    <a:pt x="920" y="28"/>
                    <a:pt x="863" y="1"/>
                    <a:pt x="807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16852;p92"/>
            <p:cNvSpPr/>
            <p:nvPr/>
          </p:nvSpPr>
          <p:spPr>
            <a:xfrm>
              <a:off x="4551524" y="3375135"/>
              <a:ext cx="80682" cy="119634"/>
            </a:xfrm>
            <a:custGeom>
              <a:avLst/>
              <a:gdLst/>
              <a:ahLst/>
              <a:cxnLst/>
              <a:rect l="l" t="t" r="r" b="b"/>
              <a:pathLst>
                <a:path w="3078" h="4564" extrusionOk="0">
                  <a:moveTo>
                    <a:pt x="2165" y="1"/>
                  </a:moveTo>
                  <a:cubicBezTo>
                    <a:pt x="2120" y="1"/>
                    <a:pt x="2075" y="18"/>
                    <a:pt x="2040" y="54"/>
                  </a:cubicBezTo>
                  <a:cubicBezTo>
                    <a:pt x="1660" y="452"/>
                    <a:pt x="753" y="1454"/>
                    <a:pt x="370" y="2333"/>
                  </a:cubicBezTo>
                  <a:cubicBezTo>
                    <a:pt x="92" y="2973"/>
                    <a:pt x="1" y="3613"/>
                    <a:pt x="373" y="4095"/>
                  </a:cubicBezTo>
                  <a:cubicBezTo>
                    <a:pt x="616" y="4409"/>
                    <a:pt x="986" y="4563"/>
                    <a:pt x="1367" y="4563"/>
                  </a:cubicBezTo>
                  <a:cubicBezTo>
                    <a:pt x="1604" y="4563"/>
                    <a:pt x="1844" y="4504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7"/>
                    <a:pt x="2553" y="603"/>
                    <a:pt x="2321" y="100"/>
                  </a:cubicBezTo>
                  <a:cubicBezTo>
                    <a:pt x="2292" y="36"/>
                    <a:pt x="2229" y="1"/>
                    <a:pt x="2165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16853;p92"/>
            <p:cNvSpPr/>
            <p:nvPr/>
          </p:nvSpPr>
          <p:spPr>
            <a:xfrm>
              <a:off x="4530501" y="3375135"/>
              <a:ext cx="80787" cy="119634"/>
            </a:xfrm>
            <a:custGeom>
              <a:avLst/>
              <a:gdLst/>
              <a:ahLst/>
              <a:cxnLst/>
              <a:rect l="l" t="t" r="r" b="b"/>
              <a:pathLst>
                <a:path w="3082" h="4564" extrusionOk="0">
                  <a:moveTo>
                    <a:pt x="913" y="1"/>
                  </a:moveTo>
                  <a:cubicBezTo>
                    <a:pt x="849" y="1"/>
                    <a:pt x="786" y="36"/>
                    <a:pt x="757" y="100"/>
                  </a:cubicBezTo>
                  <a:cubicBezTo>
                    <a:pt x="525" y="603"/>
                    <a:pt x="1" y="1837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4"/>
                    <a:pt x="1476" y="4563"/>
                    <a:pt x="1712" y="4563"/>
                  </a:cubicBezTo>
                  <a:cubicBezTo>
                    <a:pt x="2092" y="4563"/>
                    <a:pt x="2462" y="4409"/>
                    <a:pt x="2705" y="4095"/>
                  </a:cubicBezTo>
                  <a:cubicBezTo>
                    <a:pt x="3081" y="3613"/>
                    <a:pt x="2986" y="2973"/>
                    <a:pt x="2708" y="2333"/>
                  </a:cubicBezTo>
                  <a:cubicBezTo>
                    <a:pt x="2325" y="1454"/>
                    <a:pt x="1421" y="452"/>
                    <a:pt x="1038" y="54"/>
                  </a:cubicBezTo>
                  <a:cubicBezTo>
                    <a:pt x="1003" y="18"/>
                    <a:pt x="958" y="1"/>
                    <a:pt x="91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16854;p92"/>
            <p:cNvSpPr/>
            <p:nvPr/>
          </p:nvSpPr>
          <p:spPr>
            <a:xfrm>
              <a:off x="4426281" y="3536080"/>
              <a:ext cx="155126" cy="88624"/>
            </a:xfrm>
            <a:custGeom>
              <a:avLst/>
              <a:gdLst/>
              <a:ahLst/>
              <a:cxnLst/>
              <a:rect l="l" t="t" r="r" b="b"/>
              <a:pathLst>
                <a:path w="5918" h="3381" extrusionOk="0">
                  <a:moveTo>
                    <a:pt x="183" y="0"/>
                  </a:moveTo>
                  <a:cubicBezTo>
                    <a:pt x="74" y="0"/>
                    <a:pt x="0" y="131"/>
                    <a:pt x="74" y="226"/>
                  </a:cubicBezTo>
                  <a:cubicBezTo>
                    <a:pt x="601" y="965"/>
                    <a:pt x="2292" y="2864"/>
                    <a:pt x="5918" y="3380"/>
                  </a:cubicBezTo>
                  <a:cubicBezTo>
                    <a:pt x="5918" y="3380"/>
                    <a:pt x="4283" y="929"/>
                    <a:pt x="218" y="5"/>
                  </a:cubicBezTo>
                  <a:cubicBezTo>
                    <a:pt x="206" y="2"/>
                    <a:pt x="194" y="0"/>
                    <a:pt x="18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16855;p92"/>
            <p:cNvSpPr/>
            <p:nvPr/>
          </p:nvSpPr>
          <p:spPr>
            <a:xfrm>
              <a:off x="4560200" y="3464834"/>
              <a:ext cx="42412" cy="58192"/>
            </a:xfrm>
            <a:custGeom>
              <a:avLst/>
              <a:gdLst/>
              <a:ahLst/>
              <a:cxnLst/>
              <a:rect l="l" t="t" r="r" b="b"/>
              <a:pathLst>
                <a:path w="1618" h="2220" extrusionOk="0">
                  <a:moveTo>
                    <a:pt x="807" y="0"/>
                  </a:moveTo>
                  <a:cubicBezTo>
                    <a:pt x="751" y="0"/>
                    <a:pt x="695" y="27"/>
                    <a:pt x="661" y="82"/>
                  </a:cubicBezTo>
                  <a:lnTo>
                    <a:pt x="0" y="1140"/>
                  </a:lnTo>
                  <a:lnTo>
                    <a:pt x="805" y="2220"/>
                  </a:lnTo>
                  <a:lnTo>
                    <a:pt x="1618" y="1140"/>
                  </a:lnTo>
                  <a:lnTo>
                    <a:pt x="953" y="82"/>
                  </a:lnTo>
                  <a:cubicBezTo>
                    <a:pt x="920" y="27"/>
                    <a:pt x="863" y="0"/>
                    <a:pt x="807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16856;p92"/>
            <p:cNvSpPr/>
            <p:nvPr/>
          </p:nvSpPr>
          <p:spPr>
            <a:xfrm>
              <a:off x="4551524" y="3481060"/>
              <a:ext cx="80682" cy="119608"/>
            </a:xfrm>
            <a:custGeom>
              <a:avLst/>
              <a:gdLst/>
              <a:ahLst/>
              <a:cxnLst/>
              <a:rect l="l" t="t" r="r" b="b"/>
              <a:pathLst>
                <a:path w="3078" h="4563" extrusionOk="0">
                  <a:moveTo>
                    <a:pt x="2165" y="0"/>
                  </a:moveTo>
                  <a:cubicBezTo>
                    <a:pt x="2120" y="0"/>
                    <a:pt x="2075" y="17"/>
                    <a:pt x="2040" y="54"/>
                  </a:cubicBezTo>
                  <a:cubicBezTo>
                    <a:pt x="1660" y="451"/>
                    <a:pt x="753" y="1453"/>
                    <a:pt x="370" y="2332"/>
                  </a:cubicBezTo>
                  <a:cubicBezTo>
                    <a:pt x="92" y="2972"/>
                    <a:pt x="1" y="3612"/>
                    <a:pt x="373" y="4094"/>
                  </a:cubicBezTo>
                  <a:cubicBezTo>
                    <a:pt x="616" y="4408"/>
                    <a:pt x="986" y="4562"/>
                    <a:pt x="1367" y="4562"/>
                  </a:cubicBezTo>
                  <a:cubicBezTo>
                    <a:pt x="1604" y="4562"/>
                    <a:pt x="1844" y="4503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6"/>
                    <a:pt x="2553" y="602"/>
                    <a:pt x="2321" y="99"/>
                  </a:cubicBezTo>
                  <a:cubicBezTo>
                    <a:pt x="2292" y="35"/>
                    <a:pt x="2229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16857;p92"/>
            <p:cNvSpPr/>
            <p:nvPr/>
          </p:nvSpPr>
          <p:spPr>
            <a:xfrm>
              <a:off x="4530501" y="3481060"/>
              <a:ext cx="80787" cy="119608"/>
            </a:xfrm>
            <a:custGeom>
              <a:avLst/>
              <a:gdLst/>
              <a:ahLst/>
              <a:cxnLst/>
              <a:rect l="l" t="t" r="r" b="b"/>
              <a:pathLst>
                <a:path w="3082" h="4563" extrusionOk="0">
                  <a:moveTo>
                    <a:pt x="913" y="0"/>
                  </a:moveTo>
                  <a:cubicBezTo>
                    <a:pt x="849" y="0"/>
                    <a:pt x="786" y="35"/>
                    <a:pt x="757" y="99"/>
                  </a:cubicBezTo>
                  <a:cubicBezTo>
                    <a:pt x="525" y="602"/>
                    <a:pt x="1" y="1836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3"/>
                    <a:pt x="1476" y="4562"/>
                    <a:pt x="1712" y="4562"/>
                  </a:cubicBezTo>
                  <a:cubicBezTo>
                    <a:pt x="2092" y="4562"/>
                    <a:pt x="2462" y="4408"/>
                    <a:pt x="2705" y="4094"/>
                  </a:cubicBezTo>
                  <a:cubicBezTo>
                    <a:pt x="3081" y="3612"/>
                    <a:pt x="2986" y="2972"/>
                    <a:pt x="2708" y="2332"/>
                  </a:cubicBezTo>
                  <a:cubicBezTo>
                    <a:pt x="2325" y="1453"/>
                    <a:pt x="1421" y="451"/>
                    <a:pt x="1038" y="54"/>
                  </a:cubicBezTo>
                  <a:cubicBezTo>
                    <a:pt x="1003" y="17"/>
                    <a:pt x="958" y="0"/>
                    <a:pt x="91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16858;p92"/>
            <p:cNvSpPr/>
            <p:nvPr/>
          </p:nvSpPr>
          <p:spPr>
            <a:xfrm>
              <a:off x="4413174" y="3348241"/>
              <a:ext cx="336726" cy="360972"/>
            </a:xfrm>
            <a:custGeom>
              <a:avLst/>
              <a:gdLst/>
              <a:ahLst/>
              <a:cxnLst/>
              <a:rect l="l" t="t" r="r" b="b"/>
              <a:pathLst>
                <a:path w="12846" h="13771" extrusionOk="0">
                  <a:moveTo>
                    <a:pt x="6418" y="581"/>
                  </a:moveTo>
                  <a:lnTo>
                    <a:pt x="6836" y="1245"/>
                  </a:lnTo>
                  <a:cubicBezTo>
                    <a:pt x="6706" y="1386"/>
                    <a:pt x="6566" y="1551"/>
                    <a:pt x="6418" y="1734"/>
                  </a:cubicBezTo>
                  <a:cubicBezTo>
                    <a:pt x="6274" y="1551"/>
                    <a:pt x="6133" y="1386"/>
                    <a:pt x="6003" y="1245"/>
                  </a:cubicBezTo>
                  <a:lnTo>
                    <a:pt x="6418" y="581"/>
                  </a:lnTo>
                  <a:close/>
                  <a:moveTo>
                    <a:pt x="799" y="3419"/>
                  </a:moveTo>
                  <a:lnTo>
                    <a:pt x="1562" y="3594"/>
                  </a:lnTo>
                  <a:cubicBezTo>
                    <a:pt x="1572" y="3784"/>
                    <a:pt x="1590" y="4002"/>
                    <a:pt x="1614" y="4234"/>
                  </a:cubicBezTo>
                  <a:cubicBezTo>
                    <a:pt x="1382" y="4210"/>
                    <a:pt x="1168" y="4192"/>
                    <a:pt x="974" y="4182"/>
                  </a:cubicBezTo>
                  <a:lnTo>
                    <a:pt x="799" y="3419"/>
                  </a:lnTo>
                  <a:close/>
                  <a:moveTo>
                    <a:pt x="12037" y="3419"/>
                  </a:moveTo>
                  <a:lnTo>
                    <a:pt x="11861" y="4182"/>
                  </a:lnTo>
                  <a:cubicBezTo>
                    <a:pt x="11671" y="4192"/>
                    <a:pt x="11453" y="4210"/>
                    <a:pt x="11225" y="4234"/>
                  </a:cubicBezTo>
                  <a:cubicBezTo>
                    <a:pt x="11249" y="4002"/>
                    <a:pt x="11264" y="3784"/>
                    <a:pt x="11274" y="3594"/>
                  </a:cubicBezTo>
                  <a:lnTo>
                    <a:pt x="12037" y="3419"/>
                  </a:lnTo>
                  <a:close/>
                  <a:moveTo>
                    <a:pt x="5398" y="1189"/>
                  </a:moveTo>
                  <a:lnTo>
                    <a:pt x="5402" y="1193"/>
                  </a:lnTo>
                  <a:cubicBezTo>
                    <a:pt x="5767" y="1565"/>
                    <a:pt x="6105" y="1966"/>
                    <a:pt x="6414" y="2388"/>
                  </a:cubicBezTo>
                  <a:cubicBezTo>
                    <a:pt x="6458" y="2444"/>
                    <a:pt x="6513" y="2467"/>
                    <a:pt x="6567" y="2467"/>
                  </a:cubicBezTo>
                  <a:cubicBezTo>
                    <a:pt x="6709" y="2467"/>
                    <a:pt x="6843" y="2308"/>
                    <a:pt x="6741" y="2153"/>
                  </a:cubicBezTo>
                  <a:cubicBezTo>
                    <a:pt x="6717" y="2121"/>
                    <a:pt x="6696" y="2093"/>
                    <a:pt x="6675" y="2065"/>
                  </a:cubicBezTo>
                  <a:cubicBezTo>
                    <a:pt x="6914" y="1762"/>
                    <a:pt x="7170" y="1470"/>
                    <a:pt x="7438" y="1193"/>
                  </a:cubicBezTo>
                  <a:cubicBezTo>
                    <a:pt x="7670" y="1703"/>
                    <a:pt x="8158" y="2870"/>
                    <a:pt x="8158" y="3651"/>
                  </a:cubicBezTo>
                  <a:cubicBezTo>
                    <a:pt x="8158" y="4097"/>
                    <a:pt x="7986" y="4530"/>
                    <a:pt x="7677" y="4853"/>
                  </a:cubicBezTo>
                  <a:cubicBezTo>
                    <a:pt x="7652" y="4808"/>
                    <a:pt x="7617" y="4776"/>
                    <a:pt x="7571" y="4758"/>
                  </a:cubicBezTo>
                  <a:cubicBezTo>
                    <a:pt x="7628" y="4572"/>
                    <a:pt x="7649" y="4375"/>
                    <a:pt x="7635" y="4182"/>
                  </a:cubicBezTo>
                  <a:cubicBezTo>
                    <a:pt x="7610" y="3805"/>
                    <a:pt x="7469" y="3376"/>
                    <a:pt x="7216" y="2909"/>
                  </a:cubicBezTo>
                  <a:cubicBezTo>
                    <a:pt x="7174" y="2835"/>
                    <a:pt x="7110" y="2805"/>
                    <a:pt x="7047" y="2805"/>
                  </a:cubicBezTo>
                  <a:cubicBezTo>
                    <a:pt x="6912" y="2805"/>
                    <a:pt x="6780" y="2941"/>
                    <a:pt x="6861" y="3099"/>
                  </a:cubicBezTo>
                  <a:cubicBezTo>
                    <a:pt x="7286" y="3890"/>
                    <a:pt x="7346" y="4498"/>
                    <a:pt x="7044" y="4917"/>
                  </a:cubicBezTo>
                  <a:lnTo>
                    <a:pt x="6590" y="4189"/>
                  </a:lnTo>
                  <a:cubicBezTo>
                    <a:pt x="6551" y="4125"/>
                    <a:pt x="6486" y="4094"/>
                    <a:pt x="6420" y="4094"/>
                  </a:cubicBezTo>
                  <a:cubicBezTo>
                    <a:pt x="6354" y="4094"/>
                    <a:pt x="6288" y="4125"/>
                    <a:pt x="6249" y="4189"/>
                  </a:cubicBezTo>
                  <a:lnTo>
                    <a:pt x="5722" y="5036"/>
                  </a:lnTo>
                  <a:cubicBezTo>
                    <a:pt x="5581" y="4892"/>
                    <a:pt x="5493" y="4808"/>
                    <a:pt x="5482" y="4797"/>
                  </a:cubicBezTo>
                  <a:cubicBezTo>
                    <a:pt x="5442" y="4760"/>
                    <a:pt x="5392" y="4742"/>
                    <a:pt x="5342" y="4742"/>
                  </a:cubicBezTo>
                  <a:cubicBezTo>
                    <a:pt x="5270" y="4742"/>
                    <a:pt x="5200" y="4779"/>
                    <a:pt x="5162" y="4850"/>
                  </a:cubicBezTo>
                  <a:cubicBezTo>
                    <a:pt x="4853" y="4526"/>
                    <a:pt x="4681" y="4097"/>
                    <a:pt x="4681" y="3651"/>
                  </a:cubicBezTo>
                  <a:cubicBezTo>
                    <a:pt x="4677" y="2870"/>
                    <a:pt x="5166" y="1703"/>
                    <a:pt x="5398" y="1189"/>
                  </a:cubicBezTo>
                  <a:close/>
                  <a:moveTo>
                    <a:pt x="6418" y="4677"/>
                  </a:moveTo>
                  <a:lnTo>
                    <a:pt x="6836" y="5342"/>
                  </a:lnTo>
                  <a:cubicBezTo>
                    <a:pt x="6706" y="5483"/>
                    <a:pt x="6566" y="5648"/>
                    <a:pt x="6418" y="5827"/>
                  </a:cubicBezTo>
                  <a:cubicBezTo>
                    <a:pt x="6271" y="5649"/>
                    <a:pt x="6130" y="5484"/>
                    <a:pt x="6004" y="5340"/>
                  </a:cubicBezTo>
                  <a:lnTo>
                    <a:pt x="6004" y="5340"/>
                  </a:lnTo>
                  <a:lnTo>
                    <a:pt x="6418" y="4677"/>
                  </a:lnTo>
                  <a:close/>
                  <a:moveTo>
                    <a:pt x="10887" y="3130"/>
                  </a:moveTo>
                  <a:cubicBezTo>
                    <a:pt x="10880" y="3517"/>
                    <a:pt x="10856" y="3904"/>
                    <a:pt x="10810" y="4287"/>
                  </a:cubicBezTo>
                  <a:lnTo>
                    <a:pt x="10701" y="4305"/>
                  </a:lnTo>
                  <a:cubicBezTo>
                    <a:pt x="10451" y="4345"/>
                    <a:pt x="10495" y="4706"/>
                    <a:pt x="10726" y="4706"/>
                  </a:cubicBezTo>
                  <a:cubicBezTo>
                    <a:pt x="10740" y="4706"/>
                    <a:pt x="10753" y="4705"/>
                    <a:pt x="10768" y="4702"/>
                  </a:cubicBezTo>
                  <a:cubicBezTo>
                    <a:pt x="11281" y="4621"/>
                    <a:pt x="11805" y="4579"/>
                    <a:pt x="12325" y="4572"/>
                  </a:cubicBezTo>
                  <a:lnTo>
                    <a:pt x="12325" y="4572"/>
                  </a:lnTo>
                  <a:cubicBezTo>
                    <a:pt x="12129" y="5099"/>
                    <a:pt x="11650" y="6267"/>
                    <a:pt x="11098" y="6819"/>
                  </a:cubicBezTo>
                  <a:cubicBezTo>
                    <a:pt x="10760" y="7158"/>
                    <a:pt x="10316" y="7327"/>
                    <a:pt x="9871" y="7327"/>
                  </a:cubicBezTo>
                  <a:cubicBezTo>
                    <a:pt x="9437" y="7327"/>
                    <a:pt x="9003" y="7166"/>
                    <a:pt x="8665" y="6844"/>
                  </a:cubicBezTo>
                  <a:cubicBezTo>
                    <a:pt x="8489" y="6436"/>
                    <a:pt x="8471" y="6084"/>
                    <a:pt x="8605" y="5792"/>
                  </a:cubicBezTo>
                  <a:cubicBezTo>
                    <a:pt x="8781" y="5405"/>
                    <a:pt x="9235" y="5103"/>
                    <a:pt x="9945" y="4888"/>
                  </a:cubicBezTo>
                  <a:cubicBezTo>
                    <a:pt x="10174" y="4811"/>
                    <a:pt x="10098" y="4494"/>
                    <a:pt x="9891" y="4494"/>
                  </a:cubicBezTo>
                  <a:cubicBezTo>
                    <a:pt x="9872" y="4494"/>
                    <a:pt x="9853" y="4496"/>
                    <a:pt x="9832" y="4502"/>
                  </a:cubicBezTo>
                  <a:cubicBezTo>
                    <a:pt x="9002" y="4751"/>
                    <a:pt x="8468" y="5128"/>
                    <a:pt x="8239" y="5623"/>
                  </a:cubicBezTo>
                  <a:cubicBezTo>
                    <a:pt x="8201" y="5704"/>
                    <a:pt x="8173" y="5785"/>
                    <a:pt x="8155" y="5870"/>
                  </a:cubicBezTo>
                  <a:cubicBezTo>
                    <a:pt x="8137" y="5778"/>
                    <a:pt x="8130" y="5683"/>
                    <a:pt x="8130" y="5588"/>
                  </a:cubicBezTo>
                  <a:cubicBezTo>
                    <a:pt x="8130" y="5128"/>
                    <a:pt x="8313" y="4685"/>
                    <a:pt x="8640" y="4357"/>
                  </a:cubicBezTo>
                  <a:cubicBezTo>
                    <a:pt x="9189" y="3809"/>
                    <a:pt x="10360" y="3327"/>
                    <a:pt x="10884" y="3130"/>
                  </a:cubicBezTo>
                  <a:close/>
                  <a:moveTo>
                    <a:pt x="1952" y="3130"/>
                  </a:moveTo>
                  <a:lnTo>
                    <a:pt x="1952" y="3130"/>
                  </a:lnTo>
                  <a:cubicBezTo>
                    <a:pt x="2479" y="3327"/>
                    <a:pt x="3647" y="3809"/>
                    <a:pt x="4199" y="4361"/>
                  </a:cubicBezTo>
                  <a:cubicBezTo>
                    <a:pt x="4526" y="4685"/>
                    <a:pt x="4709" y="5128"/>
                    <a:pt x="4709" y="5592"/>
                  </a:cubicBezTo>
                  <a:cubicBezTo>
                    <a:pt x="4709" y="5683"/>
                    <a:pt x="4702" y="5778"/>
                    <a:pt x="4684" y="5870"/>
                  </a:cubicBezTo>
                  <a:cubicBezTo>
                    <a:pt x="4663" y="5785"/>
                    <a:pt x="4635" y="5704"/>
                    <a:pt x="4600" y="5623"/>
                  </a:cubicBezTo>
                  <a:cubicBezTo>
                    <a:pt x="4371" y="5128"/>
                    <a:pt x="3837" y="4751"/>
                    <a:pt x="3007" y="4502"/>
                  </a:cubicBezTo>
                  <a:cubicBezTo>
                    <a:pt x="2986" y="4496"/>
                    <a:pt x="2967" y="4494"/>
                    <a:pt x="2948" y="4494"/>
                  </a:cubicBezTo>
                  <a:cubicBezTo>
                    <a:pt x="2741" y="4494"/>
                    <a:pt x="2665" y="4811"/>
                    <a:pt x="2891" y="4888"/>
                  </a:cubicBezTo>
                  <a:cubicBezTo>
                    <a:pt x="3605" y="5103"/>
                    <a:pt x="4055" y="5405"/>
                    <a:pt x="4234" y="5792"/>
                  </a:cubicBezTo>
                  <a:cubicBezTo>
                    <a:pt x="4364" y="6084"/>
                    <a:pt x="4347" y="6436"/>
                    <a:pt x="4174" y="6847"/>
                  </a:cubicBezTo>
                  <a:cubicBezTo>
                    <a:pt x="3837" y="7169"/>
                    <a:pt x="3404" y="7329"/>
                    <a:pt x="2972" y="7329"/>
                  </a:cubicBezTo>
                  <a:cubicBezTo>
                    <a:pt x="2526" y="7329"/>
                    <a:pt x="2080" y="7158"/>
                    <a:pt x="1741" y="6819"/>
                  </a:cubicBezTo>
                  <a:cubicBezTo>
                    <a:pt x="1185" y="6267"/>
                    <a:pt x="707" y="5096"/>
                    <a:pt x="510" y="4568"/>
                  </a:cubicBezTo>
                  <a:lnTo>
                    <a:pt x="510" y="4568"/>
                  </a:lnTo>
                  <a:lnTo>
                    <a:pt x="514" y="4572"/>
                  </a:lnTo>
                  <a:cubicBezTo>
                    <a:pt x="1034" y="4579"/>
                    <a:pt x="1555" y="4621"/>
                    <a:pt x="2072" y="4702"/>
                  </a:cubicBezTo>
                  <a:cubicBezTo>
                    <a:pt x="2086" y="4705"/>
                    <a:pt x="2099" y="4706"/>
                    <a:pt x="2112" y="4706"/>
                  </a:cubicBezTo>
                  <a:cubicBezTo>
                    <a:pt x="2341" y="4706"/>
                    <a:pt x="2388" y="4345"/>
                    <a:pt x="2138" y="4305"/>
                  </a:cubicBezTo>
                  <a:lnTo>
                    <a:pt x="2026" y="4287"/>
                  </a:lnTo>
                  <a:cubicBezTo>
                    <a:pt x="1984" y="3904"/>
                    <a:pt x="1955" y="3517"/>
                    <a:pt x="1952" y="3130"/>
                  </a:cubicBezTo>
                  <a:close/>
                  <a:moveTo>
                    <a:pt x="8517" y="7252"/>
                  </a:moveTo>
                  <a:lnTo>
                    <a:pt x="8517" y="7252"/>
                  </a:lnTo>
                  <a:cubicBezTo>
                    <a:pt x="8883" y="7550"/>
                    <a:pt x="9336" y="7719"/>
                    <a:pt x="9808" y="7733"/>
                  </a:cubicBezTo>
                  <a:cubicBezTo>
                    <a:pt x="9335" y="7944"/>
                    <a:pt x="8875" y="8189"/>
                    <a:pt x="8437" y="8465"/>
                  </a:cubicBezTo>
                  <a:lnTo>
                    <a:pt x="8437" y="8465"/>
                  </a:lnTo>
                  <a:cubicBezTo>
                    <a:pt x="8518" y="8234"/>
                    <a:pt x="8563" y="7992"/>
                    <a:pt x="8559" y="7747"/>
                  </a:cubicBezTo>
                  <a:cubicBezTo>
                    <a:pt x="8559" y="7582"/>
                    <a:pt x="8545" y="7417"/>
                    <a:pt x="8517" y="7252"/>
                  </a:cubicBezTo>
                  <a:close/>
                  <a:moveTo>
                    <a:pt x="4322" y="7248"/>
                  </a:moveTo>
                  <a:lnTo>
                    <a:pt x="4322" y="7252"/>
                  </a:lnTo>
                  <a:cubicBezTo>
                    <a:pt x="4294" y="7417"/>
                    <a:pt x="4280" y="7582"/>
                    <a:pt x="4280" y="7747"/>
                  </a:cubicBezTo>
                  <a:cubicBezTo>
                    <a:pt x="4276" y="7993"/>
                    <a:pt x="4322" y="8236"/>
                    <a:pt x="4403" y="8468"/>
                  </a:cubicBezTo>
                  <a:cubicBezTo>
                    <a:pt x="3967" y="8190"/>
                    <a:pt x="3506" y="7944"/>
                    <a:pt x="3035" y="7733"/>
                  </a:cubicBezTo>
                  <a:cubicBezTo>
                    <a:pt x="3503" y="7719"/>
                    <a:pt x="3956" y="7547"/>
                    <a:pt x="4322" y="7248"/>
                  </a:cubicBezTo>
                  <a:close/>
                  <a:moveTo>
                    <a:pt x="7438" y="5289"/>
                  </a:moveTo>
                  <a:cubicBezTo>
                    <a:pt x="7670" y="5799"/>
                    <a:pt x="8158" y="6967"/>
                    <a:pt x="8158" y="7747"/>
                  </a:cubicBezTo>
                  <a:cubicBezTo>
                    <a:pt x="8158" y="8306"/>
                    <a:pt x="7888" y="8830"/>
                    <a:pt x="7434" y="9157"/>
                  </a:cubicBezTo>
                  <a:cubicBezTo>
                    <a:pt x="7480" y="9084"/>
                    <a:pt x="7518" y="9006"/>
                    <a:pt x="7547" y="8925"/>
                  </a:cubicBezTo>
                  <a:cubicBezTo>
                    <a:pt x="7737" y="8412"/>
                    <a:pt x="7624" y="7768"/>
                    <a:pt x="7216" y="7005"/>
                  </a:cubicBezTo>
                  <a:cubicBezTo>
                    <a:pt x="7175" y="6925"/>
                    <a:pt x="7108" y="6892"/>
                    <a:pt x="7041" y="6892"/>
                  </a:cubicBezTo>
                  <a:cubicBezTo>
                    <a:pt x="6903" y="6892"/>
                    <a:pt x="6766" y="7034"/>
                    <a:pt x="6861" y="7195"/>
                  </a:cubicBezTo>
                  <a:cubicBezTo>
                    <a:pt x="7213" y="7853"/>
                    <a:pt x="7318" y="8387"/>
                    <a:pt x="7167" y="8785"/>
                  </a:cubicBezTo>
                  <a:cubicBezTo>
                    <a:pt x="7058" y="9084"/>
                    <a:pt x="6791" y="9319"/>
                    <a:pt x="6379" y="9484"/>
                  </a:cubicBezTo>
                  <a:cubicBezTo>
                    <a:pt x="5433" y="9463"/>
                    <a:pt x="4681" y="8693"/>
                    <a:pt x="4677" y="7747"/>
                  </a:cubicBezTo>
                  <a:cubicBezTo>
                    <a:pt x="4677" y="6967"/>
                    <a:pt x="5166" y="5799"/>
                    <a:pt x="5398" y="5289"/>
                  </a:cubicBezTo>
                  <a:cubicBezTo>
                    <a:pt x="5764" y="5662"/>
                    <a:pt x="6101" y="6063"/>
                    <a:pt x="6407" y="6481"/>
                  </a:cubicBezTo>
                  <a:lnTo>
                    <a:pt x="6411" y="6485"/>
                  </a:lnTo>
                  <a:cubicBezTo>
                    <a:pt x="6455" y="6540"/>
                    <a:pt x="6510" y="6563"/>
                    <a:pt x="6564" y="6563"/>
                  </a:cubicBezTo>
                  <a:cubicBezTo>
                    <a:pt x="6706" y="6563"/>
                    <a:pt x="6840" y="6405"/>
                    <a:pt x="6738" y="6249"/>
                  </a:cubicBezTo>
                  <a:cubicBezTo>
                    <a:pt x="6717" y="6218"/>
                    <a:pt x="6696" y="6190"/>
                    <a:pt x="6671" y="6161"/>
                  </a:cubicBezTo>
                  <a:cubicBezTo>
                    <a:pt x="6914" y="5855"/>
                    <a:pt x="7167" y="5567"/>
                    <a:pt x="7438" y="5289"/>
                  </a:cubicBezTo>
                  <a:close/>
                  <a:moveTo>
                    <a:pt x="6112" y="9864"/>
                  </a:moveTo>
                  <a:lnTo>
                    <a:pt x="6112" y="9864"/>
                  </a:lnTo>
                  <a:cubicBezTo>
                    <a:pt x="6214" y="9880"/>
                    <a:pt x="6316" y="9888"/>
                    <a:pt x="6418" y="9888"/>
                  </a:cubicBezTo>
                  <a:cubicBezTo>
                    <a:pt x="6520" y="9888"/>
                    <a:pt x="6622" y="9880"/>
                    <a:pt x="6724" y="9864"/>
                  </a:cubicBezTo>
                  <a:lnTo>
                    <a:pt x="6724" y="9864"/>
                  </a:lnTo>
                  <a:cubicBezTo>
                    <a:pt x="6594" y="10001"/>
                    <a:pt x="6492" y="10121"/>
                    <a:pt x="6418" y="10212"/>
                  </a:cubicBezTo>
                  <a:cubicBezTo>
                    <a:pt x="6344" y="10121"/>
                    <a:pt x="6242" y="10001"/>
                    <a:pt x="6112" y="9864"/>
                  </a:cubicBezTo>
                  <a:close/>
                  <a:moveTo>
                    <a:pt x="837" y="7407"/>
                  </a:moveTo>
                  <a:cubicBezTo>
                    <a:pt x="2752" y="7871"/>
                    <a:pt x="4080" y="8676"/>
                    <a:pt x="4878" y="9298"/>
                  </a:cubicBezTo>
                  <a:cubicBezTo>
                    <a:pt x="5257" y="9586"/>
                    <a:pt x="5609" y="9910"/>
                    <a:pt x="5929" y="10265"/>
                  </a:cubicBezTo>
                  <a:cubicBezTo>
                    <a:pt x="3942" y="9885"/>
                    <a:pt x="2624" y="9077"/>
                    <a:pt x="1850" y="8440"/>
                  </a:cubicBezTo>
                  <a:cubicBezTo>
                    <a:pt x="1475" y="8135"/>
                    <a:pt x="1135" y="7789"/>
                    <a:pt x="837" y="7407"/>
                  </a:cubicBezTo>
                  <a:close/>
                  <a:moveTo>
                    <a:pt x="12002" y="7406"/>
                  </a:moveTo>
                  <a:lnTo>
                    <a:pt x="12002" y="7406"/>
                  </a:lnTo>
                  <a:cubicBezTo>
                    <a:pt x="11703" y="7786"/>
                    <a:pt x="11362" y="8134"/>
                    <a:pt x="10986" y="8440"/>
                  </a:cubicBezTo>
                  <a:lnTo>
                    <a:pt x="10989" y="8440"/>
                  </a:lnTo>
                  <a:cubicBezTo>
                    <a:pt x="10216" y="9080"/>
                    <a:pt x="8897" y="9885"/>
                    <a:pt x="6907" y="10265"/>
                  </a:cubicBezTo>
                  <a:cubicBezTo>
                    <a:pt x="7223" y="9917"/>
                    <a:pt x="7571" y="9593"/>
                    <a:pt x="7944" y="9309"/>
                  </a:cubicBezTo>
                  <a:cubicBezTo>
                    <a:pt x="8746" y="8686"/>
                    <a:pt x="10078" y="7874"/>
                    <a:pt x="12002" y="7406"/>
                  </a:cubicBezTo>
                  <a:close/>
                  <a:moveTo>
                    <a:pt x="2375" y="9652"/>
                  </a:moveTo>
                  <a:cubicBezTo>
                    <a:pt x="2577" y="9652"/>
                    <a:pt x="2780" y="9661"/>
                    <a:pt x="2982" y="9678"/>
                  </a:cubicBezTo>
                  <a:lnTo>
                    <a:pt x="2989" y="9678"/>
                  </a:lnTo>
                  <a:cubicBezTo>
                    <a:pt x="3756" y="10082"/>
                    <a:pt x="4723" y="10451"/>
                    <a:pt x="5919" y="10673"/>
                  </a:cubicBezTo>
                  <a:cubicBezTo>
                    <a:pt x="5509" y="10745"/>
                    <a:pt x="5126" y="10776"/>
                    <a:pt x="4770" y="10776"/>
                  </a:cubicBezTo>
                  <a:cubicBezTo>
                    <a:pt x="3805" y="10776"/>
                    <a:pt x="3043" y="10551"/>
                    <a:pt x="2511" y="10314"/>
                  </a:cubicBezTo>
                  <a:lnTo>
                    <a:pt x="2511" y="10314"/>
                  </a:lnTo>
                  <a:lnTo>
                    <a:pt x="2515" y="10318"/>
                  </a:lnTo>
                  <a:cubicBezTo>
                    <a:pt x="2149" y="10156"/>
                    <a:pt x="1804" y="9952"/>
                    <a:pt x="1488" y="9706"/>
                  </a:cubicBezTo>
                  <a:cubicBezTo>
                    <a:pt x="1783" y="9670"/>
                    <a:pt x="2079" y="9652"/>
                    <a:pt x="2375" y="9652"/>
                  </a:cubicBezTo>
                  <a:close/>
                  <a:moveTo>
                    <a:pt x="10464" y="9652"/>
                  </a:moveTo>
                  <a:cubicBezTo>
                    <a:pt x="10761" y="9652"/>
                    <a:pt x="11057" y="9670"/>
                    <a:pt x="11351" y="9706"/>
                  </a:cubicBezTo>
                  <a:cubicBezTo>
                    <a:pt x="11042" y="9949"/>
                    <a:pt x="10701" y="10149"/>
                    <a:pt x="10342" y="10311"/>
                  </a:cubicBezTo>
                  <a:cubicBezTo>
                    <a:pt x="9809" y="10549"/>
                    <a:pt x="9045" y="10779"/>
                    <a:pt x="8078" y="10779"/>
                  </a:cubicBezTo>
                  <a:cubicBezTo>
                    <a:pt x="7720" y="10779"/>
                    <a:pt x="7333" y="10747"/>
                    <a:pt x="6921" y="10673"/>
                  </a:cubicBezTo>
                  <a:cubicBezTo>
                    <a:pt x="8116" y="10451"/>
                    <a:pt x="9087" y="10082"/>
                    <a:pt x="9850" y="9678"/>
                  </a:cubicBezTo>
                  <a:lnTo>
                    <a:pt x="9857" y="9678"/>
                  </a:lnTo>
                  <a:cubicBezTo>
                    <a:pt x="10059" y="9661"/>
                    <a:pt x="10262" y="9652"/>
                    <a:pt x="10464" y="9652"/>
                  </a:cubicBezTo>
                  <a:close/>
                  <a:moveTo>
                    <a:pt x="6418" y="10979"/>
                  </a:moveTo>
                  <a:lnTo>
                    <a:pt x="6495" y="10997"/>
                  </a:lnTo>
                  <a:lnTo>
                    <a:pt x="6587" y="11644"/>
                  </a:lnTo>
                  <a:lnTo>
                    <a:pt x="6249" y="11644"/>
                  </a:lnTo>
                  <a:lnTo>
                    <a:pt x="6344" y="10997"/>
                  </a:lnTo>
                  <a:lnTo>
                    <a:pt x="6418" y="10979"/>
                  </a:lnTo>
                  <a:close/>
                  <a:moveTo>
                    <a:pt x="6643" y="12044"/>
                  </a:moveTo>
                  <a:lnTo>
                    <a:pt x="6833" y="13367"/>
                  </a:lnTo>
                  <a:lnTo>
                    <a:pt x="6006" y="13367"/>
                  </a:lnTo>
                  <a:lnTo>
                    <a:pt x="6193" y="12044"/>
                  </a:lnTo>
                  <a:close/>
                  <a:moveTo>
                    <a:pt x="6423" y="1"/>
                  </a:moveTo>
                  <a:cubicBezTo>
                    <a:pt x="6357" y="1"/>
                    <a:pt x="6291" y="32"/>
                    <a:pt x="6253" y="96"/>
                  </a:cubicBezTo>
                  <a:lnTo>
                    <a:pt x="5725" y="940"/>
                  </a:lnTo>
                  <a:cubicBezTo>
                    <a:pt x="5584" y="795"/>
                    <a:pt x="5497" y="711"/>
                    <a:pt x="5486" y="700"/>
                  </a:cubicBezTo>
                  <a:cubicBezTo>
                    <a:pt x="5446" y="664"/>
                    <a:pt x="5397" y="646"/>
                    <a:pt x="5348" y="646"/>
                  </a:cubicBezTo>
                  <a:cubicBezTo>
                    <a:pt x="5274" y="646"/>
                    <a:pt x="5202" y="685"/>
                    <a:pt x="5166" y="757"/>
                  </a:cubicBezTo>
                  <a:cubicBezTo>
                    <a:pt x="5131" y="831"/>
                    <a:pt x="4283" y="2539"/>
                    <a:pt x="4283" y="3651"/>
                  </a:cubicBezTo>
                  <a:cubicBezTo>
                    <a:pt x="4283" y="3735"/>
                    <a:pt x="4287" y="3819"/>
                    <a:pt x="4297" y="3904"/>
                  </a:cubicBezTo>
                  <a:cubicBezTo>
                    <a:pt x="3443" y="3201"/>
                    <a:pt x="1889" y="2680"/>
                    <a:pt x="1818" y="2656"/>
                  </a:cubicBezTo>
                  <a:cubicBezTo>
                    <a:pt x="1798" y="2649"/>
                    <a:pt x="1777" y="2645"/>
                    <a:pt x="1756" y="2645"/>
                  </a:cubicBezTo>
                  <a:cubicBezTo>
                    <a:pt x="1652" y="2645"/>
                    <a:pt x="1558" y="2730"/>
                    <a:pt x="1555" y="2842"/>
                  </a:cubicBezTo>
                  <a:cubicBezTo>
                    <a:pt x="1555" y="2852"/>
                    <a:pt x="1551" y="2979"/>
                    <a:pt x="1555" y="3179"/>
                  </a:cubicBezTo>
                  <a:lnTo>
                    <a:pt x="584" y="2954"/>
                  </a:lnTo>
                  <a:cubicBezTo>
                    <a:pt x="569" y="2951"/>
                    <a:pt x="554" y="2950"/>
                    <a:pt x="539" y="2950"/>
                  </a:cubicBezTo>
                  <a:cubicBezTo>
                    <a:pt x="411" y="2950"/>
                    <a:pt x="310" y="3068"/>
                    <a:pt x="341" y="3197"/>
                  </a:cubicBezTo>
                  <a:lnTo>
                    <a:pt x="566" y="4168"/>
                  </a:lnTo>
                  <a:cubicBezTo>
                    <a:pt x="500" y="4166"/>
                    <a:pt x="441" y="4166"/>
                    <a:pt x="392" y="4166"/>
                  </a:cubicBezTo>
                  <a:cubicBezTo>
                    <a:pt x="295" y="4166"/>
                    <a:pt x="236" y="4168"/>
                    <a:pt x="229" y="4168"/>
                  </a:cubicBezTo>
                  <a:cubicBezTo>
                    <a:pt x="92" y="4175"/>
                    <a:pt x="0" y="4305"/>
                    <a:pt x="43" y="4431"/>
                  </a:cubicBezTo>
                  <a:cubicBezTo>
                    <a:pt x="67" y="4509"/>
                    <a:pt x="675" y="6316"/>
                    <a:pt x="1463" y="7104"/>
                  </a:cubicBezTo>
                  <a:cubicBezTo>
                    <a:pt x="1488" y="7128"/>
                    <a:pt x="1512" y="7150"/>
                    <a:pt x="1537" y="7174"/>
                  </a:cubicBezTo>
                  <a:cubicBezTo>
                    <a:pt x="1189" y="7069"/>
                    <a:pt x="820" y="6977"/>
                    <a:pt x="429" y="6900"/>
                  </a:cubicBezTo>
                  <a:cubicBezTo>
                    <a:pt x="415" y="6897"/>
                    <a:pt x="401" y="6895"/>
                    <a:pt x="387" y="6895"/>
                  </a:cubicBezTo>
                  <a:cubicBezTo>
                    <a:pt x="240" y="6895"/>
                    <a:pt x="137" y="7057"/>
                    <a:pt x="211" y="7195"/>
                  </a:cubicBezTo>
                  <a:cubicBezTo>
                    <a:pt x="229" y="7223"/>
                    <a:pt x="619" y="7937"/>
                    <a:pt x="1583" y="8735"/>
                  </a:cubicBezTo>
                  <a:cubicBezTo>
                    <a:pt x="1804" y="8918"/>
                    <a:pt x="2036" y="9091"/>
                    <a:pt x="2275" y="9249"/>
                  </a:cubicBezTo>
                  <a:cubicBezTo>
                    <a:pt x="1846" y="9256"/>
                    <a:pt x="1421" y="9295"/>
                    <a:pt x="999" y="9372"/>
                  </a:cubicBezTo>
                  <a:cubicBezTo>
                    <a:pt x="844" y="9397"/>
                    <a:pt x="777" y="9590"/>
                    <a:pt x="886" y="9706"/>
                  </a:cubicBezTo>
                  <a:cubicBezTo>
                    <a:pt x="908" y="9727"/>
                    <a:pt x="1400" y="10255"/>
                    <a:pt x="2339" y="10677"/>
                  </a:cubicBezTo>
                  <a:cubicBezTo>
                    <a:pt x="3094" y="11011"/>
                    <a:pt x="3915" y="11179"/>
                    <a:pt x="4743" y="11179"/>
                  </a:cubicBezTo>
                  <a:cubicBezTo>
                    <a:pt x="4752" y="11179"/>
                    <a:pt x="4760" y="11179"/>
                    <a:pt x="4769" y="11179"/>
                  </a:cubicBezTo>
                  <a:cubicBezTo>
                    <a:pt x="5155" y="11179"/>
                    <a:pt x="5546" y="11144"/>
                    <a:pt x="5929" y="11077"/>
                  </a:cubicBezTo>
                  <a:lnTo>
                    <a:pt x="5929" y="11077"/>
                  </a:lnTo>
                  <a:lnTo>
                    <a:pt x="5577" y="13539"/>
                  </a:lnTo>
                  <a:cubicBezTo>
                    <a:pt x="5560" y="13662"/>
                    <a:pt x="5655" y="13771"/>
                    <a:pt x="5778" y="13771"/>
                  </a:cubicBezTo>
                  <a:lnTo>
                    <a:pt x="7072" y="13771"/>
                  </a:lnTo>
                  <a:cubicBezTo>
                    <a:pt x="7195" y="13771"/>
                    <a:pt x="7290" y="13662"/>
                    <a:pt x="7272" y="13539"/>
                  </a:cubicBezTo>
                  <a:lnTo>
                    <a:pt x="6921" y="11077"/>
                  </a:lnTo>
                  <a:lnTo>
                    <a:pt x="6921" y="11077"/>
                  </a:lnTo>
                  <a:cubicBezTo>
                    <a:pt x="7304" y="11144"/>
                    <a:pt x="7691" y="11179"/>
                    <a:pt x="8081" y="11179"/>
                  </a:cubicBezTo>
                  <a:cubicBezTo>
                    <a:pt x="8090" y="11179"/>
                    <a:pt x="8098" y="11179"/>
                    <a:pt x="8107" y="11179"/>
                  </a:cubicBezTo>
                  <a:cubicBezTo>
                    <a:pt x="8935" y="11179"/>
                    <a:pt x="9756" y="11011"/>
                    <a:pt x="10511" y="10677"/>
                  </a:cubicBezTo>
                  <a:cubicBezTo>
                    <a:pt x="11450" y="10255"/>
                    <a:pt x="11942" y="9727"/>
                    <a:pt x="11963" y="9706"/>
                  </a:cubicBezTo>
                  <a:cubicBezTo>
                    <a:pt x="12069" y="9590"/>
                    <a:pt x="12005" y="9397"/>
                    <a:pt x="11851" y="9372"/>
                  </a:cubicBezTo>
                  <a:cubicBezTo>
                    <a:pt x="11429" y="9295"/>
                    <a:pt x="11003" y="9256"/>
                    <a:pt x="10574" y="9249"/>
                  </a:cubicBezTo>
                  <a:cubicBezTo>
                    <a:pt x="10813" y="9091"/>
                    <a:pt x="11045" y="8918"/>
                    <a:pt x="11267" y="8735"/>
                  </a:cubicBezTo>
                  <a:cubicBezTo>
                    <a:pt x="12231" y="7937"/>
                    <a:pt x="12621" y="7223"/>
                    <a:pt x="12638" y="7195"/>
                  </a:cubicBezTo>
                  <a:cubicBezTo>
                    <a:pt x="12712" y="7057"/>
                    <a:pt x="12610" y="6895"/>
                    <a:pt x="12463" y="6895"/>
                  </a:cubicBezTo>
                  <a:cubicBezTo>
                    <a:pt x="12449" y="6895"/>
                    <a:pt x="12435" y="6897"/>
                    <a:pt x="12420" y="6900"/>
                  </a:cubicBezTo>
                  <a:cubicBezTo>
                    <a:pt x="12030" y="6977"/>
                    <a:pt x="11661" y="7072"/>
                    <a:pt x="11313" y="7174"/>
                  </a:cubicBezTo>
                  <a:cubicBezTo>
                    <a:pt x="11337" y="7150"/>
                    <a:pt x="11362" y="7128"/>
                    <a:pt x="11387" y="7104"/>
                  </a:cubicBezTo>
                  <a:cubicBezTo>
                    <a:pt x="12167" y="6316"/>
                    <a:pt x="12776" y="4509"/>
                    <a:pt x="12804" y="4435"/>
                  </a:cubicBezTo>
                  <a:cubicBezTo>
                    <a:pt x="12846" y="4305"/>
                    <a:pt x="12751" y="4175"/>
                    <a:pt x="12617" y="4171"/>
                  </a:cubicBezTo>
                  <a:cubicBezTo>
                    <a:pt x="12608" y="4171"/>
                    <a:pt x="12550" y="4170"/>
                    <a:pt x="12453" y="4170"/>
                  </a:cubicBezTo>
                  <a:cubicBezTo>
                    <a:pt x="12405" y="4170"/>
                    <a:pt x="12347" y="4170"/>
                    <a:pt x="12280" y="4171"/>
                  </a:cubicBezTo>
                  <a:lnTo>
                    <a:pt x="12505" y="3197"/>
                  </a:lnTo>
                  <a:cubicBezTo>
                    <a:pt x="12533" y="3068"/>
                    <a:pt x="12431" y="2950"/>
                    <a:pt x="12306" y="2950"/>
                  </a:cubicBezTo>
                  <a:cubicBezTo>
                    <a:pt x="12292" y="2950"/>
                    <a:pt x="12277" y="2951"/>
                    <a:pt x="12262" y="2954"/>
                  </a:cubicBezTo>
                  <a:lnTo>
                    <a:pt x="11292" y="3179"/>
                  </a:lnTo>
                  <a:cubicBezTo>
                    <a:pt x="11295" y="2979"/>
                    <a:pt x="11292" y="2852"/>
                    <a:pt x="11292" y="2842"/>
                  </a:cubicBezTo>
                  <a:cubicBezTo>
                    <a:pt x="11286" y="2730"/>
                    <a:pt x="11194" y="2645"/>
                    <a:pt x="11090" y="2645"/>
                  </a:cubicBezTo>
                  <a:cubicBezTo>
                    <a:pt x="11069" y="2645"/>
                    <a:pt x="11049" y="2649"/>
                    <a:pt x="11028" y="2656"/>
                  </a:cubicBezTo>
                  <a:cubicBezTo>
                    <a:pt x="10958" y="2680"/>
                    <a:pt x="9403" y="3204"/>
                    <a:pt x="8549" y="3904"/>
                  </a:cubicBezTo>
                  <a:cubicBezTo>
                    <a:pt x="8559" y="3819"/>
                    <a:pt x="8563" y="3735"/>
                    <a:pt x="8563" y="3651"/>
                  </a:cubicBezTo>
                  <a:cubicBezTo>
                    <a:pt x="8563" y="2539"/>
                    <a:pt x="7715" y="831"/>
                    <a:pt x="7680" y="757"/>
                  </a:cubicBezTo>
                  <a:cubicBezTo>
                    <a:pt x="7644" y="685"/>
                    <a:pt x="7572" y="646"/>
                    <a:pt x="7499" y="646"/>
                  </a:cubicBezTo>
                  <a:cubicBezTo>
                    <a:pt x="7449" y="646"/>
                    <a:pt x="7400" y="664"/>
                    <a:pt x="7360" y="700"/>
                  </a:cubicBezTo>
                  <a:cubicBezTo>
                    <a:pt x="7353" y="711"/>
                    <a:pt x="7262" y="795"/>
                    <a:pt x="7121" y="940"/>
                  </a:cubicBezTo>
                  <a:lnTo>
                    <a:pt x="6594" y="96"/>
                  </a:lnTo>
                  <a:cubicBezTo>
                    <a:pt x="6555" y="32"/>
                    <a:pt x="6489" y="1"/>
                    <a:pt x="642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" name="Google Shape;16322;p92"/>
          <p:cNvGrpSpPr/>
          <p:nvPr/>
        </p:nvGrpSpPr>
        <p:grpSpPr>
          <a:xfrm>
            <a:off x="5419593" y="2793012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595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16707;p92"/>
          <p:cNvGrpSpPr/>
          <p:nvPr/>
        </p:nvGrpSpPr>
        <p:grpSpPr>
          <a:xfrm>
            <a:off x="4108506" y="2637121"/>
            <a:ext cx="756043" cy="702089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33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Прямокутник 663"/>
          <p:cNvSpPr/>
          <p:nvPr/>
        </p:nvSpPr>
        <p:spPr>
          <a:xfrm>
            <a:off x="4847854" y="1670401"/>
            <a:ext cx="3468235" cy="3057776"/>
          </a:xfrm>
          <a:prstGeom prst="rect">
            <a:avLst/>
          </a:prstGeom>
          <a:solidFill>
            <a:srgbClr val="FF0000">
              <a:alpha val="8000"/>
            </a:srgbClr>
          </a:solidFill>
          <a:ln w="317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3" name="Прямокутник 662"/>
          <p:cNvSpPr/>
          <p:nvPr/>
        </p:nvSpPr>
        <p:spPr>
          <a:xfrm>
            <a:off x="649095" y="1682284"/>
            <a:ext cx="3468235" cy="3057776"/>
          </a:xfrm>
          <a:prstGeom prst="rect">
            <a:avLst/>
          </a:prstGeom>
          <a:solidFill>
            <a:srgbClr val="FF0000">
              <a:alpha val="8000"/>
            </a:srgbClr>
          </a:solidFill>
          <a:ln w="317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5" name="Прямокутник 664"/>
          <p:cNvSpPr/>
          <p:nvPr/>
        </p:nvSpPr>
        <p:spPr>
          <a:xfrm>
            <a:off x="8627933" y="1686825"/>
            <a:ext cx="3501258" cy="3118705"/>
          </a:xfrm>
          <a:prstGeom prst="rect">
            <a:avLst/>
          </a:prstGeom>
          <a:solidFill>
            <a:srgbClr val="FF0000">
              <a:alpha val="8000"/>
            </a:srgbClr>
          </a:solidFill>
          <a:ln w="317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624" name="Google Shape;11276;p136"/>
          <p:cNvGrpSpPr/>
          <p:nvPr/>
        </p:nvGrpSpPr>
        <p:grpSpPr>
          <a:xfrm>
            <a:off x="11471322" y="259888"/>
            <a:ext cx="597486" cy="606982"/>
            <a:chOff x="-20930075" y="4066100"/>
            <a:chExt cx="269400" cy="303250"/>
          </a:xfrm>
          <a:solidFill>
            <a:schemeClr val="accent2"/>
          </a:solidFill>
        </p:grpSpPr>
        <p:sp>
          <p:nvSpPr>
            <p:cNvPr id="625" name="Google Shape;11277;p136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11278;p136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" name="Google Shape;2702;p74"/>
          <p:cNvGrpSpPr/>
          <p:nvPr/>
        </p:nvGrpSpPr>
        <p:grpSpPr>
          <a:xfrm>
            <a:off x="6263881" y="2644324"/>
            <a:ext cx="485418" cy="652908"/>
            <a:chOff x="6780081" y="3445529"/>
            <a:chExt cx="288981" cy="423848"/>
          </a:xfrm>
        </p:grpSpPr>
        <p:sp>
          <p:nvSpPr>
            <p:cNvPr id="628" name="Google Shape;2703;p74"/>
            <p:cNvSpPr/>
            <p:nvPr/>
          </p:nvSpPr>
          <p:spPr>
            <a:xfrm>
              <a:off x="6785571" y="3469479"/>
              <a:ext cx="175500" cy="216343"/>
            </a:xfrm>
            <a:custGeom>
              <a:avLst/>
              <a:gdLst/>
              <a:ahLst/>
              <a:cxnLst/>
              <a:rect l="l" t="t" r="r" b="b"/>
              <a:pathLst>
                <a:path w="5818" h="7172" extrusionOk="0">
                  <a:moveTo>
                    <a:pt x="989" y="1"/>
                  </a:moveTo>
                  <a:cubicBezTo>
                    <a:pt x="854" y="1"/>
                    <a:pt x="723" y="18"/>
                    <a:pt x="598" y="55"/>
                  </a:cubicBezTo>
                  <a:cubicBezTo>
                    <a:pt x="489" y="160"/>
                    <a:pt x="400" y="283"/>
                    <a:pt x="324" y="422"/>
                  </a:cubicBezTo>
                  <a:cubicBezTo>
                    <a:pt x="135" y="777"/>
                    <a:pt x="49" y="1240"/>
                    <a:pt x="27" y="1806"/>
                  </a:cubicBezTo>
                  <a:cubicBezTo>
                    <a:pt x="0" y="2738"/>
                    <a:pt x="153" y="3957"/>
                    <a:pt x="613" y="5121"/>
                  </a:cubicBezTo>
                  <a:cubicBezTo>
                    <a:pt x="1065" y="6297"/>
                    <a:pt x="1994" y="6890"/>
                    <a:pt x="2793" y="7088"/>
                  </a:cubicBezTo>
                  <a:cubicBezTo>
                    <a:pt x="3025" y="7146"/>
                    <a:pt x="3248" y="7171"/>
                    <a:pt x="3460" y="7171"/>
                  </a:cubicBezTo>
                  <a:cubicBezTo>
                    <a:pt x="3711" y="7171"/>
                    <a:pt x="3947" y="7136"/>
                    <a:pt x="4166" y="7077"/>
                  </a:cubicBezTo>
                  <a:cubicBezTo>
                    <a:pt x="4306" y="7040"/>
                    <a:pt x="4442" y="6992"/>
                    <a:pt x="4570" y="6936"/>
                  </a:cubicBezTo>
                  <a:cubicBezTo>
                    <a:pt x="4680" y="6853"/>
                    <a:pt x="4790" y="6762"/>
                    <a:pt x="4893" y="6658"/>
                  </a:cubicBezTo>
                  <a:cubicBezTo>
                    <a:pt x="5191" y="6359"/>
                    <a:pt x="5444" y="5978"/>
                    <a:pt x="5590" y="5475"/>
                  </a:cubicBezTo>
                  <a:cubicBezTo>
                    <a:pt x="5818" y="4683"/>
                    <a:pt x="5768" y="3583"/>
                    <a:pt x="4976" y="2601"/>
                  </a:cubicBezTo>
                  <a:cubicBezTo>
                    <a:pt x="4198" y="1620"/>
                    <a:pt x="3218" y="881"/>
                    <a:pt x="2398" y="437"/>
                  </a:cubicBezTo>
                  <a:cubicBezTo>
                    <a:pt x="1898" y="173"/>
                    <a:pt x="1451" y="15"/>
                    <a:pt x="1051" y="2"/>
                  </a:cubicBezTo>
                  <a:cubicBezTo>
                    <a:pt x="1030" y="1"/>
                    <a:pt x="1009" y="1"/>
                    <a:pt x="989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2704;p74"/>
            <p:cNvSpPr/>
            <p:nvPr/>
          </p:nvSpPr>
          <p:spPr>
            <a:xfrm>
              <a:off x="6887254" y="3469479"/>
              <a:ext cx="175470" cy="216343"/>
            </a:xfrm>
            <a:custGeom>
              <a:avLst/>
              <a:gdLst/>
              <a:ahLst/>
              <a:cxnLst/>
              <a:rect l="l" t="t" r="r" b="b"/>
              <a:pathLst>
                <a:path w="5817" h="7172" extrusionOk="0">
                  <a:moveTo>
                    <a:pt x="4828" y="1"/>
                  </a:moveTo>
                  <a:cubicBezTo>
                    <a:pt x="4808" y="1"/>
                    <a:pt x="4787" y="1"/>
                    <a:pt x="4766" y="2"/>
                  </a:cubicBezTo>
                  <a:cubicBezTo>
                    <a:pt x="4365" y="15"/>
                    <a:pt x="3920" y="173"/>
                    <a:pt x="3419" y="437"/>
                  </a:cubicBezTo>
                  <a:cubicBezTo>
                    <a:pt x="2598" y="881"/>
                    <a:pt x="1620" y="1620"/>
                    <a:pt x="842" y="2601"/>
                  </a:cubicBezTo>
                  <a:cubicBezTo>
                    <a:pt x="51" y="3583"/>
                    <a:pt x="0" y="4683"/>
                    <a:pt x="228" y="5475"/>
                  </a:cubicBezTo>
                  <a:cubicBezTo>
                    <a:pt x="373" y="5978"/>
                    <a:pt x="628" y="6359"/>
                    <a:pt x="925" y="6658"/>
                  </a:cubicBezTo>
                  <a:cubicBezTo>
                    <a:pt x="1028" y="6762"/>
                    <a:pt x="1138" y="6853"/>
                    <a:pt x="1249" y="6936"/>
                  </a:cubicBezTo>
                  <a:cubicBezTo>
                    <a:pt x="1376" y="6992"/>
                    <a:pt x="1511" y="7040"/>
                    <a:pt x="1651" y="7077"/>
                  </a:cubicBezTo>
                  <a:cubicBezTo>
                    <a:pt x="1872" y="7136"/>
                    <a:pt x="2107" y="7171"/>
                    <a:pt x="2358" y="7171"/>
                  </a:cubicBezTo>
                  <a:cubicBezTo>
                    <a:pt x="2570" y="7171"/>
                    <a:pt x="2792" y="7146"/>
                    <a:pt x="3025" y="7088"/>
                  </a:cubicBezTo>
                  <a:cubicBezTo>
                    <a:pt x="3824" y="6890"/>
                    <a:pt x="4751" y="6297"/>
                    <a:pt x="5206" y="5121"/>
                  </a:cubicBezTo>
                  <a:cubicBezTo>
                    <a:pt x="5666" y="3957"/>
                    <a:pt x="5816" y="2738"/>
                    <a:pt x="5791" y="1806"/>
                  </a:cubicBezTo>
                  <a:cubicBezTo>
                    <a:pt x="5769" y="1240"/>
                    <a:pt x="5682" y="777"/>
                    <a:pt x="5494" y="422"/>
                  </a:cubicBezTo>
                  <a:cubicBezTo>
                    <a:pt x="5417" y="283"/>
                    <a:pt x="5328" y="160"/>
                    <a:pt x="5220" y="55"/>
                  </a:cubicBezTo>
                  <a:cubicBezTo>
                    <a:pt x="5094" y="18"/>
                    <a:pt x="4964" y="1"/>
                    <a:pt x="4828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2705;p74"/>
            <p:cNvSpPr/>
            <p:nvPr/>
          </p:nvSpPr>
          <p:spPr>
            <a:xfrm>
              <a:off x="6794258" y="3700024"/>
              <a:ext cx="128684" cy="110615"/>
            </a:xfrm>
            <a:custGeom>
              <a:avLst/>
              <a:gdLst/>
              <a:ahLst/>
              <a:cxnLst/>
              <a:rect l="l" t="t" r="r" b="b"/>
              <a:pathLst>
                <a:path w="4266" h="3667" extrusionOk="0">
                  <a:moveTo>
                    <a:pt x="1189" y="1"/>
                  </a:moveTo>
                  <a:cubicBezTo>
                    <a:pt x="976" y="1"/>
                    <a:pt x="774" y="30"/>
                    <a:pt x="591" y="90"/>
                  </a:cubicBezTo>
                  <a:cubicBezTo>
                    <a:pt x="414" y="148"/>
                    <a:pt x="252" y="235"/>
                    <a:pt x="116" y="349"/>
                  </a:cubicBezTo>
                  <a:cubicBezTo>
                    <a:pt x="47" y="515"/>
                    <a:pt x="13" y="694"/>
                    <a:pt x="10" y="880"/>
                  </a:cubicBezTo>
                  <a:cubicBezTo>
                    <a:pt x="1" y="1596"/>
                    <a:pt x="458" y="2427"/>
                    <a:pt x="1263" y="3018"/>
                  </a:cubicBezTo>
                  <a:cubicBezTo>
                    <a:pt x="1848" y="3448"/>
                    <a:pt x="2502" y="3666"/>
                    <a:pt x="3077" y="3666"/>
                  </a:cubicBezTo>
                  <a:cubicBezTo>
                    <a:pt x="3289" y="3666"/>
                    <a:pt x="3491" y="3637"/>
                    <a:pt x="3675" y="3577"/>
                  </a:cubicBezTo>
                  <a:cubicBezTo>
                    <a:pt x="3853" y="3518"/>
                    <a:pt x="4014" y="3432"/>
                    <a:pt x="4150" y="3318"/>
                  </a:cubicBezTo>
                  <a:cubicBezTo>
                    <a:pt x="4218" y="3152"/>
                    <a:pt x="4253" y="2973"/>
                    <a:pt x="4255" y="2787"/>
                  </a:cubicBezTo>
                  <a:cubicBezTo>
                    <a:pt x="4265" y="2072"/>
                    <a:pt x="3807" y="1238"/>
                    <a:pt x="3004" y="650"/>
                  </a:cubicBezTo>
                  <a:cubicBezTo>
                    <a:pt x="2418" y="219"/>
                    <a:pt x="1764" y="1"/>
                    <a:pt x="1189" y="1"/>
                  </a:cubicBezTo>
                  <a:close/>
                </a:path>
              </a:pathLst>
            </a:custGeom>
            <a:solidFill>
              <a:srgbClr val="9EC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2706;p74"/>
            <p:cNvSpPr/>
            <p:nvPr/>
          </p:nvSpPr>
          <p:spPr>
            <a:xfrm>
              <a:off x="6925231" y="3700024"/>
              <a:ext cx="128654" cy="110615"/>
            </a:xfrm>
            <a:custGeom>
              <a:avLst/>
              <a:gdLst/>
              <a:ahLst/>
              <a:cxnLst/>
              <a:rect l="l" t="t" r="r" b="b"/>
              <a:pathLst>
                <a:path w="4265" h="3667" extrusionOk="0">
                  <a:moveTo>
                    <a:pt x="3077" y="1"/>
                  </a:moveTo>
                  <a:cubicBezTo>
                    <a:pt x="2502" y="1"/>
                    <a:pt x="1847" y="219"/>
                    <a:pt x="1260" y="650"/>
                  </a:cubicBezTo>
                  <a:cubicBezTo>
                    <a:pt x="459" y="1238"/>
                    <a:pt x="0" y="2072"/>
                    <a:pt x="9" y="2787"/>
                  </a:cubicBezTo>
                  <a:cubicBezTo>
                    <a:pt x="11" y="2973"/>
                    <a:pt x="46" y="3152"/>
                    <a:pt x="114" y="3318"/>
                  </a:cubicBezTo>
                  <a:cubicBezTo>
                    <a:pt x="252" y="3432"/>
                    <a:pt x="413" y="3518"/>
                    <a:pt x="590" y="3577"/>
                  </a:cubicBezTo>
                  <a:cubicBezTo>
                    <a:pt x="774" y="3637"/>
                    <a:pt x="976" y="3666"/>
                    <a:pt x="1189" y="3666"/>
                  </a:cubicBezTo>
                  <a:cubicBezTo>
                    <a:pt x="1764" y="3666"/>
                    <a:pt x="2418" y="3448"/>
                    <a:pt x="3003" y="3018"/>
                  </a:cubicBezTo>
                  <a:cubicBezTo>
                    <a:pt x="3806" y="2427"/>
                    <a:pt x="4265" y="1596"/>
                    <a:pt x="4254" y="880"/>
                  </a:cubicBezTo>
                  <a:cubicBezTo>
                    <a:pt x="4253" y="694"/>
                    <a:pt x="4217" y="515"/>
                    <a:pt x="4149" y="349"/>
                  </a:cubicBezTo>
                  <a:cubicBezTo>
                    <a:pt x="4013" y="235"/>
                    <a:pt x="3852" y="148"/>
                    <a:pt x="3674" y="90"/>
                  </a:cubicBezTo>
                  <a:cubicBezTo>
                    <a:pt x="3491" y="30"/>
                    <a:pt x="3289" y="1"/>
                    <a:pt x="3077" y="1"/>
                  </a:cubicBezTo>
                  <a:close/>
                </a:path>
              </a:pathLst>
            </a:custGeom>
            <a:solidFill>
              <a:srgbClr val="529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2707;p74"/>
            <p:cNvSpPr/>
            <p:nvPr/>
          </p:nvSpPr>
          <p:spPr>
            <a:xfrm>
              <a:off x="6902366" y="3647357"/>
              <a:ext cx="43619" cy="215891"/>
            </a:xfrm>
            <a:custGeom>
              <a:avLst/>
              <a:gdLst/>
              <a:ahLst/>
              <a:cxnLst/>
              <a:rect l="l" t="t" r="r" b="b"/>
              <a:pathLst>
                <a:path w="1446" h="7157" extrusionOk="0">
                  <a:moveTo>
                    <a:pt x="453" y="1"/>
                  </a:moveTo>
                  <a:cubicBezTo>
                    <a:pt x="202" y="1"/>
                    <a:pt x="1" y="205"/>
                    <a:pt x="1" y="453"/>
                  </a:cubicBezTo>
                  <a:lnTo>
                    <a:pt x="1" y="6703"/>
                  </a:lnTo>
                  <a:cubicBezTo>
                    <a:pt x="1" y="6954"/>
                    <a:pt x="204" y="7157"/>
                    <a:pt x="453" y="7157"/>
                  </a:cubicBezTo>
                  <a:lnTo>
                    <a:pt x="993" y="7157"/>
                  </a:lnTo>
                  <a:cubicBezTo>
                    <a:pt x="1243" y="7157"/>
                    <a:pt x="1445" y="6954"/>
                    <a:pt x="1446" y="6703"/>
                  </a:cubicBezTo>
                  <a:lnTo>
                    <a:pt x="1446" y="453"/>
                  </a:lnTo>
                  <a:cubicBezTo>
                    <a:pt x="1446" y="202"/>
                    <a:pt x="1243" y="1"/>
                    <a:pt x="993" y="1"/>
                  </a:cubicBezTo>
                  <a:close/>
                </a:path>
              </a:pathLst>
            </a:custGeom>
            <a:solidFill>
              <a:srgbClr val="F3E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2708;p74"/>
            <p:cNvSpPr/>
            <p:nvPr/>
          </p:nvSpPr>
          <p:spPr>
            <a:xfrm>
              <a:off x="6902366" y="3647418"/>
              <a:ext cx="43619" cy="80782"/>
            </a:xfrm>
            <a:custGeom>
              <a:avLst/>
              <a:gdLst/>
              <a:ahLst/>
              <a:cxnLst/>
              <a:rect l="l" t="t" r="r" b="b"/>
              <a:pathLst>
                <a:path w="1446" h="2678" extrusionOk="0">
                  <a:moveTo>
                    <a:pt x="723" y="0"/>
                  </a:moveTo>
                  <a:cubicBezTo>
                    <a:pt x="452" y="0"/>
                    <a:pt x="202" y="117"/>
                    <a:pt x="10" y="309"/>
                  </a:cubicBezTo>
                  <a:cubicBezTo>
                    <a:pt x="4" y="343"/>
                    <a:pt x="1" y="377"/>
                    <a:pt x="1" y="413"/>
                  </a:cubicBezTo>
                  <a:lnTo>
                    <a:pt x="1" y="2359"/>
                  </a:lnTo>
                  <a:cubicBezTo>
                    <a:pt x="195" y="2558"/>
                    <a:pt x="448" y="2678"/>
                    <a:pt x="723" y="2678"/>
                  </a:cubicBezTo>
                  <a:cubicBezTo>
                    <a:pt x="999" y="2678"/>
                    <a:pt x="1251" y="2558"/>
                    <a:pt x="1446" y="2359"/>
                  </a:cubicBezTo>
                  <a:lnTo>
                    <a:pt x="1446" y="413"/>
                  </a:lnTo>
                  <a:cubicBezTo>
                    <a:pt x="1446" y="377"/>
                    <a:pt x="1443" y="343"/>
                    <a:pt x="1437" y="309"/>
                  </a:cubicBezTo>
                  <a:cubicBezTo>
                    <a:pt x="1243" y="117"/>
                    <a:pt x="995" y="0"/>
                    <a:pt x="723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2709;p74"/>
            <p:cNvSpPr/>
            <p:nvPr/>
          </p:nvSpPr>
          <p:spPr>
            <a:xfrm>
              <a:off x="6829429" y="3451773"/>
              <a:ext cx="189466" cy="233990"/>
            </a:xfrm>
            <a:custGeom>
              <a:avLst/>
              <a:gdLst/>
              <a:ahLst/>
              <a:cxnLst/>
              <a:rect l="l" t="t" r="r" b="b"/>
              <a:pathLst>
                <a:path w="6281" h="7757" extrusionOk="0">
                  <a:moveTo>
                    <a:pt x="3141" y="0"/>
                  </a:moveTo>
                  <a:cubicBezTo>
                    <a:pt x="2971" y="36"/>
                    <a:pt x="2811" y="95"/>
                    <a:pt x="2656" y="176"/>
                  </a:cubicBezTo>
                  <a:cubicBezTo>
                    <a:pt x="2261" y="383"/>
                    <a:pt x="1906" y="735"/>
                    <a:pt x="1555" y="1203"/>
                  </a:cubicBezTo>
                  <a:cubicBezTo>
                    <a:pt x="991" y="1979"/>
                    <a:pt x="437" y="3081"/>
                    <a:pt x="225" y="4293"/>
                  </a:cubicBezTo>
                  <a:cubicBezTo>
                    <a:pt x="0" y="5507"/>
                    <a:pt x="586" y="6463"/>
                    <a:pt x="1273" y="7019"/>
                  </a:cubicBezTo>
                  <a:cubicBezTo>
                    <a:pt x="1710" y="7374"/>
                    <a:pt x="2185" y="7573"/>
                    <a:pt x="2656" y="7680"/>
                  </a:cubicBezTo>
                  <a:cubicBezTo>
                    <a:pt x="2818" y="7717"/>
                    <a:pt x="2981" y="7741"/>
                    <a:pt x="3141" y="7757"/>
                  </a:cubicBezTo>
                  <a:cubicBezTo>
                    <a:pt x="3300" y="7741"/>
                    <a:pt x="3463" y="7717"/>
                    <a:pt x="3626" y="7680"/>
                  </a:cubicBezTo>
                  <a:cubicBezTo>
                    <a:pt x="4095" y="7573"/>
                    <a:pt x="4571" y="7372"/>
                    <a:pt x="5009" y="7019"/>
                  </a:cubicBezTo>
                  <a:cubicBezTo>
                    <a:pt x="5695" y="6463"/>
                    <a:pt x="6281" y="5507"/>
                    <a:pt x="6055" y="4293"/>
                  </a:cubicBezTo>
                  <a:cubicBezTo>
                    <a:pt x="5845" y="3083"/>
                    <a:pt x="5290" y="1979"/>
                    <a:pt x="4726" y="1203"/>
                  </a:cubicBezTo>
                  <a:cubicBezTo>
                    <a:pt x="4374" y="735"/>
                    <a:pt x="4021" y="383"/>
                    <a:pt x="3626" y="176"/>
                  </a:cubicBezTo>
                  <a:cubicBezTo>
                    <a:pt x="3471" y="95"/>
                    <a:pt x="3309" y="36"/>
                    <a:pt x="3141" y="0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2710;p74"/>
            <p:cNvSpPr/>
            <p:nvPr/>
          </p:nvSpPr>
          <p:spPr>
            <a:xfrm>
              <a:off x="68538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2711;p74"/>
            <p:cNvSpPr/>
            <p:nvPr/>
          </p:nvSpPr>
          <p:spPr>
            <a:xfrm>
              <a:off x="69566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2712;p74"/>
            <p:cNvSpPr/>
            <p:nvPr/>
          </p:nvSpPr>
          <p:spPr>
            <a:xfrm>
              <a:off x="6780081" y="3445529"/>
              <a:ext cx="288981" cy="423848"/>
            </a:xfrm>
            <a:custGeom>
              <a:avLst/>
              <a:gdLst/>
              <a:ahLst/>
              <a:cxnLst/>
              <a:rect l="l" t="t" r="r" b="b"/>
              <a:pathLst>
                <a:path w="9580" h="14051" extrusionOk="0">
                  <a:moveTo>
                    <a:pt x="8379" y="1002"/>
                  </a:moveTo>
                  <a:cubicBezTo>
                    <a:pt x="8479" y="1002"/>
                    <a:pt x="8577" y="1014"/>
                    <a:pt x="8670" y="1034"/>
                  </a:cubicBezTo>
                  <a:cubicBezTo>
                    <a:pt x="8745" y="1114"/>
                    <a:pt x="8812" y="1207"/>
                    <a:pt x="8867" y="1312"/>
                  </a:cubicBezTo>
                  <a:cubicBezTo>
                    <a:pt x="9028" y="1612"/>
                    <a:pt x="9118" y="2037"/>
                    <a:pt x="9140" y="2606"/>
                  </a:cubicBezTo>
                  <a:cubicBezTo>
                    <a:pt x="9168" y="3671"/>
                    <a:pt x="8961" y="4849"/>
                    <a:pt x="8568" y="5840"/>
                  </a:cubicBezTo>
                  <a:cubicBezTo>
                    <a:pt x="8052" y="7174"/>
                    <a:pt x="6972" y="7572"/>
                    <a:pt x="6529" y="7681"/>
                  </a:cubicBezTo>
                  <a:cubicBezTo>
                    <a:pt x="6438" y="7704"/>
                    <a:pt x="6345" y="7721"/>
                    <a:pt x="6253" y="7735"/>
                  </a:cubicBezTo>
                  <a:cubicBezTo>
                    <a:pt x="6438" y="7635"/>
                    <a:pt x="6611" y="7519"/>
                    <a:pt x="6774" y="7385"/>
                  </a:cubicBezTo>
                  <a:cubicBezTo>
                    <a:pt x="7177" y="7059"/>
                    <a:pt x="7497" y="6646"/>
                    <a:pt x="7697" y="6193"/>
                  </a:cubicBezTo>
                  <a:cubicBezTo>
                    <a:pt x="7939" y="5647"/>
                    <a:pt x="8004" y="5065"/>
                    <a:pt x="7893" y="4461"/>
                  </a:cubicBezTo>
                  <a:cubicBezTo>
                    <a:pt x="7725" y="3495"/>
                    <a:pt x="7310" y="2472"/>
                    <a:pt x="6741" y="1602"/>
                  </a:cubicBezTo>
                  <a:cubicBezTo>
                    <a:pt x="6852" y="1535"/>
                    <a:pt x="6961" y="1472"/>
                    <a:pt x="7069" y="1413"/>
                  </a:cubicBezTo>
                  <a:cubicBezTo>
                    <a:pt x="7575" y="1149"/>
                    <a:pt x="7985" y="1013"/>
                    <a:pt x="8330" y="1003"/>
                  </a:cubicBezTo>
                  <a:cubicBezTo>
                    <a:pt x="8346" y="1002"/>
                    <a:pt x="8362" y="1002"/>
                    <a:pt x="8379" y="1002"/>
                  </a:cubicBezTo>
                  <a:close/>
                  <a:moveTo>
                    <a:pt x="4777" y="419"/>
                  </a:moveTo>
                  <a:cubicBezTo>
                    <a:pt x="4910" y="450"/>
                    <a:pt x="5038" y="499"/>
                    <a:pt x="5166" y="567"/>
                  </a:cubicBezTo>
                  <a:cubicBezTo>
                    <a:pt x="5509" y="747"/>
                    <a:pt x="5837" y="1055"/>
                    <a:pt x="6195" y="1531"/>
                  </a:cubicBezTo>
                  <a:cubicBezTo>
                    <a:pt x="6837" y="2416"/>
                    <a:pt x="7309" y="3510"/>
                    <a:pt x="7488" y="4534"/>
                  </a:cubicBezTo>
                  <a:lnTo>
                    <a:pt x="7488" y="4537"/>
                  </a:lnTo>
                  <a:cubicBezTo>
                    <a:pt x="7741" y="5900"/>
                    <a:pt x="6890" y="6760"/>
                    <a:pt x="6513" y="7066"/>
                  </a:cubicBezTo>
                  <a:cubicBezTo>
                    <a:pt x="6142" y="7366"/>
                    <a:pt x="5704" y="7576"/>
                    <a:pt x="5216" y="7684"/>
                  </a:cubicBezTo>
                  <a:cubicBezTo>
                    <a:pt x="5077" y="7717"/>
                    <a:pt x="4929" y="7740"/>
                    <a:pt x="4775" y="7757"/>
                  </a:cubicBezTo>
                  <a:cubicBezTo>
                    <a:pt x="4621" y="7740"/>
                    <a:pt x="4473" y="7717"/>
                    <a:pt x="4336" y="7684"/>
                  </a:cubicBezTo>
                  <a:cubicBezTo>
                    <a:pt x="3845" y="7576"/>
                    <a:pt x="3408" y="7366"/>
                    <a:pt x="3037" y="7066"/>
                  </a:cubicBezTo>
                  <a:cubicBezTo>
                    <a:pt x="2660" y="6760"/>
                    <a:pt x="1811" y="5900"/>
                    <a:pt x="2065" y="4534"/>
                  </a:cubicBezTo>
                  <a:cubicBezTo>
                    <a:pt x="2244" y="3510"/>
                    <a:pt x="2716" y="2416"/>
                    <a:pt x="3357" y="1531"/>
                  </a:cubicBezTo>
                  <a:cubicBezTo>
                    <a:pt x="3716" y="1055"/>
                    <a:pt x="4043" y="747"/>
                    <a:pt x="4388" y="567"/>
                  </a:cubicBezTo>
                  <a:cubicBezTo>
                    <a:pt x="4513" y="500"/>
                    <a:pt x="4644" y="450"/>
                    <a:pt x="4777" y="419"/>
                  </a:cubicBezTo>
                  <a:close/>
                  <a:moveTo>
                    <a:pt x="1655" y="8646"/>
                  </a:moveTo>
                  <a:cubicBezTo>
                    <a:pt x="2199" y="8646"/>
                    <a:pt x="2819" y="8862"/>
                    <a:pt x="3352" y="9255"/>
                  </a:cubicBezTo>
                  <a:cubicBezTo>
                    <a:pt x="3534" y="9390"/>
                    <a:pt x="3701" y="9539"/>
                    <a:pt x="3849" y="9702"/>
                  </a:cubicBezTo>
                  <a:lnTo>
                    <a:pt x="3849" y="10935"/>
                  </a:lnTo>
                  <a:lnTo>
                    <a:pt x="2129" y="9671"/>
                  </a:lnTo>
                  <a:cubicBezTo>
                    <a:pt x="2093" y="9644"/>
                    <a:pt x="2050" y="9631"/>
                    <a:pt x="2007" y="9631"/>
                  </a:cubicBezTo>
                  <a:cubicBezTo>
                    <a:pt x="1945" y="9631"/>
                    <a:pt x="1882" y="9660"/>
                    <a:pt x="1841" y="9715"/>
                  </a:cubicBezTo>
                  <a:cubicBezTo>
                    <a:pt x="1774" y="9805"/>
                    <a:pt x="1793" y="9936"/>
                    <a:pt x="1885" y="10004"/>
                  </a:cubicBezTo>
                  <a:lnTo>
                    <a:pt x="3849" y="11447"/>
                  </a:lnTo>
                  <a:lnTo>
                    <a:pt x="3849" y="11878"/>
                  </a:lnTo>
                  <a:cubicBezTo>
                    <a:pt x="3754" y="11893"/>
                    <a:pt x="3655" y="11900"/>
                    <a:pt x="3553" y="11900"/>
                  </a:cubicBezTo>
                  <a:cubicBezTo>
                    <a:pt x="3007" y="11900"/>
                    <a:pt x="2390" y="11685"/>
                    <a:pt x="1852" y="11290"/>
                  </a:cubicBezTo>
                  <a:cubicBezTo>
                    <a:pt x="1135" y="10764"/>
                    <a:pt x="676" y="9990"/>
                    <a:pt x="684" y="9322"/>
                  </a:cubicBezTo>
                  <a:cubicBezTo>
                    <a:pt x="685" y="9175"/>
                    <a:pt x="709" y="9038"/>
                    <a:pt x="756" y="8915"/>
                  </a:cubicBezTo>
                  <a:cubicBezTo>
                    <a:pt x="861" y="8834"/>
                    <a:pt x="986" y="8770"/>
                    <a:pt x="1123" y="8726"/>
                  </a:cubicBezTo>
                  <a:cubicBezTo>
                    <a:pt x="1287" y="8672"/>
                    <a:pt x="1466" y="8646"/>
                    <a:pt x="1655" y="8646"/>
                  </a:cubicBezTo>
                  <a:close/>
                  <a:moveTo>
                    <a:pt x="5263" y="8097"/>
                  </a:moveTo>
                  <a:cubicBezTo>
                    <a:pt x="5272" y="8098"/>
                    <a:pt x="5284" y="8101"/>
                    <a:pt x="5293" y="8104"/>
                  </a:cubicBezTo>
                  <a:lnTo>
                    <a:pt x="5293" y="13397"/>
                  </a:lnTo>
                  <a:cubicBezTo>
                    <a:pt x="5293" y="13533"/>
                    <a:pt x="5182" y="13642"/>
                    <a:pt x="5047" y="13642"/>
                  </a:cubicBezTo>
                  <a:lnTo>
                    <a:pt x="4507" y="13642"/>
                  </a:lnTo>
                  <a:cubicBezTo>
                    <a:pt x="4370" y="13642"/>
                    <a:pt x="4262" y="13531"/>
                    <a:pt x="4262" y="13397"/>
                  </a:cubicBezTo>
                  <a:lnTo>
                    <a:pt x="4262" y="8104"/>
                  </a:lnTo>
                  <a:cubicBezTo>
                    <a:pt x="4271" y="8103"/>
                    <a:pt x="4281" y="8101"/>
                    <a:pt x="4292" y="8097"/>
                  </a:cubicBezTo>
                  <a:cubicBezTo>
                    <a:pt x="4441" y="8128"/>
                    <a:pt x="4596" y="8155"/>
                    <a:pt x="4757" y="8169"/>
                  </a:cubicBezTo>
                  <a:cubicBezTo>
                    <a:pt x="4765" y="8169"/>
                    <a:pt x="4772" y="8171"/>
                    <a:pt x="4777" y="8171"/>
                  </a:cubicBezTo>
                  <a:cubicBezTo>
                    <a:pt x="4784" y="8171"/>
                    <a:pt x="4791" y="8171"/>
                    <a:pt x="4797" y="8169"/>
                  </a:cubicBezTo>
                  <a:cubicBezTo>
                    <a:pt x="4959" y="8153"/>
                    <a:pt x="5114" y="8128"/>
                    <a:pt x="5263" y="8097"/>
                  </a:cubicBezTo>
                  <a:close/>
                  <a:moveTo>
                    <a:pt x="4777" y="0"/>
                  </a:moveTo>
                  <a:cubicBezTo>
                    <a:pt x="4762" y="0"/>
                    <a:pt x="4748" y="2"/>
                    <a:pt x="4734" y="5"/>
                  </a:cubicBezTo>
                  <a:cubicBezTo>
                    <a:pt x="4552" y="43"/>
                    <a:pt x="4370" y="108"/>
                    <a:pt x="4197" y="200"/>
                  </a:cubicBezTo>
                  <a:cubicBezTo>
                    <a:pt x="3803" y="407"/>
                    <a:pt x="3437" y="746"/>
                    <a:pt x="3046" y="1262"/>
                  </a:cubicBezTo>
                  <a:cubicBezTo>
                    <a:pt x="2925" y="1188"/>
                    <a:pt x="2802" y="1115"/>
                    <a:pt x="2681" y="1049"/>
                  </a:cubicBezTo>
                  <a:cubicBezTo>
                    <a:pt x="2681" y="1049"/>
                    <a:pt x="2678" y="1049"/>
                    <a:pt x="2678" y="1047"/>
                  </a:cubicBezTo>
                  <a:cubicBezTo>
                    <a:pt x="2108" y="749"/>
                    <a:pt x="1653" y="604"/>
                    <a:pt x="1242" y="589"/>
                  </a:cubicBezTo>
                  <a:cubicBezTo>
                    <a:pt x="1221" y="588"/>
                    <a:pt x="1201" y="588"/>
                    <a:pt x="1181" y="588"/>
                  </a:cubicBezTo>
                  <a:cubicBezTo>
                    <a:pt x="1022" y="588"/>
                    <a:pt x="869" y="609"/>
                    <a:pt x="725" y="649"/>
                  </a:cubicBezTo>
                  <a:cubicBezTo>
                    <a:pt x="694" y="658"/>
                    <a:pt x="665" y="675"/>
                    <a:pt x="639" y="700"/>
                  </a:cubicBezTo>
                  <a:cubicBezTo>
                    <a:pt x="517" y="817"/>
                    <a:pt x="413" y="956"/>
                    <a:pt x="326" y="1117"/>
                  </a:cubicBezTo>
                  <a:cubicBezTo>
                    <a:pt x="191" y="1371"/>
                    <a:pt x="101" y="1677"/>
                    <a:pt x="49" y="2056"/>
                  </a:cubicBezTo>
                  <a:cubicBezTo>
                    <a:pt x="35" y="2170"/>
                    <a:pt x="111" y="2274"/>
                    <a:pt x="225" y="2288"/>
                  </a:cubicBezTo>
                  <a:cubicBezTo>
                    <a:pt x="234" y="2290"/>
                    <a:pt x="243" y="2290"/>
                    <a:pt x="252" y="2290"/>
                  </a:cubicBezTo>
                  <a:cubicBezTo>
                    <a:pt x="354" y="2290"/>
                    <a:pt x="443" y="2214"/>
                    <a:pt x="456" y="2112"/>
                  </a:cubicBezTo>
                  <a:cubicBezTo>
                    <a:pt x="500" y="1782"/>
                    <a:pt x="576" y="1521"/>
                    <a:pt x="688" y="1312"/>
                  </a:cubicBezTo>
                  <a:cubicBezTo>
                    <a:pt x="745" y="1206"/>
                    <a:pt x="811" y="1114"/>
                    <a:pt x="887" y="1033"/>
                  </a:cubicBezTo>
                  <a:cubicBezTo>
                    <a:pt x="975" y="1011"/>
                    <a:pt x="1067" y="1000"/>
                    <a:pt x="1163" y="1000"/>
                  </a:cubicBezTo>
                  <a:cubicBezTo>
                    <a:pt x="1184" y="1000"/>
                    <a:pt x="1205" y="1000"/>
                    <a:pt x="1227" y="1001"/>
                  </a:cubicBezTo>
                  <a:cubicBezTo>
                    <a:pt x="1568" y="1012"/>
                    <a:pt x="1981" y="1146"/>
                    <a:pt x="2485" y="1411"/>
                  </a:cubicBezTo>
                  <a:cubicBezTo>
                    <a:pt x="2595" y="1470"/>
                    <a:pt x="2704" y="1534"/>
                    <a:pt x="2814" y="1599"/>
                  </a:cubicBezTo>
                  <a:cubicBezTo>
                    <a:pt x="2246" y="2470"/>
                    <a:pt x="1832" y="3495"/>
                    <a:pt x="1663" y="4460"/>
                  </a:cubicBezTo>
                  <a:cubicBezTo>
                    <a:pt x="1552" y="5063"/>
                    <a:pt x="1617" y="5647"/>
                    <a:pt x="1860" y="6192"/>
                  </a:cubicBezTo>
                  <a:cubicBezTo>
                    <a:pt x="2061" y="6646"/>
                    <a:pt x="2379" y="7057"/>
                    <a:pt x="2781" y="7385"/>
                  </a:cubicBezTo>
                  <a:cubicBezTo>
                    <a:pt x="2944" y="7519"/>
                    <a:pt x="3120" y="7634"/>
                    <a:pt x="3303" y="7735"/>
                  </a:cubicBezTo>
                  <a:cubicBezTo>
                    <a:pt x="3212" y="7721"/>
                    <a:pt x="3119" y="7705"/>
                    <a:pt x="3027" y="7681"/>
                  </a:cubicBezTo>
                  <a:cubicBezTo>
                    <a:pt x="2585" y="7572"/>
                    <a:pt x="1505" y="7174"/>
                    <a:pt x="989" y="5837"/>
                  </a:cubicBezTo>
                  <a:cubicBezTo>
                    <a:pt x="650" y="4983"/>
                    <a:pt x="449" y="3988"/>
                    <a:pt x="418" y="3038"/>
                  </a:cubicBezTo>
                  <a:cubicBezTo>
                    <a:pt x="413" y="2928"/>
                    <a:pt x="324" y="2838"/>
                    <a:pt x="213" y="2838"/>
                  </a:cubicBezTo>
                  <a:cubicBezTo>
                    <a:pt x="210" y="2838"/>
                    <a:pt x="207" y="2838"/>
                    <a:pt x="205" y="2839"/>
                  </a:cubicBezTo>
                  <a:cubicBezTo>
                    <a:pt x="92" y="2842"/>
                    <a:pt x="1" y="2936"/>
                    <a:pt x="5" y="3052"/>
                  </a:cubicBezTo>
                  <a:cubicBezTo>
                    <a:pt x="27" y="3757"/>
                    <a:pt x="148" y="4838"/>
                    <a:pt x="604" y="5988"/>
                  </a:cubicBezTo>
                  <a:cubicBezTo>
                    <a:pt x="1188" y="7501"/>
                    <a:pt x="2423" y="7955"/>
                    <a:pt x="2926" y="8081"/>
                  </a:cubicBezTo>
                  <a:cubicBezTo>
                    <a:pt x="3167" y="8140"/>
                    <a:pt x="3407" y="8169"/>
                    <a:pt x="3645" y="8169"/>
                  </a:cubicBezTo>
                  <a:cubicBezTo>
                    <a:pt x="3715" y="8169"/>
                    <a:pt x="3780" y="8166"/>
                    <a:pt x="3849" y="8162"/>
                  </a:cubicBezTo>
                  <a:lnTo>
                    <a:pt x="3849" y="9121"/>
                  </a:lnTo>
                  <a:cubicBezTo>
                    <a:pt x="3768" y="9051"/>
                    <a:pt x="3685" y="8983"/>
                    <a:pt x="3595" y="8918"/>
                  </a:cubicBezTo>
                  <a:cubicBezTo>
                    <a:pt x="2987" y="8470"/>
                    <a:pt x="2292" y="8229"/>
                    <a:pt x="1661" y="8229"/>
                  </a:cubicBezTo>
                  <a:cubicBezTo>
                    <a:pt x="1428" y="8229"/>
                    <a:pt x="1204" y="8262"/>
                    <a:pt x="996" y="8329"/>
                  </a:cubicBezTo>
                  <a:cubicBezTo>
                    <a:pt x="790" y="8397"/>
                    <a:pt x="607" y="8496"/>
                    <a:pt x="452" y="8625"/>
                  </a:cubicBezTo>
                  <a:cubicBezTo>
                    <a:pt x="427" y="8646"/>
                    <a:pt x="406" y="8674"/>
                    <a:pt x="395" y="8705"/>
                  </a:cubicBezTo>
                  <a:cubicBezTo>
                    <a:pt x="317" y="8890"/>
                    <a:pt x="277" y="9095"/>
                    <a:pt x="273" y="9311"/>
                  </a:cubicBezTo>
                  <a:cubicBezTo>
                    <a:pt x="264" y="10122"/>
                    <a:pt x="774" y="11003"/>
                    <a:pt x="1608" y="11617"/>
                  </a:cubicBezTo>
                  <a:cubicBezTo>
                    <a:pt x="2213" y="12061"/>
                    <a:pt x="2916" y="12305"/>
                    <a:pt x="3548" y="12305"/>
                  </a:cubicBezTo>
                  <a:cubicBezTo>
                    <a:pt x="3650" y="12305"/>
                    <a:pt x="3749" y="12299"/>
                    <a:pt x="3846" y="12286"/>
                  </a:cubicBezTo>
                  <a:lnTo>
                    <a:pt x="3846" y="13392"/>
                  </a:lnTo>
                  <a:cubicBezTo>
                    <a:pt x="3846" y="13755"/>
                    <a:pt x="4142" y="14051"/>
                    <a:pt x="4506" y="14051"/>
                  </a:cubicBezTo>
                  <a:lnTo>
                    <a:pt x="5046" y="14051"/>
                  </a:lnTo>
                  <a:cubicBezTo>
                    <a:pt x="5408" y="14051"/>
                    <a:pt x="5704" y="13755"/>
                    <a:pt x="5704" y="13392"/>
                  </a:cubicBezTo>
                  <a:lnTo>
                    <a:pt x="5704" y="12286"/>
                  </a:lnTo>
                  <a:cubicBezTo>
                    <a:pt x="5797" y="12299"/>
                    <a:pt x="5896" y="12305"/>
                    <a:pt x="5996" y="12305"/>
                  </a:cubicBezTo>
                  <a:cubicBezTo>
                    <a:pt x="6630" y="12305"/>
                    <a:pt x="7333" y="12063"/>
                    <a:pt x="7935" y="11617"/>
                  </a:cubicBezTo>
                  <a:cubicBezTo>
                    <a:pt x="8009" y="11564"/>
                    <a:pt x="8081" y="11506"/>
                    <a:pt x="8152" y="11447"/>
                  </a:cubicBezTo>
                  <a:cubicBezTo>
                    <a:pt x="8238" y="11373"/>
                    <a:pt x="8248" y="11245"/>
                    <a:pt x="8176" y="11157"/>
                  </a:cubicBezTo>
                  <a:cubicBezTo>
                    <a:pt x="8135" y="11109"/>
                    <a:pt x="8077" y="11084"/>
                    <a:pt x="8018" y="11084"/>
                  </a:cubicBezTo>
                  <a:cubicBezTo>
                    <a:pt x="7971" y="11084"/>
                    <a:pt x="7923" y="11101"/>
                    <a:pt x="7884" y="11134"/>
                  </a:cubicBezTo>
                  <a:cubicBezTo>
                    <a:pt x="7824" y="11187"/>
                    <a:pt x="7757" y="11237"/>
                    <a:pt x="7692" y="11286"/>
                  </a:cubicBezTo>
                  <a:cubicBezTo>
                    <a:pt x="7159" y="11678"/>
                    <a:pt x="6547" y="11893"/>
                    <a:pt x="6003" y="11893"/>
                  </a:cubicBezTo>
                  <a:cubicBezTo>
                    <a:pt x="5901" y="11893"/>
                    <a:pt x="5802" y="11886"/>
                    <a:pt x="5706" y="11870"/>
                  </a:cubicBezTo>
                  <a:lnTo>
                    <a:pt x="5706" y="11434"/>
                  </a:lnTo>
                  <a:lnTo>
                    <a:pt x="7661" y="9996"/>
                  </a:lnTo>
                  <a:cubicBezTo>
                    <a:pt x="7754" y="9930"/>
                    <a:pt x="7772" y="9799"/>
                    <a:pt x="7705" y="9708"/>
                  </a:cubicBezTo>
                  <a:cubicBezTo>
                    <a:pt x="7666" y="9652"/>
                    <a:pt x="7604" y="9623"/>
                    <a:pt x="7541" y="9623"/>
                  </a:cubicBezTo>
                  <a:cubicBezTo>
                    <a:pt x="7498" y="9623"/>
                    <a:pt x="7455" y="9637"/>
                    <a:pt x="7417" y="9663"/>
                  </a:cubicBezTo>
                  <a:lnTo>
                    <a:pt x="5706" y="10922"/>
                  </a:lnTo>
                  <a:lnTo>
                    <a:pt x="5706" y="9687"/>
                  </a:lnTo>
                  <a:cubicBezTo>
                    <a:pt x="5851" y="9527"/>
                    <a:pt x="6016" y="9379"/>
                    <a:pt x="6195" y="9249"/>
                  </a:cubicBezTo>
                  <a:cubicBezTo>
                    <a:pt x="6728" y="8856"/>
                    <a:pt x="7347" y="8641"/>
                    <a:pt x="7891" y="8641"/>
                  </a:cubicBezTo>
                  <a:cubicBezTo>
                    <a:pt x="8080" y="8641"/>
                    <a:pt x="8259" y="8666"/>
                    <a:pt x="8423" y="8720"/>
                  </a:cubicBezTo>
                  <a:cubicBezTo>
                    <a:pt x="8562" y="8764"/>
                    <a:pt x="8683" y="8829"/>
                    <a:pt x="8791" y="8909"/>
                  </a:cubicBezTo>
                  <a:cubicBezTo>
                    <a:pt x="8837" y="9035"/>
                    <a:pt x="8861" y="9171"/>
                    <a:pt x="8864" y="9316"/>
                  </a:cubicBezTo>
                  <a:cubicBezTo>
                    <a:pt x="8867" y="9674"/>
                    <a:pt x="8735" y="10079"/>
                    <a:pt x="8489" y="10456"/>
                  </a:cubicBezTo>
                  <a:cubicBezTo>
                    <a:pt x="8427" y="10552"/>
                    <a:pt x="8454" y="10680"/>
                    <a:pt x="8549" y="10740"/>
                  </a:cubicBezTo>
                  <a:cubicBezTo>
                    <a:pt x="8583" y="10763"/>
                    <a:pt x="8622" y="10774"/>
                    <a:pt x="8661" y="10774"/>
                  </a:cubicBezTo>
                  <a:cubicBezTo>
                    <a:pt x="8728" y="10774"/>
                    <a:pt x="8794" y="10741"/>
                    <a:pt x="8834" y="10681"/>
                  </a:cubicBezTo>
                  <a:cubicBezTo>
                    <a:pt x="9127" y="10230"/>
                    <a:pt x="9279" y="9757"/>
                    <a:pt x="9273" y="9311"/>
                  </a:cubicBezTo>
                  <a:cubicBezTo>
                    <a:pt x="9270" y="9095"/>
                    <a:pt x="9229" y="8891"/>
                    <a:pt x="9153" y="8705"/>
                  </a:cubicBezTo>
                  <a:cubicBezTo>
                    <a:pt x="9139" y="8678"/>
                    <a:pt x="9118" y="8650"/>
                    <a:pt x="9093" y="8629"/>
                  </a:cubicBezTo>
                  <a:cubicBezTo>
                    <a:pt x="8938" y="8501"/>
                    <a:pt x="8754" y="8400"/>
                    <a:pt x="8549" y="8334"/>
                  </a:cubicBezTo>
                  <a:cubicBezTo>
                    <a:pt x="8341" y="8266"/>
                    <a:pt x="8117" y="8233"/>
                    <a:pt x="7884" y="8233"/>
                  </a:cubicBezTo>
                  <a:cubicBezTo>
                    <a:pt x="7254" y="8233"/>
                    <a:pt x="6559" y="8474"/>
                    <a:pt x="5950" y="8922"/>
                  </a:cubicBezTo>
                  <a:cubicBezTo>
                    <a:pt x="5864" y="8984"/>
                    <a:pt x="5781" y="9050"/>
                    <a:pt x="5704" y="9119"/>
                  </a:cubicBezTo>
                  <a:lnTo>
                    <a:pt x="5704" y="8164"/>
                  </a:lnTo>
                  <a:cubicBezTo>
                    <a:pt x="5772" y="8169"/>
                    <a:pt x="5839" y="8171"/>
                    <a:pt x="5907" y="8171"/>
                  </a:cubicBezTo>
                  <a:cubicBezTo>
                    <a:pt x="6145" y="8171"/>
                    <a:pt x="6386" y="8141"/>
                    <a:pt x="6626" y="8082"/>
                  </a:cubicBezTo>
                  <a:cubicBezTo>
                    <a:pt x="7129" y="7958"/>
                    <a:pt x="8364" y="7505"/>
                    <a:pt x="8948" y="5991"/>
                  </a:cubicBezTo>
                  <a:cubicBezTo>
                    <a:pt x="9361" y="4952"/>
                    <a:pt x="9579" y="3713"/>
                    <a:pt x="9550" y="2595"/>
                  </a:cubicBezTo>
                  <a:lnTo>
                    <a:pt x="9550" y="2592"/>
                  </a:lnTo>
                  <a:cubicBezTo>
                    <a:pt x="9523" y="1950"/>
                    <a:pt x="9420" y="1479"/>
                    <a:pt x="9227" y="1117"/>
                  </a:cubicBezTo>
                  <a:cubicBezTo>
                    <a:pt x="9143" y="959"/>
                    <a:pt x="9037" y="818"/>
                    <a:pt x="8915" y="700"/>
                  </a:cubicBezTo>
                  <a:cubicBezTo>
                    <a:pt x="8892" y="675"/>
                    <a:pt x="8862" y="658"/>
                    <a:pt x="8828" y="649"/>
                  </a:cubicBezTo>
                  <a:cubicBezTo>
                    <a:pt x="8684" y="609"/>
                    <a:pt x="8531" y="588"/>
                    <a:pt x="8372" y="588"/>
                  </a:cubicBezTo>
                  <a:cubicBezTo>
                    <a:pt x="8352" y="588"/>
                    <a:pt x="8332" y="588"/>
                    <a:pt x="8312" y="589"/>
                  </a:cubicBezTo>
                  <a:cubicBezTo>
                    <a:pt x="7902" y="604"/>
                    <a:pt x="7445" y="747"/>
                    <a:pt x="6876" y="1047"/>
                  </a:cubicBezTo>
                  <a:lnTo>
                    <a:pt x="6874" y="1049"/>
                  </a:lnTo>
                  <a:cubicBezTo>
                    <a:pt x="6751" y="1115"/>
                    <a:pt x="6629" y="1188"/>
                    <a:pt x="6507" y="1262"/>
                  </a:cubicBezTo>
                  <a:cubicBezTo>
                    <a:pt x="6118" y="746"/>
                    <a:pt x="5751" y="410"/>
                    <a:pt x="5358" y="200"/>
                  </a:cubicBezTo>
                  <a:cubicBezTo>
                    <a:pt x="5183" y="110"/>
                    <a:pt x="5003" y="43"/>
                    <a:pt x="4820" y="5"/>
                  </a:cubicBezTo>
                  <a:cubicBezTo>
                    <a:pt x="4806" y="2"/>
                    <a:pt x="4791" y="0"/>
                    <a:pt x="47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2713;p74"/>
            <p:cNvSpPr/>
            <p:nvPr/>
          </p:nvSpPr>
          <p:spPr>
            <a:xfrm>
              <a:off x="6877602" y="3564074"/>
              <a:ext cx="12398" cy="20150"/>
            </a:xfrm>
            <a:custGeom>
              <a:avLst/>
              <a:gdLst/>
              <a:ahLst/>
              <a:cxnLst/>
              <a:rect l="l" t="t" r="r" b="b"/>
              <a:pathLst>
                <a:path w="411" h="668" extrusionOk="0">
                  <a:moveTo>
                    <a:pt x="205" y="0"/>
                  </a:moveTo>
                  <a:cubicBezTo>
                    <a:pt x="93" y="0"/>
                    <a:pt x="1" y="92"/>
                    <a:pt x="1" y="204"/>
                  </a:cubicBezTo>
                  <a:lnTo>
                    <a:pt x="1" y="462"/>
                  </a:lnTo>
                  <a:cubicBezTo>
                    <a:pt x="1" y="574"/>
                    <a:pt x="93" y="667"/>
                    <a:pt x="205" y="667"/>
                  </a:cubicBezTo>
                  <a:cubicBezTo>
                    <a:pt x="320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2714;p74"/>
            <p:cNvSpPr/>
            <p:nvPr/>
          </p:nvSpPr>
          <p:spPr>
            <a:xfrm>
              <a:off x="6958291" y="3564074"/>
              <a:ext cx="12428" cy="20150"/>
            </a:xfrm>
            <a:custGeom>
              <a:avLst/>
              <a:gdLst/>
              <a:ahLst/>
              <a:cxnLst/>
              <a:rect l="l" t="t" r="r" b="b"/>
              <a:pathLst>
                <a:path w="412" h="668" extrusionOk="0">
                  <a:moveTo>
                    <a:pt x="206" y="0"/>
                  </a:moveTo>
                  <a:cubicBezTo>
                    <a:pt x="92" y="0"/>
                    <a:pt x="0" y="92"/>
                    <a:pt x="0" y="204"/>
                  </a:cubicBezTo>
                  <a:lnTo>
                    <a:pt x="0" y="462"/>
                  </a:lnTo>
                  <a:cubicBezTo>
                    <a:pt x="0" y="577"/>
                    <a:pt x="93" y="667"/>
                    <a:pt x="206" y="667"/>
                  </a:cubicBezTo>
                  <a:cubicBezTo>
                    <a:pt x="318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18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2715;p74"/>
            <p:cNvSpPr/>
            <p:nvPr/>
          </p:nvSpPr>
          <p:spPr>
            <a:xfrm>
              <a:off x="6906529" y="3571555"/>
              <a:ext cx="35172" cy="17315"/>
            </a:xfrm>
            <a:custGeom>
              <a:avLst/>
              <a:gdLst/>
              <a:ahLst/>
              <a:cxnLst/>
              <a:rect l="l" t="t" r="r" b="b"/>
              <a:pathLst>
                <a:path w="1166" h="574" extrusionOk="0">
                  <a:moveTo>
                    <a:pt x="936" y="0"/>
                  </a:moveTo>
                  <a:cubicBezTo>
                    <a:pt x="878" y="0"/>
                    <a:pt x="822" y="24"/>
                    <a:pt x="781" y="72"/>
                  </a:cubicBezTo>
                  <a:cubicBezTo>
                    <a:pt x="731" y="129"/>
                    <a:pt x="659" y="162"/>
                    <a:pt x="583" y="162"/>
                  </a:cubicBezTo>
                  <a:cubicBezTo>
                    <a:pt x="508" y="162"/>
                    <a:pt x="435" y="129"/>
                    <a:pt x="385" y="72"/>
                  </a:cubicBezTo>
                  <a:cubicBezTo>
                    <a:pt x="345" y="25"/>
                    <a:pt x="287" y="1"/>
                    <a:pt x="229" y="1"/>
                  </a:cubicBezTo>
                  <a:cubicBezTo>
                    <a:pt x="181" y="1"/>
                    <a:pt x="133" y="17"/>
                    <a:pt x="95" y="51"/>
                  </a:cubicBezTo>
                  <a:cubicBezTo>
                    <a:pt x="9" y="125"/>
                    <a:pt x="0" y="257"/>
                    <a:pt x="74" y="341"/>
                  </a:cubicBezTo>
                  <a:cubicBezTo>
                    <a:pt x="202" y="487"/>
                    <a:pt x="386" y="573"/>
                    <a:pt x="583" y="573"/>
                  </a:cubicBezTo>
                  <a:cubicBezTo>
                    <a:pt x="780" y="573"/>
                    <a:pt x="965" y="489"/>
                    <a:pt x="1092" y="341"/>
                  </a:cubicBezTo>
                  <a:cubicBezTo>
                    <a:pt x="1166" y="257"/>
                    <a:pt x="1159" y="125"/>
                    <a:pt x="1071" y="51"/>
                  </a:cubicBezTo>
                  <a:cubicBezTo>
                    <a:pt x="1032" y="17"/>
                    <a:pt x="984" y="0"/>
                    <a:pt x="93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" name="Google Shape;16073;p92"/>
          <p:cNvGrpSpPr/>
          <p:nvPr/>
        </p:nvGrpSpPr>
        <p:grpSpPr>
          <a:xfrm>
            <a:off x="8821705" y="146343"/>
            <a:ext cx="599354" cy="983968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725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16073;p92"/>
          <p:cNvGrpSpPr/>
          <p:nvPr/>
        </p:nvGrpSpPr>
        <p:grpSpPr>
          <a:xfrm>
            <a:off x="218275" y="90143"/>
            <a:ext cx="652646" cy="684706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732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16707;p92"/>
          <p:cNvGrpSpPr/>
          <p:nvPr/>
        </p:nvGrpSpPr>
        <p:grpSpPr>
          <a:xfrm>
            <a:off x="2351774" y="3620093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39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" name="Google Shape;16707;p92"/>
          <p:cNvGrpSpPr/>
          <p:nvPr/>
        </p:nvGrpSpPr>
        <p:grpSpPr>
          <a:xfrm>
            <a:off x="1008845" y="119358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67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" name="Google Shape;16707;p92"/>
          <p:cNvGrpSpPr/>
          <p:nvPr/>
        </p:nvGrpSpPr>
        <p:grpSpPr>
          <a:xfrm>
            <a:off x="9759258" y="3890744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81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" name="Google Shape;16802;p92"/>
          <p:cNvGrpSpPr/>
          <p:nvPr/>
        </p:nvGrpSpPr>
        <p:grpSpPr>
          <a:xfrm>
            <a:off x="11514372" y="5020613"/>
            <a:ext cx="570651" cy="65342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810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16802;p92"/>
          <p:cNvGrpSpPr/>
          <p:nvPr/>
        </p:nvGrpSpPr>
        <p:grpSpPr>
          <a:xfrm>
            <a:off x="2253644" y="124755"/>
            <a:ext cx="570651" cy="65342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825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16322;p92"/>
          <p:cNvGrpSpPr/>
          <p:nvPr/>
        </p:nvGrpSpPr>
        <p:grpSpPr>
          <a:xfrm>
            <a:off x="322330" y="901293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840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16322;p92"/>
          <p:cNvGrpSpPr/>
          <p:nvPr/>
        </p:nvGrpSpPr>
        <p:grpSpPr>
          <a:xfrm>
            <a:off x="9219195" y="808342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864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16322;p92"/>
          <p:cNvGrpSpPr/>
          <p:nvPr/>
        </p:nvGrpSpPr>
        <p:grpSpPr>
          <a:xfrm>
            <a:off x="1692382" y="3630538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888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" name="Google Shape;16839;p92"/>
          <p:cNvGrpSpPr/>
          <p:nvPr/>
        </p:nvGrpSpPr>
        <p:grpSpPr>
          <a:xfrm>
            <a:off x="3902183" y="809130"/>
            <a:ext cx="639233" cy="735020"/>
            <a:chOff x="4413174" y="3348241"/>
            <a:chExt cx="336726" cy="360972"/>
          </a:xfrm>
          <a:solidFill>
            <a:srgbClr val="FF0000"/>
          </a:solidFill>
        </p:grpSpPr>
        <p:sp>
          <p:nvSpPr>
            <p:cNvPr id="912" name="Google Shape;16840;p92"/>
            <p:cNvSpPr/>
            <p:nvPr/>
          </p:nvSpPr>
          <p:spPr>
            <a:xfrm>
              <a:off x="4466255" y="3534245"/>
              <a:ext cx="233789" cy="169542"/>
            </a:xfrm>
            <a:custGeom>
              <a:avLst/>
              <a:gdLst/>
              <a:ahLst/>
              <a:cxnLst/>
              <a:rect l="l" t="t" r="r" b="b"/>
              <a:pathLst>
                <a:path w="8919" h="6468" extrusionOk="0">
                  <a:moveTo>
                    <a:pt x="1" y="1"/>
                  </a:moveTo>
                  <a:lnTo>
                    <a:pt x="4175" y="3450"/>
                  </a:lnTo>
                  <a:lnTo>
                    <a:pt x="3746" y="6468"/>
                  </a:lnTo>
                  <a:lnTo>
                    <a:pt x="5040" y="6468"/>
                  </a:lnTo>
                  <a:lnTo>
                    <a:pt x="4607" y="3450"/>
                  </a:lnTo>
                  <a:lnTo>
                    <a:pt x="8919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6841;p92"/>
            <p:cNvSpPr/>
            <p:nvPr/>
          </p:nvSpPr>
          <p:spPr>
            <a:xfrm>
              <a:off x="4570869" y="3630287"/>
              <a:ext cx="21049" cy="28336"/>
            </a:xfrm>
            <a:custGeom>
              <a:avLst/>
              <a:gdLst/>
              <a:ahLst/>
              <a:cxnLst/>
              <a:rect l="l" t="t" r="r" b="b"/>
              <a:pathLst>
                <a:path w="803" h="1081" extrusionOk="0">
                  <a:moveTo>
                    <a:pt x="156" y="1"/>
                  </a:moveTo>
                  <a:lnTo>
                    <a:pt x="1" y="1080"/>
                  </a:lnTo>
                  <a:lnTo>
                    <a:pt x="803" y="1080"/>
                  </a:lnTo>
                  <a:lnTo>
                    <a:pt x="648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6842;p92"/>
            <p:cNvSpPr/>
            <p:nvPr/>
          </p:nvSpPr>
          <p:spPr>
            <a:xfrm>
              <a:off x="4581380" y="3595818"/>
              <a:ext cx="137642" cy="40184"/>
            </a:xfrm>
            <a:custGeom>
              <a:avLst/>
              <a:gdLst/>
              <a:ahLst/>
              <a:cxnLst/>
              <a:rect l="l" t="t" r="r" b="b"/>
              <a:pathLst>
                <a:path w="5251" h="1533" extrusionOk="0">
                  <a:moveTo>
                    <a:pt x="3902" y="0"/>
                  </a:moveTo>
                  <a:cubicBezTo>
                    <a:pt x="3679" y="0"/>
                    <a:pt x="3456" y="9"/>
                    <a:pt x="3232" y="25"/>
                  </a:cubicBezTo>
                  <a:lnTo>
                    <a:pt x="1" y="1105"/>
                  </a:lnTo>
                  <a:lnTo>
                    <a:pt x="1" y="1323"/>
                  </a:lnTo>
                  <a:cubicBezTo>
                    <a:pt x="603" y="1471"/>
                    <a:pt x="1159" y="1532"/>
                    <a:pt x="1665" y="1532"/>
                  </a:cubicBezTo>
                  <a:cubicBezTo>
                    <a:pt x="3480" y="1532"/>
                    <a:pt x="4664" y="745"/>
                    <a:pt x="5145" y="349"/>
                  </a:cubicBezTo>
                  <a:cubicBezTo>
                    <a:pt x="5251" y="261"/>
                    <a:pt x="5198" y="89"/>
                    <a:pt x="5065" y="75"/>
                  </a:cubicBezTo>
                  <a:cubicBezTo>
                    <a:pt x="4678" y="25"/>
                    <a:pt x="4290" y="0"/>
                    <a:pt x="3902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6843;p92"/>
            <p:cNvSpPr/>
            <p:nvPr/>
          </p:nvSpPr>
          <p:spPr>
            <a:xfrm>
              <a:off x="4581301" y="3536080"/>
              <a:ext cx="155152" cy="88624"/>
            </a:xfrm>
            <a:custGeom>
              <a:avLst/>
              <a:gdLst/>
              <a:ahLst/>
              <a:cxnLst/>
              <a:rect l="l" t="t" r="r" b="b"/>
              <a:pathLst>
                <a:path w="5919" h="3381" extrusionOk="0">
                  <a:moveTo>
                    <a:pt x="5736" y="0"/>
                  </a:moveTo>
                  <a:cubicBezTo>
                    <a:pt x="5725" y="0"/>
                    <a:pt x="5713" y="2"/>
                    <a:pt x="5700" y="5"/>
                  </a:cubicBezTo>
                  <a:cubicBezTo>
                    <a:pt x="1635" y="929"/>
                    <a:pt x="0" y="3380"/>
                    <a:pt x="0" y="3380"/>
                  </a:cubicBezTo>
                  <a:cubicBezTo>
                    <a:pt x="3629" y="2864"/>
                    <a:pt x="5317" y="965"/>
                    <a:pt x="5848" y="226"/>
                  </a:cubicBezTo>
                  <a:cubicBezTo>
                    <a:pt x="5918" y="131"/>
                    <a:pt x="5847" y="0"/>
                    <a:pt x="573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6844;p92"/>
            <p:cNvSpPr/>
            <p:nvPr/>
          </p:nvSpPr>
          <p:spPr>
            <a:xfrm>
              <a:off x="4443764" y="3595818"/>
              <a:ext cx="137563" cy="40184"/>
            </a:xfrm>
            <a:custGeom>
              <a:avLst/>
              <a:gdLst/>
              <a:ahLst/>
              <a:cxnLst/>
              <a:rect l="l" t="t" r="r" b="b"/>
              <a:pathLst>
                <a:path w="5248" h="1533" extrusionOk="0">
                  <a:moveTo>
                    <a:pt x="1346" y="0"/>
                  </a:moveTo>
                  <a:cubicBezTo>
                    <a:pt x="958" y="0"/>
                    <a:pt x="571" y="25"/>
                    <a:pt x="187" y="75"/>
                  </a:cubicBezTo>
                  <a:cubicBezTo>
                    <a:pt x="50" y="89"/>
                    <a:pt x="1" y="261"/>
                    <a:pt x="106" y="349"/>
                  </a:cubicBezTo>
                  <a:cubicBezTo>
                    <a:pt x="587" y="745"/>
                    <a:pt x="1772" y="1532"/>
                    <a:pt x="3585" y="1532"/>
                  </a:cubicBezTo>
                  <a:cubicBezTo>
                    <a:pt x="4091" y="1532"/>
                    <a:pt x="4645" y="1471"/>
                    <a:pt x="5247" y="1323"/>
                  </a:cubicBezTo>
                  <a:lnTo>
                    <a:pt x="5247" y="1105"/>
                  </a:lnTo>
                  <a:lnTo>
                    <a:pt x="2016" y="25"/>
                  </a:lnTo>
                  <a:cubicBezTo>
                    <a:pt x="1793" y="9"/>
                    <a:pt x="1569" y="0"/>
                    <a:pt x="134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6845;p92"/>
            <p:cNvSpPr/>
            <p:nvPr/>
          </p:nvSpPr>
          <p:spPr>
            <a:xfrm>
              <a:off x="4427906" y="3432278"/>
              <a:ext cx="43093" cy="42464"/>
            </a:xfrm>
            <a:custGeom>
              <a:avLst/>
              <a:gdLst/>
              <a:ahLst/>
              <a:cxnLst/>
              <a:rect l="l" t="t" r="r" b="b"/>
              <a:pathLst>
                <a:path w="1644" h="1620" extrusionOk="0">
                  <a:moveTo>
                    <a:pt x="196" y="1"/>
                  </a:moveTo>
                  <a:cubicBezTo>
                    <a:pt x="87" y="1"/>
                    <a:pt x="1" y="100"/>
                    <a:pt x="29" y="213"/>
                  </a:cubicBezTo>
                  <a:lnTo>
                    <a:pt x="310" y="1429"/>
                  </a:lnTo>
                  <a:lnTo>
                    <a:pt x="1643" y="1619"/>
                  </a:lnTo>
                  <a:lnTo>
                    <a:pt x="1643" y="1619"/>
                  </a:lnTo>
                  <a:lnTo>
                    <a:pt x="1453" y="286"/>
                  </a:lnTo>
                  <a:lnTo>
                    <a:pt x="237" y="5"/>
                  </a:lnTo>
                  <a:cubicBezTo>
                    <a:pt x="223" y="2"/>
                    <a:pt x="209" y="1"/>
                    <a:pt x="19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6846;p92"/>
            <p:cNvSpPr/>
            <p:nvPr/>
          </p:nvSpPr>
          <p:spPr>
            <a:xfrm>
              <a:off x="4458994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176" y="1"/>
                  </a:moveTo>
                  <a:cubicBezTo>
                    <a:pt x="82" y="1"/>
                    <a:pt x="1" y="78"/>
                    <a:pt x="4" y="180"/>
                  </a:cubicBezTo>
                  <a:cubicBezTo>
                    <a:pt x="14" y="732"/>
                    <a:pt x="81" y="2079"/>
                    <a:pt x="433" y="2972"/>
                  </a:cubicBezTo>
                  <a:cubicBezTo>
                    <a:pt x="689" y="3623"/>
                    <a:pt x="1076" y="4140"/>
                    <a:pt x="1684" y="4217"/>
                  </a:cubicBezTo>
                  <a:cubicBezTo>
                    <a:pt x="1732" y="4223"/>
                    <a:pt x="1780" y="4226"/>
                    <a:pt x="1827" y="4226"/>
                  </a:cubicBezTo>
                  <a:cubicBezTo>
                    <a:pt x="2405" y="4226"/>
                    <a:pt x="2911" y="3798"/>
                    <a:pt x="3080" y="3229"/>
                  </a:cubicBezTo>
                  <a:cubicBezTo>
                    <a:pt x="3284" y="2543"/>
                    <a:pt x="3094" y="1805"/>
                    <a:pt x="2592" y="1302"/>
                  </a:cubicBezTo>
                  <a:cubicBezTo>
                    <a:pt x="1997" y="708"/>
                    <a:pt x="753" y="205"/>
                    <a:pt x="236" y="11"/>
                  </a:cubicBezTo>
                  <a:cubicBezTo>
                    <a:pt x="216" y="4"/>
                    <a:pt x="195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6847;p92"/>
            <p:cNvSpPr/>
            <p:nvPr/>
          </p:nvSpPr>
          <p:spPr>
            <a:xfrm>
              <a:off x="4420016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205" y="0"/>
                  </a:moveTo>
                  <a:cubicBezTo>
                    <a:pt x="85" y="0"/>
                    <a:pt x="0" y="122"/>
                    <a:pt x="45" y="233"/>
                  </a:cubicBezTo>
                  <a:cubicBezTo>
                    <a:pt x="235" y="753"/>
                    <a:pt x="738" y="1994"/>
                    <a:pt x="1332" y="2589"/>
                  </a:cubicBezTo>
                  <a:cubicBezTo>
                    <a:pt x="1701" y="2959"/>
                    <a:pt x="2197" y="3159"/>
                    <a:pt x="2704" y="3159"/>
                  </a:cubicBezTo>
                  <a:cubicBezTo>
                    <a:pt x="2890" y="3159"/>
                    <a:pt x="3077" y="3132"/>
                    <a:pt x="3259" y="3077"/>
                  </a:cubicBezTo>
                  <a:cubicBezTo>
                    <a:pt x="3875" y="2895"/>
                    <a:pt x="4328" y="2318"/>
                    <a:pt x="4247" y="1681"/>
                  </a:cubicBezTo>
                  <a:cubicBezTo>
                    <a:pt x="4174" y="1073"/>
                    <a:pt x="3653" y="686"/>
                    <a:pt x="3006" y="430"/>
                  </a:cubicBezTo>
                  <a:cubicBezTo>
                    <a:pt x="2109" y="78"/>
                    <a:pt x="763" y="11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6848;p92"/>
            <p:cNvSpPr/>
            <p:nvPr/>
          </p:nvSpPr>
          <p:spPr>
            <a:xfrm>
              <a:off x="4691813" y="3432278"/>
              <a:ext cx="42989" cy="42464"/>
            </a:xfrm>
            <a:custGeom>
              <a:avLst/>
              <a:gdLst/>
              <a:ahLst/>
              <a:cxnLst/>
              <a:rect l="l" t="t" r="r" b="b"/>
              <a:pathLst>
                <a:path w="1640" h="1620" extrusionOk="0">
                  <a:moveTo>
                    <a:pt x="1446" y="1"/>
                  </a:moveTo>
                  <a:cubicBezTo>
                    <a:pt x="1433" y="1"/>
                    <a:pt x="1420" y="2"/>
                    <a:pt x="1407" y="5"/>
                  </a:cubicBezTo>
                  <a:lnTo>
                    <a:pt x="190" y="286"/>
                  </a:lnTo>
                  <a:lnTo>
                    <a:pt x="1" y="1619"/>
                  </a:lnTo>
                  <a:lnTo>
                    <a:pt x="1" y="1619"/>
                  </a:lnTo>
                  <a:lnTo>
                    <a:pt x="1333" y="1429"/>
                  </a:lnTo>
                  <a:lnTo>
                    <a:pt x="1615" y="213"/>
                  </a:lnTo>
                  <a:cubicBezTo>
                    <a:pt x="1640" y="100"/>
                    <a:pt x="1553" y="1"/>
                    <a:pt x="144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6849;p92"/>
            <p:cNvSpPr/>
            <p:nvPr/>
          </p:nvSpPr>
          <p:spPr>
            <a:xfrm>
              <a:off x="4617710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3108" y="1"/>
                  </a:moveTo>
                  <a:cubicBezTo>
                    <a:pt x="3088" y="1"/>
                    <a:pt x="3069" y="4"/>
                    <a:pt x="3049" y="11"/>
                  </a:cubicBezTo>
                  <a:cubicBezTo>
                    <a:pt x="2529" y="205"/>
                    <a:pt x="1287" y="708"/>
                    <a:pt x="690" y="1302"/>
                  </a:cubicBezTo>
                  <a:cubicBezTo>
                    <a:pt x="187" y="1805"/>
                    <a:pt x="0" y="2543"/>
                    <a:pt x="204" y="3229"/>
                  </a:cubicBezTo>
                  <a:cubicBezTo>
                    <a:pt x="373" y="3798"/>
                    <a:pt x="879" y="4226"/>
                    <a:pt x="1458" y="4226"/>
                  </a:cubicBezTo>
                  <a:cubicBezTo>
                    <a:pt x="1505" y="4226"/>
                    <a:pt x="1552" y="4223"/>
                    <a:pt x="1600" y="4217"/>
                  </a:cubicBezTo>
                  <a:cubicBezTo>
                    <a:pt x="2209" y="4140"/>
                    <a:pt x="2595" y="3623"/>
                    <a:pt x="2849" y="2972"/>
                  </a:cubicBezTo>
                  <a:cubicBezTo>
                    <a:pt x="3200" y="2079"/>
                    <a:pt x="3267" y="732"/>
                    <a:pt x="3281" y="180"/>
                  </a:cubicBezTo>
                  <a:cubicBezTo>
                    <a:pt x="3284" y="78"/>
                    <a:pt x="3200" y="1"/>
                    <a:pt x="3108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6850;p92"/>
            <p:cNvSpPr/>
            <p:nvPr/>
          </p:nvSpPr>
          <p:spPr>
            <a:xfrm>
              <a:off x="4629218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4124" y="0"/>
                  </a:moveTo>
                  <a:cubicBezTo>
                    <a:pt x="4122" y="0"/>
                    <a:pt x="4120" y="1"/>
                    <a:pt x="4119" y="1"/>
                  </a:cubicBezTo>
                  <a:cubicBezTo>
                    <a:pt x="3567" y="11"/>
                    <a:pt x="2220" y="78"/>
                    <a:pt x="1327" y="430"/>
                  </a:cubicBezTo>
                  <a:cubicBezTo>
                    <a:pt x="676" y="686"/>
                    <a:pt x="156" y="1073"/>
                    <a:pt x="82" y="1681"/>
                  </a:cubicBezTo>
                  <a:cubicBezTo>
                    <a:pt x="1" y="2318"/>
                    <a:pt x="455" y="2895"/>
                    <a:pt x="1070" y="3077"/>
                  </a:cubicBezTo>
                  <a:cubicBezTo>
                    <a:pt x="1253" y="3132"/>
                    <a:pt x="1439" y="3159"/>
                    <a:pt x="1625" y="3159"/>
                  </a:cubicBezTo>
                  <a:cubicBezTo>
                    <a:pt x="2132" y="3159"/>
                    <a:pt x="2629" y="2959"/>
                    <a:pt x="2997" y="2589"/>
                  </a:cubicBezTo>
                  <a:cubicBezTo>
                    <a:pt x="3591" y="1994"/>
                    <a:pt x="4094" y="753"/>
                    <a:pt x="4284" y="233"/>
                  </a:cubicBezTo>
                  <a:cubicBezTo>
                    <a:pt x="4329" y="122"/>
                    <a:pt x="4244" y="0"/>
                    <a:pt x="4124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6851;p92"/>
            <p:cNvSpPr/>
            <p:nvPr/>
          </p:nvSpPr>
          <p:spPr>
            <a:xfrm>
              <a:off x="4560200" y="3358909"/>
              <a:ext cx="42412" cy="58218"/>
            </a:xfrm>
            <a:custGeom>
              <a:avLst/>
              <a:gdLst/>
              <a:ahLst/>
              <a:cxnLst/>
              <a:rect l="l" t="t" r="r" b="b"/>
              <a:pathLst>
                <a:path w="1618" h="2221" extrusionOk="0">
                  <a:moveTo>
                    <a:pt x="807" y="1"/>
                  </a:moveTo>
                  <a:cubicBezTo>
                    <a:pt x="751" y="1"/>
                    <a:pt x="695" y="28"/>
                    <a:pt x="661" y="82"/>
                  </a:cubicBezTo>
                  <a:lnTo>
                    <a:pt x="0" y="1141"/>
                  </a:lnTo>
                  <a:lnTo>
                    <a:pt x="805" y="2220"/>
                  </a:lnTo>
                  <a:lnTo>
                    <a:pt x="1618" y="1141"/>
                  </a:lnTo>
                  <a:lnTo>
                    <a:pt x="953" y="82"/>
                  </a:lnTo>
                  <a:cubicBezTo>
                    <a:pt x="920" y="28"/>
                    <a:pt x="863" y="1"/>
                    <a:pt x="807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6852;p92"/>
            <p:cNvSpPr/>
            <p:nvPr/>
          </p:nvSpPr>
          <p:spPr>
            <a:xfrm>
              <a:off x="4551524" y="3375135"/>
              <a:ext cx="80682" cy="119634"/>
            </a:xfrm>
            <a:custGeom>
              <a:avLst/>
              <a:gdLst/>
              <a:ahLst/>
              <a:cxnLst/>
              <a:rect l="l" t="t" r="r" b="b"/>
              <a:pathLst>
                <a:path w="3078" h="4564" extrusionOk="0">
                  <a:moveTo>
                    <a:pt x="2165" y="1"/>
                  </a:moveTo>
                  <a:cubicBezTo>
                    <a:pt x="2120" y="1"/>
                    <a:pt x="2075" y="18"/>
                    <a:pt x="2040" y="54"/>
                  </a:cubicBezTo>
                  <a:cubicBezTo>
                    <a:pt x="1660" y="452"/>
                    <a:pt x="753" y="1454"/>
                    <a:pt x="370" y="2333"/>
                  </a:cubicBezTo>
                  <a:cubicBezTo>
                    <a:pt x="92" y="2973"/>
                    <a:pt x="1" y="3613"/>
                    <a:pt x="373" y="4095"/>
                  </a:cubicBezTo>
                  <a:cubicBezTo>
                    <a:pt x="616" y="4409"/>
                    <a:pt x="986" y="4563"/>
                    <a:pt x="1367" y="4563"/>
                  </a:cubicBezTo>
                  <a:cubicBezTo>
                    <a:pt x="1604" y="4563"/>
                    <a:pt x="1844" y="4504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7"/>
                    <a:pt x="2553" y="603"/>
                    <a:pt x="2321" y="100"/>
                  </a:cubicBezTo>
                  <a:cubicBezTo>
                    <a:pt x="2292" y="36"/>
                    <a:pt x="2229" y="1"/>
                    <a:pt x="2165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6853;p92"/>
            <p:cNvSpPr/>
            <p:nvPr/>
          </p:nvSpPr>
          <p:spPr>
            <a:xfrm>
              <a:off x="4530501" y="3375135"/>
              <a:ext cx="80787" cy="119634"/>
            </a:xfrm>
            <a:custGeom>
              <a:avLst/>
              <a:gdLst/>
              <a:ahLst/>
              <a:cxnLst/>
              <a:rect l="l" t="t" r="r" b="b"/>
              <a:pathLst>
                <a:path w="3082" h="4564" extrusionOk="0">
                  <a:moveTo>
                    <a:pt x="913" y="1"/>
                  </a:moveTo>
                  <a:cubicBezTo>
                    <a:pt x="849" y="1"/>
                    <a:pt x="786" y="36"/>
                    <a:pt x="757" y="100"/>
                  </a:cubicBezTo>
                  <a:cubicBezTo>
                    <a:pt x="525" y="603"/>
                    <a:pt x="1" y="1837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4"/>
                    <a:pt x="1476" y="4563"/>
                    <a:pt x="1712" y="4563"/>
                  </a:cubicBezTo>
                  <a:cubicBezTo>
                    <a:pt x="2092" y="4563"/>
                    <a:pt x="2462" y="4409"/>
                    <a:pt x="2705" y="4095"/>
                  </a:cubicBezTo>
                  <a:cubicBezTo>
                    <a:pt x="3081" y="3613"/>
                    <a:pt x="2986" y="2973"/>
                    <a:pt x="2708" y="2333"/>
                  </a:cubicBezTo>
                  <a:cubicBezTo>
                    <a:pt x="2325" y="1454"/>
                    <a:pt x="1421" y="452"/>
                    <a:pt x="1038" y="54"/>
                  </a:cubicBezTo>
                  <a:cubicBezTo>
                    <a:pt x="1003" y="18"/>
                    <a:pt x="958" y="1"/>
                    <a:pt x="91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6854;p92"/>
            <p:cNvSpPr/>
            <p:nvPr/>
          </p:nvSpPr>
          <p:spPr>
            <a:xfrm>
              <a:off x="4426281" y="3536080"/>
              <a:ext cx="155126" cy="88624"/>
            </a:xfrm>
            <a:custGeom>
              <a:avLst/>
              <a:gdLst/>
              <a:ahLst/>
              <a:cxnLst/>
              <a:rect l="l" t="t" r="r" b="b"/>
              <a:pathLst>
                <a:path w="5918" h="3381" extrusionOk="0">
                  <a:moveTo>
                    <a:pt x="183" y="0"/>
                  </a:moveTo>
                  <a:cubicBezTo>
                    <a:pt x="74" y="0"/>
                    <a:pt x="0" y="131"/>
                    <a:pt x="74" y="226"/>
                  </a:cubicBezTo>
                  <a:cubicBezTo>
                    <a:pt x="601" y="965"/>
                    <a:pt x="2292" y="2864"/>
                    <a:pt x="5918" y="3380"/>
                  </a:cubicBezTo>
                  <a:cubicBezTo>
                    <a:pt x="5918" y="3380"/>
                    <a:pt x="4283" y="929"/>
                    <a:pt x="218" y="5"/>
                  </a:cubicBezTo>
                  <a:cubicBezTo>
                    <a:pt x="206" y="2"/>
                    <a:pt x="194" y="0"/>
                    <a:pt x="18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6855;p92"/>
            <p:cNvSpPr/>
            <p:nvPr/>
          </p:nvSpPr>
          <p:spPr>
            <a:xfrm>
              <a:off x="4560200" y="3464834"/>
              <a:ext cx="42412" cy="58192"/>
            </a:xfrm>
            <a:custGeom>
              <a:avLst/>
              <a:gdLst/>
              <a:ahLst/>
              <a:cxnLst/>
              <a:rect l="l" t="t" r="r" b="b"/>
              <a:pathLst>
                <a:path w="1618" h="2220" extrusionOk="0">
                  <a:moveTo>
                    <a:pt x="807" y="0"/>
                  </a:moveTo>
                  <a:cubicBezTo>
                    <a:pt x="751" y="0"/>
                    <a:pt x="695" y="27"/>
                    <a:pt x="661" y="82"/>
                  </a:cubicBezTo>
                  <a:lnTo>
                    <a:pt x="0" y="1140"/>
                  </a:lnTo>
                  <a:lnTo>
                    <a:pt x="805" y="2220"/>
                  </a:lnTo>
                  <a:lnTo>
                    <a:pt x="1618" y="1140"/>
                  </a:lnTo>
                  <a:lnTo>
                    <a:pt x="953" y="82"/>
                  </a:lnTo>
                  <a:cubicBezTo>
                    <a:pt x="920" y="27"/>
                    <a:pt x="863" y="0"/>
                    <a:pt x="807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6856;p92"/>
            <p:cNvSpPr/>
            <p:nvPr/>
          </p:nvSpPr>
          <p:spPr>
            <a:xfrm>
              <a:off x="4551524" y="3481060"/>
              <a:ext cx="80682" cy="119608"/>
            </a:xfrm>
            <a:custGeom>
              <a:avLst/>
              <a:gdLst/>
              <a:ahLst/>
              <a:cxnLst/>
              <a:rect l="l" t="t" r="r" b="b"/>
              <a:pathLst>
                <a:path w="3078" h="4563" extrusionOk="0">
                  <a:moveTo>
                    <a:pt x="2165" y="0"/>
                  </a:moveTo>
                  <a:cubicBezTo>
                    <a:pt x="2120" y="0"/>
                    <a:pt x="2075" y="17"/>
                    <a:pt x="2040" y="54"/>
                  </a:cubicBezTo>
                  <a:cubicBezTo>
                    <a:pt x="1660" y="451"/>
                    <a:pt x="753" y="1453"/>
                    <a:pt x="370" y="2332"/>
                  </a:cubicBezTo>
                  <a:cubicBezTo>
                    <a:pt x="92" y="2972"/>
                    <a:pt x="1" y="3612"/>
                    <a:pt x="373" y="4094"/>
                  </a:cubicBezTo>
                  <a:cubicBezTo>
                    <a:pt x="616" y="4408"/>
                    <a:pt x="986" y="4562"/>
                    <a:pt x="1367" y="4562"/>
                  </a:cubicBezTo>
                  <a:cubicBezTo>
                    <a:pt x="1604" y="4562"/>
                    <a:pt x="1844" y="4503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6"/>
                    <a:pt x="2553" y="602"/>
                    <a:pt x="2321" y="99"/>
                  </a:cubicBezTo>
                  <a:cubicBezTo>
                    <a:pt x="2292" y="35"/>
                    <a:pt x="2229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6857;p92"/>
            <p:cNvSpPr/>
            <p:nvPr/>
          </p:nvSpPr>
          <p:spPr>
            <a:xfrm>
              <a:off x="4530501" y="3481060"/>
              <a:ext cx="80787" cy="119608"/>
            </a:xfrm>
            <a:custGeom>
              <a:avLst/>
              <a:gdLst/>
              <a:ahLst/>
              <a:cxnLst/>
              <a:rect l="l" t="t" r="r" b="b"/>
              <a:pathLst>
                <a:path w="3082" h="4563" extrusionOk="0">
                  <a:moveTo>
                    <a:pt x="913" y="0"/>
                  </a:moveTo>
                  <a:cubicBezTo>
                    <a:pt x="849" y="0"/>
                    <a:pt x="786" y="35"/>
                    <a:pt x="757" y="99"/>
                  </a:cubicBezTo>
                  <a:cubicBezTo>
                    <a:pt x="525" y="602"/>
                    <a:pt x="1" y="1836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3"/>
                    <a:pt x="1476" y="4562"/>
                    <a:pt x="1712" y="4562"/>
                  </a:cubicBezTo>
                  <a:cubicBezTo>
                    <a:pt x="2092" y="4562"/>
                    <a:pt x="2462" y="4408"/>
                    <a:pt x="2705" y="4094"/>
                  </a:cubicBezTo>
                  <a:cubicBezTo>
                    <a:pt x="3081" y="3612"/>
                    <a:pt x="2986" y="2972"/>
                    <a:pt x="2708" y="2332"/>
                  </a:cubicBezTo>
                  <a:cubicBezTo>
                    <a:pt x="2325" y="1453"/>
                    <a:pt x="1421" y="451"/>
                    <a:pt x="1038" y="54"/>
                  </a:cubicBezTo>
                  <a:cubicBezTo>
                    <a:pt x="1003" y="17"/>
                    <a:pt x="958" y="0"/>
                    <a:pt x="91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6858;p92"/>
            <p:cNvSpPr/>
            <p:nvPr/>
          </p:nvSpPr>
          <p:spPr>
            <a:xfrm>
              <a:off x="4413174" y="3348241"/>
              <a:ext cx="336726" cy="360972"/>
            </a:xfrm>
            <a:custGeom>
              <a:avLst/>
              <a:gdLst/>
              <a:ahLst/>
              <a:cxnLst/>
              <a:rect l="l" t="t" r="r" b="b"/>
              <a:pathLst>
                <a:path w="12846" h="13771" extrusionOk="0">
                  <a:moveTo>
                    <a:pt x="6418" y="581"/>
                  </a:moveTo>
                  <a:lnTo>
                    <a:pt x="6836" y="1245"/>
                  </a:lnTo>
                  <a:cubicBezTo>
                    <a:pt x="6706" y="1386"/>
                    <a:pt x="6566" y="1551"/>
                    <a:pt x="6418" y="1734"/>
                  </a:cubicBezTo>
                  <a:cubicBezTo>
                    <a:pt x="6274" y="1551"/>
                    <a:pt x="6133" y="1386"/>
                    <a:pt x="6003" y="1245"/>
                  </a:cubicBezTo>
                  <a:lnTo>
                    <a:pt x="6418" y="581"/>
                  </a:lnTo>
                  <a:close/>
                  <a:moveTo>
                    <a:pt x="799" y="3419"/>
                  </a:moveTo>
                  <a:lnTo>
                    <a:pt x="1562" y="3594"/>
                  </a:lnTo>
                  <a:cubicBezTo>
                    <a:pt x="1572" y="3784"/>
                    <a:pt x="1590" y="4002"/>
                    <a:pt x="1614" y="4234"/>
                  </a:cubicBezTo>
                  <a:cubicBezTo>
                    <a:pt x="1382" y="4210"/>
                    <a:pt x="1168" y="4192"/>
                    <a:pt x="974" y="4182"/>
                  </a:cubicBezTo>
                  <a:lnTo>
                    <a:pt x="799" y="3419"/>
                  </a:lnTo>
                  <a:close/>
                  <a:moveTo>
                    <a:pt x="12037" y="3419"/>
                  </a:moveTo>
                  <a:lnTo>
                    <a:pt x="11861" y="4182"/>
                  </a:lnTo>
                  <a:cubicBezTo>
                    <a:pt x="11671" y="4192"/>
                    <a:pt x="11453" y="4210"/>
                    <a:pt x="11225" y="4234"/>
                  </a:cubicBezTo>
                  <a:cubicBezTo>
                    <a:pt x="11249" y="4002"/>
                    <a:pt x="11264" y="3784"/>
                    <a:pt x="11274" y="3594"/>
                  </a:cubicBezTo>
                  <a:lnTo>
                    <a:pt x="12037" y="3419"/>
                  </a:lnTo>
                  <a:close/>
                  <a:moveTo>
                    <a:pt x="5398" y="1189"/>
                  </a:moveTo>
                  <a:lnTo>
                    <a:pt x="5402" y="1193"/>
                  </a:lnTo>
                  <a:cubicBezTo>
                    <a:pt x="5767" y="1565"/>
                    <a:pt x="6105" y="1966"/>
                    <a:pt x="6414" y="2388"/>
                  </a:cubicBezTo>
                  <a:cubicBezTo>
                    <a:pt x="6458" y="2444"/>
                    <a:pt x="6513" y="2467"/>
                    <a:pt x="6567" y="2467"/>
                  </a:cubicBezTo>
                  <a:cubicBezTo>
                    <a:pt x="6709" y="2467"/>
                    <a:pt x="6843" y="2308"/>
                    <a:pt x="6741" y="2153"/>
                  </a:cubicBezTo>
                  <a:cubicBezTo>
                    <a:pt x="6717" y="2121"/>
                    <a:pt x="6696" y="2093"/>
                    <a:pt x="6675" y="2065"/>
                  </a:cubicBezTo>
                  <a:cubicBezTo>
                    <a:pt x="6914" y="1762"/>
                    <a:pt x="7170" y="1470"/>
                    <a:pt x="7438" y="1193"/>
                  </a:cubicBezTo>
                  <a:cubicBezTo>
                    <a:pt x="7670" y="1703"/>
                    <a:pt x="8158" y="2870"/>
                    <a:pt x="8158" y="3651"/>
                  </a:cubicBezTo>
                  <a:cubicBezTo>
                    <a:pt x="8158" y="4097"/>
                    <a:pt x="7986" y="4530"/>
                    <a:pt x="7677" y="4853"/>
                  </a:cubicBezTo>
                  <a:cubicBezTo>
                    <a:pt x="7652" y="4808"/>
                    <a:pt x="7617" y="4776"/>
                    <a:pt x="7571" y="4758"/>
                  </a:cubicBezTo>
                  <a:cubicBezTo>
                    <a:pt x="7628" y="4572"/>
                    <a:pt x="7649" y="4375"/>
                    <a:pt x="7635" y="4182"/>
                  </a:cubicBezTo>
                  <a:cubicBezTo>
                    <a:pt x="7610" y="3805"/>
                    <a:pt x="7469" y="3376"/>
                    <a:pt x="7216" y="2909"/>
                  </a:cubicBezTo>
                  <a:cubicBezTo>
                    <a:pt x="7174" y="2835"/>
                    <a:pt x="7110" y="2805"/>
                    <a:pt x="7047" y="2805"/>
                  </a:cubicBezTo>
                  <a:cubicBezTo>
                    <a:pt x="6912" y="2805"/>
                    <a:pt x="6780" y="2941"/>
                    <a:pt x="6861" y="3099"/>
                  </a:cubicBezTo>
                  <a:cubicBezTo>
                    <a:pt x="7286" y="3890"/>
                    <a:pt x="7346" y="4498"/>
                    <a:pt x="7044" y="4917"/>
                  </a:cubicBezTo>
                  <a:lnTo>
                    <a:pt x="6590" y="4189"/>
                  </a:lnTo>
                  <a:cubicBezTo>
                    <a:pt x="6551" y="4125"/>
                    <a:pt x="6486" y="4094"/>
                    <a:pt x="6420" y="4094"/>
                  </a:cubicBezTo>
                  <a:cubicBezTo>
                    <a:pt x="6354" y="4094"/>
                    <a:pt x="6288" y="4125"/>
                    <a:pt x="6249" y="4189"/>
                  </a:cubicBezTo>
                  <a:lnTo>
                    <a:pt x="5722" y="5036"/>
                  </a:lnTo>
                  <a:cubicBezTo>
                    <a:pt x="5581" y="4892"/>
                    <a:pt x="5493" y="4808"/>
                    <a:pt x="5482" y="4797"/>
                  </a:cubicBezTo>
                  <a:cubicBezTo>
                    <a:pt x="5442" y="4760"/>
                    <a:pt x="5392" y="4742"/>
                    <a:pt x="5342" y="4742"/>
                  </a:cubicBezTo>
                  <a:cubicBezTo>
                    <a:pt x="5270" y="4742"/>
                    <a:pt x="5200" y="4779"/>
                    <a:pt x="5162" y="4850"/>
                  </a:cubicBezTo>
                  <a:cubicBezTo>
                    <a:pt x="4853" y="4526"/>
                    <a:pt x="4681" y="4097"/>
                    <a:pt x="4681" y="3651"/>
                  </a:cubicBezTo>
                  <a:cubicBezTo>
                    <a:pt x="4677" y="2870"/>
                    <a:pt x="5166" y="1703"/>
                    <a:pt x="5398" y="1189"/>
                  </a:cubicBezTo>
                  <a:close/>
                  <a:moveTo>
                    <a:pt x="6418" y="4677"/>
                  </a:moveTo>
                  <a:lnTo>
                    <a:pt x="6836" y="5342"/>
                  </a:lnTo>
                  <a:cubicBezTo>
                    <a:pt x="6706" y="5483"/>
                    <a:pt x="6566" y="5648"/>
                    <a:pt x="6418" y="5827"/>
                  </a:cubicBezTo>
                  <a:cubicBezTo>
                    <a:pt x="6271" y="5649"/>
                    <a:pt x="6130" y="5484"/>
                    <a:pt x="6004" y="5340"/>
                  </a:cubicBezTo>
                  <a:lnTo>
                    <a:pt x="6004" y="5340"/>
                  </a:lnTo>
                  <a:lnTo>
                    <a:pt x="6418" y="4677"/>
                  </a:lnTo>
                  <a:close/>
                  <a:moveTo>
                    <a:pt x="10887" y="3130"/>
                  </a:moveTo>
                  <a:cubicBezTo>
                    <a:pt x="10880" y="3517"/>
                    <a:pt x="10856" y="3904"/>
                    <a:pt x="10810" y="4287"/>
                  </a:cubicBezTo>
                  <a:lnTo>
                    <a:pt x="10701" y="4305"/>
                  </a:lnTo>
                  <a:cubicBezTo>
                    <a:pt x="10451" y="4345"/>
                    <a:pt x="10495" y="4706"/>
                    <a:pt x="10726" y="4706"/>
                  </a:cubicBezTo>
                  <a:cubicBezTo>
                    <a:pt x="10740" y="4706"/>
                    <a:pt x="10753" y="4705"/>
                    <a:pt x="10768" y="4702"/>
                  </a:cubicBezTo>
                  <a:cubicBezTo>
                    <a:pt x="11281" y="4621"/>
                    <a:pt x="11805" y="4579"/>
                    <a:pt x="12325" y="4572"/>
                  </a:cubicBezTo>
                  <a:lnTo>
                    <a:pt x="12325" y="4572"/>
                  </a:lnTo>
                  <a:cubicBezTo>
                    <a:pt x="12129" y="5099"/>
                    <a:pt x="11650" y="6267"/>
                    <a:pt x="11098" y="6819"/>
                  </a:cubicBezTo>
                  <a:cubicBezTo>
                    <a:pt x="10760" y="7158"/>
                    <a:pt x="10316" y="7327"/>
                    <a:pt x="9871" y="7327"/>
                  </a:cubicBezTo>
                  <a:cubicBezTo>
                    <a:pt x="9437" y="7327"/>
                    <a:pt x="9003" y="7166"/>
                    <a:pt x="8665" y="6844"/>
                  </a:cubicBezTo>
                  <a:cubicBezTo>
                    <a:pt x="8489" y="6436"/>
                    <a:pt x="8471" y="6084"/>
                    <a:pt x="8605" y="5792"/>
                  </a:cubicBezTo>
                  <a:cubicBezTo>
                    <a:pt x="8781" y="5405"/>
                    <a:pt x="9235" y="5103"/>
                    <a:pt x="9945" y="4888"/>
                  </a:cubicBezTo>
                  <a:cubicBezTo>
                    <a:pt x="10174" y="4811"/>
                    <a:pt x="10098" y="4494"/>
                    <a:pt x="9891" y="4494"/>
                  </a:cubicBezTo>
                  <a:cubicBezTo>
                    <a:pt x="9872" y="4494"/>
                    <a:pt x="9853" y="4496"/>
                    <a:pt x="9832" y="4502"/>
                  </a:cubicBezTo>
                  <a:cubicBezTo>
                    <a:pt x="9002" y="4751"/>
                    <a:pt x="8468" y="5128"/>
                    <a:pt x="8239" y="5623"/>
                  </a:cubicBezTo>
                  <a:cubicBezTo>
                    <a:pt x="8201" y="5704"/>
                    <a:pt x="8173" y="5785"/>
                    <a:pt x="8155" y="5870"/>
                  </a:cubicBezTo>
                  <a:cubicBezTo>
                    <a:pt x="8137" y="5778"/>
                    <a:pt x="8130" y="5683"/>
                    <a:pt x="8130" y="5588"/>
                  </a:cubicBezTo>
                  <a:cubicBezTo>
                    <a:pt x="8130" y="5128"/>
                    <a:pt x="8313" y="4685"/>
                    <a:pt x="8640" y="4357"/>
                  </a:cubicBezTo>
                  <a:cubicBezTo>
                    <a:pt x="9189" y="3809"/>
                    <a:pt x="10360" y="3327"/>
                    <a:pt x="10884" y="3130"/>
                  </a:cubicBezTo>
                  <a:close/>
                  <a:moveTo>
                    <a:pt x="1952" y="3130"/>
                  </a:moveTo>
                  <a:lnTo>
                    <a:pt x="1952" y="3130"/>
                  </a:lnTo>
                  <a:cubicBezTo>
                    <a:pt x="2479" y="3327"/>
                    <a:pt x="3647" y="3809"/>
                    <a:pt x="4199" y="4361"/>
                  </a:cubicBezTo>
                  <a:cubicBezTo>
                    <a:pt x="4526" y="4685"/>
                    <a:pt x="4709" y="5128"/>
                    <a:pt x="4709" y="5592"/>
                  </a:cubicBezTo>
                  <a:cubicBezTo>
                    <a:pt x="4709" y="5683"/>
                    <a:pt x="4702" y="5778"/>
                    <a:pt x="4684" y="5870"/>
                  </a:cubicBezTo>
                  <a:cubicBezTo>
                    <a:pt x="4663" y="5785"/>
                    <a:pt x="4635" y="5704"/>
                    <a:pt x="4600" y="5623"/>
                  </a:cubicBezTo>
                  <a:cubicBezTo>
                    <a:pt x="4371" y="5128"/>
                    <a:pt x="3837" y="4751"/>
                    <a:pt x="3007" y="4502"/>
                  </a:cubicBezTo>
                  <a:cubicBezTo>
                    <a:pt x="2986" y="4496"/>
                    <a:pt x="2967" y="4494"/>
                    <a:pt x="2948" y="4494"/>
                  </a:cubicBezTo>
                  <a:cubicBezTo>
                    <a:pt x="2741" y="4494"/>
                    <a:pt x="2665" y="4811"/>
                    <a:pt x="2891" y="4888"/>
                  </a:cubicBezTo>
                  <a:cubicBezTo>
                    <a:pt x="3605" y="5103"/>
                    <a:pt x="4055" y="5405"/>
                    <a:pt x="4234" y="5792"/>
                  </a:cubicBezTo>
                  <a:cubicBezTo>
                    <a:pt x="4364" y="6084"/>
                    <a:pt x="4347" y="6436"/>
                    <a:pt x="4174" y="6847"/>
                  </a:cubicBezTo>
                  <a:cubicBezTo>
                    <a:pt x="3837" y="7169"/>
                    <a:pt x="3404" y="7329"/>
                    <a:pt x="2972" y="7329"/>
                  </a:cubicBezTo>
                  <a:cubicBezTo>
                    <a:pt x="2526" y="7329"/>
                    <a:pt x="2080" y="7158"/>
                    <a:pt x="1741" y="6819"/>
                  </a:cubicBezTo>
                  <a:cubicBezTo>
                    <a:pt x="1185" y="6267"/>
                    <a:pt x="707" y="5096"/>
                    <a:pt x="510" y="4568"/>
                  </a:cubicBezTo>
                  <a:lnTo>
                    <a:pt x="510" y="4568"/>
                  </a:lnTo>
                  <a:lnTo>
                    <a:pt x="514" y="4572"/>
                  </a:lnTo>
                  <a:cubicBezTo>
                    <a:pt x="1034" y="4579"/>
                    <a:pt x="1555" y="4621"/>
                    <a:pt x="2072" y="4702"/>
                  </a:cubicBezTo>
                  <a:cubicBezTo>
                    <a:pt x="2086" y="4705"/>
                    <a:pt x="2099" y="4706"/>
                    <a:pt x="2112" y="4706"/>
                  </a:cubicBezTo>
                  <a:cubicBezTo>
                    <a:pt x="2341" y="4706"/>
                    <a:pt x="2388" y="4345"/>
                    <a:pt x="2138" y="4305"/>
                  </a:cubicBezTo>
                  <a:lnTo>
                    <a:pt x="2026" y="4287"/>
                  </a:lnTo>
                  <a:cubicBezTo>
                    <a:pt x="1984" y="3904"/>
                    <a:pt x="1955" y="3517"/>
                    <a:pt x="1952" y="3130"/>
                  </a:cubicBezTo>
                  <a:close/>
                  <a:moveTo>
                    <a:pt x="8517" y="7252"/>
                  </a:moveTo>
                  <a:lnTo>
                    <a:pt x="8517" y="7252"/>
                  </a:lnTo>
                  <a:cubicBezTo>
                    <a:pt x="8883" y="7550"/>
                    <a:pt x="9336" y="7719"/>
                    <a:pt x="9808" y="7733"/>
                  </a:cubicBezTo>
                  <a:cubicBezTo>
                    <a:pt x="9335" y="7944"/>
                    <a:pt x="8875" y="8189"/>
                    <a:pt x="8437" y="8465"/>
                  </a:cubicBezTo>
                  <a:lnTo>
                    <a:pt x="8437" y="8465"/>
                  </a:lnTo>
                  <a:cubicBezTo>
                    <a:pt x="8518" y="8234"/>
                    <a:pt x="8563" y="7992"/>
                    <a:pt x="8559" y="7747"/>
                  </a:cubicBezTo>
                  <a:cubicBezTo>
                    <a:pt x="8559" y="7582"/>
                    <a:pt x="8545" y="7417"/>
                    <a:pt x="8517" y="7252"/>
                  </a:cubicBezTo>
                  <a:close/>
                  <a:moveTo>
                    <a:pt x="4322" y="7248"/>
                  </a:moveTo>
                  <a:lnTo>
                    <a:pt x="4322" y="7252"/>
                  </a:lnTo>
                  <a:cubicBezTo>
                    <a:pt x="4294" y="7417"/>
                    <a:pt x="4280" y="7582"/>
                    <a:pt x="4280" y="7747"/>
                  </a:cubicBezTo>
                  <a:cubicBezTo>
                    <a:pt x="4276" y="7993"/>
                    <a:pt x="4322" y="8236"/>
                    <a:pt x="4403" y="8468"/>
                  </a:cubicBezTo>
                  <a:cubicBezTo>
                    <a:pt x="3967" y="8190"/>
                    <a:pt x="3506" y="7944"/>
                    <a:pt x="3035" y="7733"/>
                  </a:cubicBezTo>
                  <a:cubicBezTo>
                    <a:pt x="3503" y="7719"/>
                    <a:pt x="3956" y="7547"/>
                    <a:pt x="4322" y="7248"/>
                  </a:cubicBezTo>
                  <a:close/>
                  <a:moveTo>
                    <a:pt x="7438" y="5289"/>
                  </a:moveTo>
                  <a:cubicBezTo>
                    <a:pt x="7670" y="5799"/>
                    <a:pt x="8158" y="6967"/>
                    <a:pt x="8158" y="7747"/>
                  </a:cubicBezTo>
                  <a:cubicBezTo>
                    <a:pt x="8158" y="8306"/>
                    <a:pt x="7888" y="8830"/>
                    <a:pt x="7434" y="9157"/>
                  </a:cubicBezTo>
                  <a:cubicBezTo>
                    <a:pt x="7480" y="9084"/>
                    <a:pt x="7518" y="9006"/>
                    <a:pt x="7547" y="8925"/>
                  </a:cubicBezTo>
                  <a:cubicBezTo>
                    <a:pt x="7737" y="8412"/>
                    <a:pt x="7624" y="7768"/>
                    <a:pt x="7216" y="7005"/>
                  </a:cubicBezTo>
                  <a:cubicBezTo>
                    <a:pt x="7175" y="6925"/>
                    <a:pt x="7108" y="6892"/>
                    <a:pt x="7041" y="6892"/>
                  </a:cubicBezTo>
                  <a:cubicBezTo>
                    <a:pt x="6903" y="6892"/>
                    <a:pt x="6766" y="7034"/>
                    <a:pt x="6861" y="7195"/>
                  </a:cubicBezTo>
                  <a:cubicBezTo>
                    <a:pt x="7213" y="7853"/>
                    <a:pt x="7318" y="8387"/>
                    <a:pt x="7167" y="8785"/>
                  </a:cubicBezTo>
                  <a:cubicBezTo>
                    <a:pt x="7058" y="9084"/>
                    <a:pt x="6791" y="9319"/>
                    <a:pt x="6379" y="9484"/>
                  </a:cubicBezTo>
                  <a:cubicBezTo>
                    <a:pt x="5433" y="9463"/>
                    <a:pt x="4681" y="8693"/>
                    <a:pt x="4677" y="7747"/>
                  </a:cubicBezTo>
                  <a:cubicBezTo>
                    <a:pt x="4677" y="6967"/>
                    <a:pt x="5166" y="5799"/>
                    <a:pt x="5398" y="5289"/>
                  </a:cubicBezTo>
                  <a:cubicBezTo>
                    <a:pt x="5764" y="5662"/>
                    <a:pt x="6101" y="6063"/>
                    <a:pt x="6407" y="6481"/>
                  </a:cubicBezTo>
                  <a:lnTo>
                    <a:pt x="6411" y="6485"/>
                  </a:lnTo>
                  <a:cubicBezTo>
                    <a:pt x="6455" y="6540"/>
                    <a:pt x="6510" y="6563"/>
                    <a:pt x="6564" y="6563"/>
                  </a:cubicBezTo>
                  <a:cubicBezTo>
                    <a:pt x="6706" y="6563"/>
                    <a:pt x="6840" y="6405"/>
                    <a:pt x="6738" y="6249"/>
                  </a:cubicBezTo>
                  <a:cubicBezTo>
                    <a:pt x="6717" y="6218"/>
                    <a:pt x="6696" y="6190"/>
                    <a:pt x="6671" y="6161"/>
                  </a:cubicBezTo>
                  <a:cubicBezTo>
                    <a:pt x="6914" y="5855"/>
                    <a:pt x="7167" y="5567"/>
                    <a:pt x="7438" y="5289"/>
                  </a:cubicBezTo>
                  <a:close/>
                  <a:moveTo>
                    <a:pt x="6112" y="9864"/>
                  </a:moveTo>
                  <a:lnTo>
                    <a:pt x="6112" y="9864"/>
                  </a:lnTo>
                  <a:cubicBezTo>
                    <a:pt x="6214" y="9880"/>
                    <a:pt x="6316" y="9888"/>
                    <a:pt x="6418" y="9888"/>
                  </a:cubicBezTo>
                  <a:cubicBezTo>
                    <a:pt x="6520" y="9888"/>
                    <a:pt x="6622" y="9880"/>
                    <a:pt x="6724" y="9864"/>
                  </a:cubicBezTo>
                  <a:lnTo>
                    <a:pt x="6724" y="9864"/>
                  </a:lnTo>
                  <a:cubicBezTo>
                    <a:pt x="6594" y="10001"/>
                    <a:pt x="6492" y="10121"/>
                    <a:pt x="6418" y="10212"/>
                  </a:cubicBezTo>
                  <a:cubicBezTo>
                    <a:pt x="6344" y="10121"/>
                    <a:pt x="6242" y="10001"/>
                    <a:pt x="6112" y="9864"/>
                  </a:cubicBezTo>
                  <a:close/>
                  <a:moveTo>
                    <a:pt x="837" y="7407"/>
                  </a:moveTo>
                  <a:cubicBezTo>
                    <a:pt x="2752" y="7871"/>
                    <a:pt x="4080" y="8676"/>
                    <a:pt x="4878" y="9298"/>
                  </a:cubicBezTo>
                  <a:cubicBezTo>
                    <a:pt x="5257" y="9586"/>
                    <a:pt x="5609" y="9910"/>
                    <a:pt x="5929" y="10265"/>
                  </a:cubicBezTo>
                  <a:cubicBezTo>
                    <a:pt x="3942" y="9885"/>
                    <a:pt x="2624" y="9077"/>
                    <a:pt x="1850" y="8440"/>
                  </a:cubicBezTo>
                  <a:cubicBezTo>
                    <a:pt x="1475" y="8135"/>
                    <a:pt x="1135" y="7789"/>
                    <a:pt x="837" y="7407"/>
                  </a:cubicBezTo>
                  <a:close/>
                  <a:moveTo>
                    <a:pt x="12002" y="7406"/>
                  </a:moveTo>
                  <a:lnTo>
                    <a:pt x="12002" y="7406"/>
                  </a:lnTo>
                  <a:cubicBezTo>
                    <a:pt x="11703" y="7786"/>
                    <a:pt x="11362" y="8134"/>
                    <a:pt x="10986" y="8440"/>
                  </a:cubicBezTo>
                  <a:lnTo>
                    <a:pt x="10989" y="8440"/>
                  </a:lnTo>
                  <a:cubicBezTo>
                    <a:pt x="10216" y="9080"/>
                    <a:pt x="8897" y="9885"/>
                    <a:pt x="6907" y="10265"/>
                  </a:cubicBezTo>
                  <a:cubicBezTo>
                    <a:pt x="7223" y="9917"/>
                    <a:pt x="7571" y="9593"/>
                    <a:pt x="7944" y="9309"/>
                  </a:cubicBezTo>
                  <a:cubicBezTo>
                    <a:pt x="8746" y="8686"/>
                    <a:pt x="10078" y="7874"/>
                    <a:pt x="12002" y="7406"/>
                  </a:cubicBezTo>
                  <a:close/>
                  <a:moveTo>
                    <a:pt x="2375" y="9652"/>
                  </a:moveTo>
                  <a:cubicBezTo>
                    <a:pt x="2577" y="9652"/>
                    <a:pt x="2780" y="9661"/>
                    <a:pt x="2982" y="9678"/>
                  </a:cubicBezTo>
                  <a:lnTo>
                    <a:pt x="2989" y="9678"/>
                  </a:lnTo>
                  <a:cubicBezTo>
                    <a:pt x="3756" y="10082"/>
                    <a:pt x="4723" y="10451"/>
                    <a:pt x="5919" y="10673"/>
                  </a:cubicBezTo>
                  <a:cubicBezTo>
                    <a:pt x="5509" y="10745"/>
                    <a:pt x="5126" y="10776"/>
                    <a:pt x="4770" y="10776"/>
                  </a:cubicBezTo>
                  <a:cubicBezTo>
                    <a:pt x="3805" y="10776"/>
                    <a:pt x="3043" y="10551"/>
                    <a:pt x="2511" y="10314"/>
                  </a:cubicBezTo>
                  <a:lnTo>
                    <a:pt x="2511" y="10314"/>
                  </a:lnTo>
                  <a:lnTo>
                    <a:pt x="2515" y="10318"/>
                  </a:lnTo>
                  <a:cubicBezTo>
                    <a:pt x="2149" y="10156"/>
                    <a:pt x="1804" y="9952"/>
                    <a:pt x="1488" y="9706"/>
                  </a:cubicBezTo>
                  <a:cubicBezTo>
                    <a:pt x="1783" y="9670"/>
                    <a:pt x="2079" y="9652"/>
                    <a:pt x="2375" y="9652"/>
                  </a:cubicBezTo>
                  <a:close/>
                  <a:moveTo>
                    <a:pt x="10464" y="9652"/>
                  </a:moveTo>
                  <a:cubicBezTo>
                    <a:pt x="10761" y="9652"/>
                    <a:pt x="11057" y="9670"/>
                    <a:pt x="11351" y="9706"/>
                  </a:cubicBezTo>
                  <a:cubicBezTo>
                    <a:pt x="11042" y="9949"/>
                    <a:pt x="10701" y="10149"/>
                    <a:pt x="10342" y="10311"/>
                  </a:cubicBezTo>
                  <a:cubicBezTo>
                    <a:pt x="9809" y="10549"/>
                    <a:pt x="9045" y="10779"/>
                    <a:pt x="8078" y="10779"/>
                  </a:cubicBezTo>
                  <a:cubicBezTo>
                    <a:pt x="7720" y="10779"/>
                    <a:pt x="7333" y="10747"/>
                    <a:pt x="6921" y="10673"/>
                  </a:cubicBezTo>
                  <a:cubicBezTo>
                    <a:pt x="8116" y="10451"/>
                    <a:pt x="9087" y="10082"/>
                    <a:pt x="9850" y="9678"/>
                  </a:cubicBezTo>
                  <a:lnTo>
                    <a:pt x="9857" y="9678"/>
                  </a:lnTo>
                  <a:cubicBezTo>
                    <a:pt x="10059" y="9661"/>
                    <a:pt x="10262" y="9652"/>
                    <a:pt x="10464" y="9652"/>
                  </a:cubicBezTo>
                  <a:close/>
                  <a:moveTo>
                    <a:pt x="6418" y="10979"/>
                  </a:moveTo>
                  <a:lnTo>
                    <a:pt x="6495" y="10997"/>
                  </a:lnTo>
                  <a:lnTo>
                    <a:pt x="6587" y="11644"/>
                  </a:lnTo>
                  <a:lnTo>
                    <a:pt x="6249" y="11644"/>
                  </a:lnTo>
                  <a:lnTo>
                    <a:pt x="6344" y="10997"/>
                  </a:lnTo>
                  <a:lnTo>
                    <a:pt x="6418" y="10979"/>
                  </a:lnTo>
                  <a:close/>
                  <a:moveTo>
                    <a:pt x="6643" y="12044"/>
                  </a:moveTo>
                  <a:lnTo>
                    <a:pt x="6833" y="13367"/>
                  </a:lnTo>
                  <a:lnTo>
                    <a:pt x="6006" y="13367"/>
                  </a:lnTo>
                  <a:lnTo>
                    <a:pt x="6193" y="12044"/>
                  </a:lnTo>
                  <a:close/>
                  <a:moveTo>
                    <a:pt x="6423" y="1"/>
                  </a:moveTo>
                  <a:cubicBezTo>
                    <a:pt x="6357" y="1"/>
                    <a:pt x="6291" y="32"/>
                    <a:pt x="6253" y="96"/>
                  </a:cubicBezTo>
                  <a:lnTo>
                    <a:pt x="5725" y="940"/>
                  </a:lnTo>
                  <a:cubicBezTo>
                    <a:pt x="5584" y="795"/>
                    <a:pt x="5497" y="711"/>
                    <a:pt x="5486" y="700"/>
                  </a:cubicBezTo>
                  <a:cubicBezTo>
                    <a:pt x="5446" y="664"/>
                    <a:pt x="5397" y="646"/>
                    <a:pt x="5348" y="646"/>
                  </a:cubicBezTo>
                  <a:cubicBezTo>
                    <a:pt x="5274" y="646"/>
                    <a:pt x="5202" y="685"/>
                    <a:pt x="5166" y="757"/>
                  </a:cubicBezTo>
                  <a:cubicBezTo>
                    <a:pt x="5131" y="831"/>
                    <a:pt x="4283" y="2539"/>
                    <a:pt x="4283" y="3651"/>
                  </a:cubicBezTo>
                  <a:cubicBezTo>
                    <a:pt x="4283" y="3735"/>
                    <a:pt x="4287" y="3819"/>
                    <a:pt x="4297" y="3904"/>
                  </a:cubicBezTo>
                  <a:cubicBezTo>
                    <a:pt x="3443" y="3201"/>
                    <a:pt x="1889" y="2680"/>
                    <a:pt x="1818" y="2656"/>
                  </a:cubicBezTo>
                  <a:cubicBezTo>
                    <a:pt x="1798" y="2649"/>
                    <a:pt x="1777" y="2645"/>
                    <a:pt x="1756" y="2645"/>
                  </a:cubicBezTo>
                  <a:cubicBezTo>
                    <a:pt x="1652" y="2645"/>
                    <a:pt x="1558" y="2730"/>
                    <a:pt x="1555" y="2842"/>
                  </a:cubicBezTo>
                  <a:cubicBezTo>
                    <a:pt x="1555" y="2852"/>
                    <a:pt x="1551" y="2979"/>
                    <a:pt x="1555" y="3179"/>
                  </a:cubicBezTo>
                  <a:lnTo>
                    <a:pt x="584" y="2954"/>
                  </a:lnTo>
                  <a:cubicBezTo>
                    <a:pt x="569" y="2951"/>
                    <a:pt x="554" y="2950"/>
                    <a:pt x="539" y="2950"/>
                  </a:cubicBezTo>
                  <a:cubicBezTo>
                    <a:pt x="411" y="2950"/>
                    <a:pt x="310" y="3068"/>
                    <a:pt x="341" y="3197"/>
                  </a:cubicBezTo>
                  <a:lnTo>
                    <a:pt x="566" y="4168"/>
                  </a:lnTo>
                  <a:cubicBezTo>
                    <a:pt x="500" y="4166"/>
                    <a:pt x="441" y="4166"/>
                    <a:pt x="392" y="4166"/>
                  </a:cubicBezTo>
                  <a:cubicBezTo>
                    <a:pt x="295" y="4166"/>
                    <a:pt x="236" y="4168"/>
                    <a:pt x="229" y="4168"/>
                  </a:cubicBezTo>
                  <a:cubicBezTo>
                    <a:pt x="92" y="4175"/>
                    <a:pt x="0" y="4305"/>
                    <a:pt x="43" y="4431"/>
                  </a:cubicBezTo>
                  <a:cubicBezTo>
                    <a:pt x="67" y="4509"/>
                    <a:pt x="675" y="6316"/>
                    <a:pt x="1463" y="7104"/>
                  </a:cubicBezTo>
                  <a:cubicBezTo>
                    <a:pt x="1488" y="7128"/>
                    <a:pt x="1512" y="7150"/>
                    <a:pt x="1537" y="7174"/>
                  </a:cubicBezTo>
                  <a:cubicBezTo>
                    <a:pt x="1189" y="7069"/>
                    <a:pt x="820" y="6977"/>
                    <a:pt x="429" y="6900"/>
                  </a:cubicBezTo>
                  <a:cubicBezTo>
                    <a:pt x="415" y="6897"/>
                    <a:pt x="401" y="6895"/>
                    <a:pt x="387" y="6895"/>
                  </a:cubicBezTo>
                  <a:cubicBezTo>
                    <a:pt x="240" y="6895"/>
                    <a:pt x="137" y="7057"/>
                    <a:pt x="211" y="7195"/>
                  </a:cubicBezTo>
                  <a:cubicBezTo>
                    <a:pt x="229" y="7223"/>
                    <a:pt x="619" y="7937"/>
                    <a:pt x="1583" y="8735"/>
                  </a:cubicBezTo>
                  <a:cubicBezTo>
                    <a:pt x="1804" y="8918"/>
                    <a:pt x="2036" y="9091"/>
                    <a:pt x="2275" y="9249"/>
                  </a:cubicBezTo>
                  <a:cubicBezTo>
                    <a:pt x="1846" y="9256"/>
                    <a:pt x="1421" y="9295"/>
                    <a:pt x="999" y="9372"/>
                  </a:cubicBezTo>
                  <a:cubicBezTo>
                    <a:pt x="844" y="9397"/>
                    <a:pt x="777" y="9590"/>
                    <a:pt x="886" y="9706"/>
                  </a:cubicBezTo>
                  <a:cubicBezTo>
                    <a:pt x="908" y="9727"/>
                    <a:pt x="1400" y="10255"/>
                    <a:pt x="2339" y="10677"/>
                  </a:cubicBezTo>
                  <a:cubicBezTo>
                    <a:pt x="3094" y="11011"/>
                    <a:pt x="3915" y="11179"/>
                    <a:pt x="4743" y="11179"/>
                  </a:cubicBezTo>
                  <a:cubicBezTo>
                    <a:pt x="4752" y="11179"/>
                    <a:pt x="4760" y="11179"/>
                    <a:pt x="4769" y="11179"/>
                  </a:cubicBezTo>
                  <a:cubicBezTo>
                    <a:pt x="5155" y="11179"/>
                    <a:pt x="5546" y="11144"/>
                    <a:pt x="5929" y="11077"/>
                  </a:cubicBezTo>
                  <a:lnTo>
                    <a:pt x="5929" y="11077"/>
                  </a:lnTo>
                  <a:lnTo>
                    <a:pt x="5577" y="13539"/>
                  </a:lnTo>
                  <a:cubicBezTo>
                    <a:pt x="5560" y="13662"/>
                    <a:pt x="5655" y="13771"/>
                    <a:pt x="5778" y="13771"/>
                  </a:cubicBezTo>
                  <a:lnTo>
                    <a:pt x="7072" y="13771"/>
                  </a:lnTo>
                  <a:cubicBezTo>
                    <a:pt x="7195" y="13771"/>
                    <a:pt x="7290" y="13662"/>
                    <a:pt x="7272" y="13539"/>
                  </a:cubicBezTo>
                  <a:lnTo>
                    <a:pt x="6921" y="11077"/>
                  </a:lnTo>
                  <a:lnTo>
                    <a:pt x="6921" y="11077"/>
                  </a:lnTo>
                  <a:cubicBezTo>
                    <a:pt x="7304" y="11144"/>
                    <a:pt x="7691" y="11179"/>
                    <a:pt x="8081" y="11179"/>
                  </a:cubicBezTo>
                  <a:cubicBezTo>
                    <a:pt x="8090" y="11179"/>
                    <a:pt x="8098" y="11179"/>
                    <a:pt x="8107" y="11179"/>
                  </a:cubicBezTo>
                  <a:cubicBezTo>
                    <a:pt x="8935" y="11179"/>
                    <a:pt x="9756" y="11011"/>
                    <a:pt x="10511" y="10677"/>
                  </a:cubicBezTo>
                  <a:cubicBezTo>
                    <a:pt x="11450" y="10255"/>
                    <a:pt x="11942" y="9727"/>
                    <a:pt x="11963" y="9706"/>
                  </a:cubicBezTo>
                  <a:cubicBezTo>
                    <a:pt x="12069" y="9590"/>
                    <a:pt x="12005" y="9397"/>
                    <a:pt x="11851" y="9372"/>
                  </a:cubicBezTo>
                  <a:cubicBezTo>
                    <a:pt x="11429" y="9295"/>
                    <a:pt x="11003" y="9256"/>
                    <a:pt x="10574" y="9249"/>
                  </a:cubicBezTo>
                  <a:cubicBezTo>
                    <a:pt x="10813" y="9091"/>
                    <a:pt x="11045" y="8918"/>
                    <a:pt x="11267" y="8735"/>
                  </a:cubicBezTo>
                  <a:cubicBezTo>
                    <a:pt x="12231" y="7937"/>
                    <a:pt x="12621" y="7223"/>
                    <a:pt x="12638" y="7195"/>
                  </a:cubicBezTo>
                  <a:cubicBezTo>
                    <a:pt x="12712" y="7057"/>
                    <a:pt x="12610" y="6895"/>
                    <a:pt x="12463" y="6895"/>
                  </a:cubicBezTo>
                  <a:cubicBezTo>
                    <a:pt x="12449" y="6895"/>
                    <a:pt x="12435" y="6897"/>
                    <a:pt x="12420" y="6900"/>
                  </a:cubicBezTo>
                  <a:cubicBezTo>
                    <a:pt x="12030" y="6977"/>
                    <a:pt x="11661" y="7072"/>
                    <a:pt x="11313" y="7174"/>
                  </a:cubicBezTo>
                  <a:cubicBezTo>
                    <a:pt x="11337" y="7150"/>
                    <a:pt x="11362" y="7128"/>
                    <a:pt x="11387" y="7104"/>
                  </a:cubicBezTo>
                  <a:cubicBezTo>
                    <a:pt x="12167" y="6316"/>
                    <a:pt x="12776" y="4509"/>
                    <a:pt x="12804" y="4435"/>
                  </a:cubicBezTo>
                  <a:cubicBezTo>
                    <a:pt x="12846" y="4305"/>
                    <a:pt x="12751" y="4175"/>
                    <a:pt x="12617" y="4171"/>
                  </a:cubicBezTo>
                  <a:cubicBezTo>
                    <a:pt x="12608" y="4171"/>
                    <a:pt x="12550" y="4170"/>
                    <a:pt x="12453" y="4170"/>
                  </a:cubicBezTo>
                  <a:cubicBezTo>
                    <a:pt x="12405" y="4170"/>
                    <a:pt x="12347" y="4170"/>
                    <a:pt x="12280" y="4171"/>
                  </a:cubicBezTo>
                  <a:lnTo>
                    <a:pt x="12505" y="3197"/>
                  </a:lnTo>
                  <a:cubicBezTo>
                    <a:pt x="12533" y="3068"/>
                    <a:pt x="12431" y="2950"/>
                    <a:pt x="12306" y="2950"/>
                  </a:cubicBezTo>
                  <a:cubicBezTo>
                    <a:pt x="12292" y="2950"/>
                    <a:pt x="12277" y="2951"/>
                    <a:pt x="12262" y="2954"/>
                  </a:cubicBezTo>
                  <a:lnTo>
                    <a:pt x="11292" y="3179"/>
                  </a:lnTo>
                  <a:cubicBezTo>
                    <a:pt x="11295" y="2979"/>
                    <a:pt x="11292" y="2852"/>
                    <a:pt x="11292" y="2842"/>
                  </a:cubicBezTo>
                  <a:cubicBezTo>
                    <a:pt x="11286" y="2730"/>
                    <a:pt x="11194" y="2645"/>
                    <a:pt x="11090" y="2645"/>
                  </a:cubicBezTo>
                  <a:cubicBezTo>
                    <a:pt x="11069" y="2645"/>
                    <a:pt x="11049" y="2649"/>
                    <a:pt x="11028" y="2656"/>
                  </a:cubicBezTo>
                  <a:cubicBezTo>
                    <a:pt x="10958" y="2680"/>
                    <a:pt x="9403" y="3204"/>
                    <a:pt x="8549" y="3904"/>
                  </a:cubicBezTo>
                  <a:cubicBezTo>
                    <a:pt x="8559" y="3819"/>
                    <a:pt x="8563" y="3735"/>
                    <a:pt x="8563" y="3651"/>
                  </a:cubicBezTo>
                  <a:cubicBezTo>
                    <a:pt x="8563" y="2539"/>
                    <a:pt x="7715" y="831"/>
                    <a:pt x="7680" y="757"/>
                  </a:cubicBezTo>
                  <a:cubicBezTo>
                    <a:pt x="7644" y="685"/>
                    <a:pt x="7572" y="646"/>
                    <a:pt x="7499" y="646"/>
                  </a:cubicBezTo>
                  <a:cubicBezTo>
                    <a:pt x="7449" y="646"/>
                    <a:pt x="7400" y="664"/>
                    <a:pt x="7360" y="700"/>
                  </a:cubicBezTo>
                  <a:cubicBezTo>
                    <a:pt x="7353" y="711"/>
                    <a:pt x="7262" y="795"/>
                    <a:pt x="7121" y="940"/>
                  </a:cubicBezTo>
                  <a:lnTo>
                    <a:pt x="6594" y="96"/>
                  </a:lnTo>
                  <a:cubicBezTo>
                    <a:pt x="6555" y="32"/>
                    <a:pt x="6489" y="1"/>
                    <a:pt x="642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16322;p92"/>
          <p:cNvGrpSpPr/>
          <p:nvPr/>
        </p:nvGrpSpPr>
        <p:grpSpPr>
          <a:xfrm>
            <a:off x="3980126" y="4877044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976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" name="Google Shape;16073;p92"/>
          <p:cNvGrpSpPr/>
          <p:nvPr/>
        </p:nvGrpSpPr>
        <p:grpSpPr>
          <a:xfrm>
            <a:off x="5112703" y="3620093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001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" name="Google Shape;16073;p92"/>
          <p:cNvGrpSpPr/>
          <p:nvPr/>
        </p:nvGrpSpPr>
        <p:grpSpPr>
          <a:xfrm>
            <a:off x="9192558" y="1829057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008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" name="Google Shape;16073;p92"/>
          <p:cNvGrpSpPr/>
          <p:nvPr/>
        </p:nvGrpSpPr>
        <p:grpSpPr>
          <a:xfrm>
            <a:off x="6741480" y="1747476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015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" name="Google Shape;16073;p92"/>
          <p:cNvGrpSpPr/>
          <p:nvPr/>
        </p:nvGrpSpPr>
        <p:grpSpPr>
          <a:xfrm>
            <a:off x="7681052" y="433721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022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6073;p92"/>
          <p:cNvGrpSpPr/>
          <p:nvPr/>
        </p:nvGrpSpPr>
        <p:grpSpPr>
          <a:xfrm>
            <a:off x="6977839" y="2768328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029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" name="Google Shape;16073;p92"/>
          <p:cNvGrpSpPr/>
          <p:nvPr/>
        </p:nvGrpSpPr>
        <p:grpSpPr>
          <a:xfrm>
            <a:off x="8867791" y="3529751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036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6073;p92"/>
          <p:cNvGrpSpPr/>
          <p:nvPr/>
        </p:nvGrpSpPr>
        <p:grpSpPr>
          <a:xfrm>
            <a:off x="5797855" y="3620093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043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6073;p92"/>
          <p:cNvGrpSpPr/>
          <p:nvPr/>
        </p:nvGrpSpPr>
        <p:grpSpPr>
          <a:xfrm>
            <a:off x="9510778" y="3192188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050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6073;p92"/>
          <p:cNvGrpSpPr/>
          <p:nvPr/>
        </p:nvGrpSpPr>
        <p:grpSpPr>
          <a:xfrm>
            <a:off x="2781512" y="2607268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057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6073;p92"/>
          <p:cNvGrpSpPr/>
          <p:nvPr/>
        </p:nvGrpSpPr>
        <p:grpSpPr>
          <a:xfrm>
            <a:off x="2684045" y="630153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064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0" name="Google Shape;16079;p92"/>
          <p:cNvSpPr/>
          <p:nvPr/>
        </p:nvSpPr>
        <p:spPr>
          <a:xfrm>
            <a:off x="9962947" y="27922"/>
            <a:ext cx="464454" cy="987990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6079;p92"/>
          <p:cNvSpPr/>
          <p:nvPr/>
        </p:nvSpPr>
        <p:spPr>
          <a:xfrm>
            <a:off x="3595929" y="3448974"/>
            <a:ext cx="464454" cy="987990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6079;p92"/>
          <p:cNvSpPr/>
          <p:nvPr/>
        </p:nvSpPr>
        <p:spPr>
          <a:xfrm>
            <a:off x="1730891" y="2471801"/>
            <a:ext cx="464454" cy="987990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6079;p92"/>
          <p:cNvSpPr/>
          <p:nvPr/>
        </p:nvSpPr>
        <p:spPr>
          <a:xfrm>
            <a:off x="978756" y="1790523"/>
            <a:ext cx="464454" cy="987990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6079;p92"/>
          <p:cNvSpPr/>
          <p:nvPr/>
        </p:nvSpPr>
        <p:spPr>
          <a:xfrm>
            <a:off x="2586413" y="1730823"/>
            <a:ext cx="464454" cy="987990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6079;p92"/>
          <p:cNvSpPr/>
          <p:nvPr/>
        </p:nvSpPr>
        <p:spPr>
          <a:xfrm>
            <a:off x="1859538" y="630152"/>
            <a:ext cx="404828" cy="844209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6079;p92"/>
          <p:cNvSpPr/>
          <p:nvPr/>
        </p:nvSpPr>
        <p:spPr>
          <a:xfrm>
            <a:off x="3551958" y="2150140"/>
            <a:ext cx="464454" cy="987990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6079;p92"/>
          <p:cNvSpPr/>
          <p:nvPr/>
        </p:nvSpPr>
        <p:spPr>
          <a:xfrm>
            <a:off x="75809" y="1666128"/>
            <a:ext cx="464454" cy="987990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6079;p92"/>
          <p:cNvSpPr/>
          <p:nvPr/>
        </p:nvSpPr>
        <p:spPr>
          <a:xfrm>
            <a:off x="75239" y="2976951"/>
            <a:ext cx="464454" cy="987990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6079;p92"/>
          <p:cNvSpPr/>
          <p:nvPr/>
        </p:nvSpPr>
        <p:spPr>
          <a:xfrm>
            <a:off x="755886" y="3677151"/>
            <a:ext cx="464454" cy="987990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6079;p92"/>
          <p:cNvSpPr/>
          <p:nvPr/>
        </p:nvSpPr>
        <p:spPr>
          <a:xfrm>
            <a:off x="148926" y="4702174"/>
            <a:ext cx="464454" cy="987990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6079;p92"/>
          <p:cNvSpPr/>
          <p:nvPr/>
        </p:nvSpPr>
        <p:spPr>
          <a:xfrm>
            <a:off x="1053230" y="2863164"/>
            <a:ext cx="464454" cy="987990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2" name="Google Shape;16073;p92"/>
          <p:cNvGrpSpPr/>
          <p:nvPr/>
        </p:nvGrpSpPr>
        <p:grpSpPr>
          <a:xfrm>
            <a:off x="5094909" y="1883693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083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6073;p92"/>
          <p:cNvGrpSpPr/>
          <p:nvPr/>
        </p:nvGrpSpPr>
        <p:grpSpPr>
          <a:xfrm>
            <a:off x="6739211" y="3695083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090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6073;p92"/>
          <p:cNvGrpSpPr/>
          <p:nvPr/>
        </p:nvGrpSpPr>
        <p:grpSpPr>
          <a:xfrm>
            <a:off x="4386399" y="1358520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097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" name="Google Shape;16073;p92"/>
          <p:cNvGrpSpPr/>
          <p:nvPr/>
        </p:nvGrpSpPr>
        <p:grpSpPr>
          <a:xfrm>
            <a:off x="7609619" y="3605203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104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6073;p92"/>
          <p:cNvGrpSpPr/>
          <p:nvPr/>
        </p:nvGrpSpPr>
        <p:grpSpPr>
          <a:xfrm>
            <a:off x="11369333" y="504175"/>
            <a:ext cx="464454" cy="98799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111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7" name="Google Shape;16079;p92"/>
          <p:cNvSpPr/>
          <p:nvPr/>
        </p:nvSpPr>
        <p:spPr>
          <a:xfrm>
            <a:off x="10883831" y="1705420"/>
            <a:ext cx="518742" cy="907864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6079;p92"/>
          <p:cNvSpPr/>
          <p:nvPr/>
        </p:nvSpPr>
        <p:spPr>
          <a:xfrm>
            <a:off x="10132109" y="2743686"/>
            <a:ext cx="590819" cy="918266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6079;p92"/>
          <p:cNvSpPr/>
          <p:nvPr/>
        </p:nvSpPr>
        <p:spPr>
          <a:xfrm>
            <a:off x="9682505" y="2194013"/>
            <a:ext cx="495499" cy="854731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6079;p92"/>
          <p:cNvSpPr/>
          <p:nvPr/>
        </p:nvSpPr>
        <p:spPr>
          <a:xfrm>
            <a:off x="8491137" y="4852983"/>
            <a:ext cx="384895" cy="699152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6079;p92"/>
          <p:cNvSpPr/>
          <p:nvPr/>
        </p:nvSpPr>
        <p:spPr>
          <a:xfrm>
            <a:off x="11538687" y="3767475"/>
            <a:ext cx="464454" cy="987990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6079;p92"/>
          <p:cNvSpPr/>
          <p:nvPr/>
        </p:nvSpPr>
        <p:spPr>
          <a:xfrm>
            <a:off x="3251662" y="4804931"/>
            <a:ext cx="384895" cy="699152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6079;p92"/>
          <p:cNvSpPr/>
          <p:nvPr/>
        </p:nvSpPr>
        <p:spPr>
          <a:xfrm>
            <a:off x="4598023" y="4757668"/>
            <a:ext cx="384895" cy="699152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4" name="Google Shape;16073;p92"/>
          <p:cNvGrpSpPr/>
          <p:nvPr/>
        </p:nvGrpSpPr>
        <p:grpSpPr>
          <a:xfrm>
            <a:off x="11471322" y="2227825"/>
            <a:ext cx="531819" cy="1036198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125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1" name="Google Shape;16079;p92"/>
          <p:cNvSpPr/>
          <p:nvPr/>
        </p:nvSpPr>
        <p:spPr>
          <a:xfrm>
            <a:off x="8215146" y="656239"/>
            <a:ext cx="599354" cy="983968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" name="Google Shape;16073;p92"/>
          <p:cNvGrpSpPr/>
          <p:nvPr/>
        </p:nvGrpSpPr>
        <p:grpSpPr>
          <a:xfrm>
            <a:off x="9396285" y="5552135"/>
            <a:ext cx="660085" cy="915007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1133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9" name="Google Shape;16079;p92"/>
          <p:cNvSpPr/>
          <p:nvPr/>
        </p:nvSpPr>
        <p:spPr>
          <a:xfrm>
            <a:off x="10341511" y="819359"/>
            <a:ext cx="642608" cy="902769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6079;p92"/>
          <p:cNvSpPr/>
          <p:nvPr/>
        </p:nvSpPr>
        <p:spPr>
          <a:xfrm>
            <a:off x="6625208" y="775327"/>
            <a:ext cx="642608" cy="902769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6079;p92"/>
          <p:cNvSpPr/>
          <p:nvPr/>
        </p:nvSpPr>
        <p:spPr>
          <a:xfrm>
            <a:off x="1097253" y="782098"/>
            <a:ext cx="404828" cy="844209"/>
          </a:xfrm>
          <a:custGeom>
            <a:avLst/>
            <a:gdLst/>
            <a:ahLst/>
            <a:cxnLst/>
            <a:rect l="l" t="t" r="r" b="b"/>
            <a:pathLst>
              <a:path w="10727" h="13656" extrusionOk="0">
                <a:moveTo>
                  <a:pt x="7209" y="700"/>
                </a:moveTo>
                <a:cubicBezTo>
                  <a:pt x="7909" y="700"/>
                  <a:pt x="8539" y="921"/>
                  <a:pt x="9038" y="1351"/>
                </a:cubicBezTo>
                <a:cubicBezTo>
                  <a:pt x="9766" y="1970"/>
                  <a:pt x="10153" y="2968"/>
                  <a:pt x="10171" y="4210"/>
                </a:cubicBezTo>
                <a:cubicBezTo>
                  <a:pt x="9717" y="3331"/>
                  <a:pt x="8996" y="2536"/>
                  <a:pt x="8106" y="1952"/>
                </a:cubicBezTo>
                <a:cubicBezTo>
                  <a:pt x="7269" y="1404"/>
                  <a:pt x="6373" y="1101"/>
                  <a:pt x="5585" y="1087"/>
                </a:cubicBezTo>
                <a:cubicBezTo>
                  <a:pt x="5775" y="985"/>
                  <a:pt x="5972" y="904"/>
                  <a:pt x="6179" y="848"/>
                </a:cubicBezTo>
                <a:cubicBezTo>
                  <a:pt x="6534" y="749"/>
                  <a:pt x="6879" y="700"/>
                  <a:pt x="7209" y="700"/>
                </a:cubicBezTo>
                <a:close/>
                <a:moveTo>
                  <a:pt x="1622" y="1432"/>
                </a:moveTo>
                <a:cubicBezTo>
                  <a:pt x="1713" y="3077"/>
                  <a:pt x="1967" y="6052"/>
                  <a:pt x="2656" y="8377"/>
                </a:cubicBezTo>
                <a:cubicBezTo>
                  <a:pt x="2540" y="8725"/>
                  <a:pt x="2452" y="9080"/>
                  <a:pt x="2396" y="9442"/>
                </a:cubicBezTo>
                <a:cubicBezTo>
                  <a:pt x="2033" y="8377"/>
                  <a:pt x="1728" y="7374"/>
                  <a:pt x="1471" y="6481"/>
                </a:cubicBezTo>
                <a:cubicBezTo>
                  <a:pt x="1228" y="4407"/>
                  <a:pt x="1372" y="2835"/>
                  <a:pt x="1538" y="1878"/>
                </a:cubicBezTo>
                <a:cubicBezTo>
                  <a:pt x="1566" y="1717"/>
                  <a:pt x="1594" y="1569"/>
                  <a:pt x="1622" y="1432"/>
                </a:cubicBezTo>
                <a:close/>
                <a:moveTo>
                  <a:pt x="1772" y="0"/>
                </a:moveTo>
                <a:cubicBezTo>
                  <a:pt x="1700" y="0"/>
                  <a:pt x="1627" y="38"/>
                  <a:pt x="1590" y="120"/>
                </a:cubicBezTo>
                <a:cubicBezTo>
                  <a:pt x="1580" y="145"/>
                  <a:pt x="1334" y="711"/>
                  <a:pt x="1147" y="1790"/>
                </a:cubicBezTo>
                <a:cubicBezTo>
                  <a:pt x="996" y="2694"/>
                  <a:pt x="929" y="3615"/>
                  <a:pt x="943" y="4533"/>
                </a:cubicBezTo>
                <a:cubicBezTo>
                  <a:pt x="630" y="3288"/>
                  <a:pt x="476" y="2529"/>
                  <a:pt x="476" y="2511"/>
                </a:cubicBezTo>
                <a:cubicBezTo>
                  <a:pt x="452" y="2403"/>
                  <a:pt x="365" y="2350"/>
                  <a:pt x="277" y="2350"/>
                </a:cubicBezTo>
                <a:cubicBezTo>
                  <a:pt x="181" y="2350"/>
                  <a:pt x="86" y="2414"/>
                  <a:pt x="78" y="2536"/>
                </a:cubicBezTo>
                <a:cubicBezTo>
                  <a:pt x="78" y="2550"/>
                  <a:pt x="1" y="3925"/>
                  <a:pt x="187" y="5954"/>
                </a:cubicBezTo>
                <a:cubicBezTo>
                  <a:pt x="363" y="7825"/>
                  <a:pt x="803" y="10655"/>
                  <a:pt x="1924" y="13521"/>
                </a:cubicBezTo>
                <a:cubicBezTo>
                  <a:pt x="1961" y="13608"/>
                  <a:pt x="2032" y="13645"/>
                  <a:pt x="2104" y="13645"/>
                </a:cubicBezTo>
                <a:cubicBezTo>
                  <a:pt x="2229" y="13645"/>
                  <a:pt x="2356" y="13531"/>
                  <a:pt x="2297" y="13374"/>
                </a:cubicBezTo>
                <a:cubicBezTo>
                  <a:pt x="1193" y="10557"/>
                  <a:pt x="761" y="7768"/>
                  <a:pt x="588" y="5926"/>
                </a:cubicBezTo>
                <a:cubicBezTo>
                  <a:pt x="532" y="5328"/>
                  <a:pt x="500" y="4790"/>
                  <a:pt x="483" y="4326"/>
                </a:cubicBezTo>
                <a:lnTo>
                  <a:pt x="483" y="4326"/>
                </a:lnTo>
                <a:cubicBezTo>
                  <a:pt x="1024" y="6506"/>
                  <a:pt x="1678" y="8658"/>
                  <a:pt x="2438" y="10771"/>
                </a:cubicBezTo>
                <a:cubicBezTo>
                  <a:pt x="2475" y="10859"/>
                  <a:pt x="2547" y="10897"/>
                  <a:pt x="2619" y="10897"/>
                </a:cubicBezTo>
                <a:cubicBezTo>
                  <a:pt x="2741" y="10897"/>
                  <a:pt x="2863" y="10790"/>
                  <a:pt x="2814" y="10638"/>
                </a:cubicBezTo>
                <a:cubicBezTo>
                  <a:pt x="2775" y="10532"/>
                  <a:pt x="2740" y="10427"/>
                  <a:pt x="2702" y="10321"/>
                </a:cubicBezTo>
                <a:cubicBezTo>
                  <a:pt x="2730" y="9815"/>
                  <a:pt x="2811" y="9316"/>
                  <a:pt x="2937" y="8823"/>
                </a:cubicBezTo>
                <a:cubicBezTo>
                  <a:pt x="3117" y="8155"/>
                  <a:pt x="3472" y="7329"/>
                  <a:pt x="4136" y="7192"/>
                </a:cubicBezTo>
                <a:cubicBezTo>
                  <a:pt x="4188" y="7181"/>
                  <a:pt x="4242" y="7176"/>
                  <a:pt x="4299" y="7176"/>
                </a:cubicBezTo>
                <a:cubicBezTo>
                  <a:pt x="4974" y="7176"/>
                  <a:pt x="6031" y="7904"/>
                  <a:pt x="7312" y="9259"/>
                </a:cubicBezTo>
                <a:cubicBezTo>
                  <a:pt x="7642" y="9607"/>
                  <a:pt x="7955" y="9963"/>
                  <a:pt x="8229" y="10286"/>
                </a:cubicBezTo>
                <a:cubicBezTo>
                  <a:pt x="7966" y="10086"/>
                  <a:pt x="7681" y="9868"/>
                  <a:pt x="7393" y="9657"/>
                </a:cubicBezTo>
                <a:cubicBezTo>
                  <a:pt x="6721" y="9161"/>
                  <a:pt x="6151" y="8770"/>
                  <a:pt x="5701" y="8500"/>
                </a:cubicBezTo>
                <a:cubicBezTo>
                  <a:pt x="5024" y="8092"/>
                  <a:pt x="4713" y="8007"/>
                  <a:pt x="4534" y="8007"/>
                </a:cubicBezTo>
                <a:cubicBezTo>
                  <a:pt x="4501" y="8007"/>
                  <a:pt x="4472" y="8010"/>
                  <a:pt x="4446" y="8014"/>
                </a:cubicBezTo>
                <a:cubicBezTo>
                  <a:pt x="4168" y="8064"/>
                  <a:pt x="3866" y="8401"/>
                  <a:pt x="3521" y="10497"/>
                </a:cubicBezTo>
                <a:cubicBezTo>
                  <a:pt x="3433" y="11028"/>
                  <a:pt x="3366" y="11559"/>
                  <a:pt x="3317" y="11974"/>
                </a:cubicBezTo>
                <a:cubicBezTo>
                  <a:pt x="3250" y="11805"/>
                  <a:pt x="3187" y="11636"/>
                  <a:pt x="3124" y="11464"/>
                </a:cubicBezTo>
                <a:cubicBezTo>
                  <a:pt x="3087" y="11375"/>
                  <a:pt x="3015" y="11337"/>
                  <a:pt x="2943" y="11337"/>
                </a:cubicBezTo>
                <a:cubicBezTo>
                  <a:pt x="2818" y="11337"/>
                  <a:pt x="2692" y="11450"/>
                  <a:pt x="2747" y="11608"/>
                </a:cubicBezTo>
                <a:cubicBezTo>
                  <a:pt x="2997" y="12259"/>
                  <a:pt x="3254" y="12906"/>
                  <a:pt x="3514" y="13525"/>
                </a:cubicBezTo>
                <a:cubicBezTo>
                  <a:pt x="3544" y="13605"/>
                  <a:pt x="3623" y="13655"/>
                  <a:pt x="3704" y="13655"/>
                </a:cubicBezTo>
                <a:cubicBezTo>
                  <a:pt x="3729" y="13655"/>
                  <a:pt x="3754" y="13651"/>
                  <a:pt x="3778" y="13641"/>
                </a:cubicBezTo>
                <a:cubicBezTo>
                  <a:pt x="3883" y="13595"/>
                  <a:pt x="3932" y="13472"/>
                  <a:pt x="3883" y="13370"/>
                </a:cubicBezTo>
                <a:cubicBezTo>
                  <a:pt x="3799" y="13170"/>
                  <a:pt x="3714" y="12969"/>
                  <a:pt x="3633" y="12765"/>
                </a:cubicBezTo>
                <a:cubicBezTo>
                  <a:pt x="3644" y="12628"/>
                  <a:pt x="3742" y="11650"/>
                  <a:pt x="3904" y="10648"/>
                </a:cubicBezTo>
                <a:cubicBezTo>
                  <a:pt x="4217" y="8690"/>
                  <a:pt x="4481" y="8436"/>
                  <a:pt x="4523" y="8408"/>
                </a:cubicBezTo>
                <a:cubicBezTo>
                  <a:pt x="4526" y="8408"/>
                  <a:pt x="4530" y="8408"/>
                  <a:pt x="4534" y="8408"/>
                </a:cubicBezTo>
                <a:cubicBezTo>
                  <a:pt x="4601" y="8408"/>
                  <a:pt x="4836" y="8444"/>
                  <a:pt x="5497" y="8841"/>
                </a:cubicBezTo>
                <a:cubicBezTo>
                  <a:pt x="5937" y="9105"/>
                  <a:pt x="6496" y="9488"/>
                  <a:pt x="7157" y="9973"/>
                </a:cubicBezTo>
                <a:cubicBezTo>
                  <a:pt x="8286" y="10810"/>
                  <a:pt x="9330" y="11668"/>
                  <a:pt x="9341" y="11679"/>
                </a:cubicBezTo>
                <a:cubicBezTo>
                  <a:pt x="9381" y="11711"/>
                  <a:pt x="9425" y="11725"/>
                  <a:pt x="9467" y="11725"/>
                </a:cubicBezTo>
                <a:cubicBezTo>
                  <a:pt x="9613" y="11725"/>
                  <a:pt x="9736" y="11553"/>
                  <a:pt x="9629" y="11408"/>
                </a:cubicBezTo>
                <a:cubicBezTo>
                  <a:pt x="9003" y="10560"/>
                  <a:pt x="8328" y="9752"/>
                  <a:pt x="7607" y="8985"/>
                </a:cubicBezTo>
                <a:cubicBezTo>
                  <a:pt x="6220" y="7519"/>
                  <a:pt x="5108" y="6778"/>
                  <a:pt x="4299" y="6778"/>
                </a:cubicBezTo>
                <a:cubicBezTo>
                  <a:pt x="4216" y="6778"/>
                  <a:pt x="4136" y="6786"/>
                  <a:pt x="4059" y="6801"/>
                </a:cubicBezTo>
                <a:cubicBezTo>
                  <a:pt x="3633" y="6889"/>
                  <a:pt x="3313" y="7163"/>
                  <a:pt x="3067" y="7526"/>
                </a:cubicBezTo>
                <a:cubicBezTo>
                  <a:pt x="3071" y="7420"/>
                  <a:pt x="3074" y="7308"/>
                  <a:pt x="3081" y="7188"/>
                </a:cubicBezTo>
                <a:cubicBezTo>
                  <a:pt x="3229" y="6749"/>
                  <a:pt x="3739" y="5360"/>
                  <a:pt x="4604" y="4442"/>
                </a:cubicBezTo>
                <a:cubicBezTo>
                  <a:pt x="4829" y="4359"/>
                  <a:pt x="5066" y="4317"/>
                  <a:pt x="5304" y="4317"/>
                </a:cubicBezTo>
                <a:cubicBezTo>
                  <a:pt x="5398" y="4317"/>
                  <a:pt x="5492" y="4323"/>
                  <a:pt x="5585" y="4336"/>
                </a:cubicBezTo>
                <a:cubicBezTo>
                  <a:pt x="5598" y="4339"/>
                  <a:pt x="5610" y="4340"/>
                  <a:pt x="5622" y="4340"/>
                </a:cubicBezTo>
                <a:cubicBezTo>
                  <a:pt x="5720" y="4340"/>
                  <a:pt x="5805" y="4267"/>
                  <a:pt x="5817" y="4167"/>
                </a:cubicBezTo>
                <a:cubicBezTo>
                  <a:pt x="5835" y="4058"/>
                  <a:pt x="5754" y="3953"/>
                  <a:pt x="5645" y="3942"/>
                </a:cubicBezTo>
                <a:cubicBezTo>
                  <a:pt x="5527" y="3925"/>
                  <a:pt x="5409" y="3917"/>
                  <a:pt x="5291" y="3917"/>
                </a:cubicBezTo>
                <a:cubicBezTo>
                  <a:pt x="5269" y="3917"/>
                  <a:pt x="5246" y="3917"/>
                  <a:pt x="5223" y="3918"/>
                </a:cubicBezTo>
                <a:cubicBezTo>
                  <a:pt x="5494" y="3742"/>
                  <a:pt x="5800" y="3633"/>
                  <a:pt x="6123" y="3601"/>
                </a:cubicBezTo>
                <a:cubicBezTo>
                  <a:pt x="6210" y="3594"/>
                  <a:pt x="6294" y="3590"/>
                  <a:pt x="6378" y="3590"/>
                </a:cubicBezTo>
                <a:cubicBezTo>
                  <a:pt x="6976" y="3590"/>
                  <a:pt x="7483" y="3790"/>
                  <a:pt x="7885" y="4185"/>
                </a:cubicBezTo>
                <a:cubicBezTo>
                  <a:pt x="8760" y="5050"/>
                  <a:pt x="9000" y="6664"/>
                  <a:pt x="9056" y="7772"/>
                </a:cubicBezTo>
                <a:cubicBezTo>
                  <a:pt x="8961" y="7529"/>
                  <a:pt x="8848" y="7265"/>
                  <a:pt x="8715" y="6988"/>
                </a:cubicBezTo>
                <a:cubicBezTo>
                  <a:pt x="8064" y="5609"/>
                  <a:pt x="7312" y="4684"/>
                  <a:pt x="6485" y="4231"/>
                </a:cubicBezTo>
                <a:cubicBezTo>
                  <a:pt x="6450" y="4211"/>
                  <a:pt x="6415" y="4202"/>
                  <a:pt x="6382" y="4202"/>
                </a:cubicBezTo>
                <a:cubicBezTo>
                  <a:pt x="6202" y="4202"/>
                  <a:pt x="6095" y="4472"/>
                  <a:pt x="6292" y="4582"/>
                </a:cubicBezTo>
                <a:cubicBezTo>
                  <a:pt x="8099" y="5571"/>
                  <a:pt x="9052" y="8978"/>
                  <a:pt x="9063" y="9013"/>
                </a:cubicBezTo>
                <a:cubicBezTo>
                  <a:pt x="9087" y="9101"/>
                  <a:pt x="9165" y="9161"/>
                  <a:pt x="9256" y="9161"/>
                </a:cubicBezTo>
                <a:lnTo>
                  <a:pt x="9274" y="9161"/>
                </a:lnTo>
                <a:cubicBezTo>
                  <a:pt x="9372" y="9150"/>
                  <a:pt x="9446" y="9073"/>
                  <a:pt x="9453" y="8978"/>
                </a:cubicBezTo>
                <a:cubicBezTo>
                  <a:pt x="9492" y="8327"/>
                  <a:pt x="9474" y="7677"/>
                  <a:pt x="9397" y="7033"/>
                </a:cubicBezTo>
                <a:cubicBezTo>
                  <a:pt x="9232" y="5599"/>
                  <a:pt x="8817" y="4547"/>
                  <a:pt x="8166" y="3904"/>
                </a:cubicBezTo>
                <a:cubicBezTo>
                  <a:pt x="7686" y="3430"/>
                  <a:pt x="7089" y="3191"/>
                  <a:pt x="6382" y="3191"/>
                </a:cubicBezTo>
                <a:cubicBezTo>
                  <a:pt x="6286" y="3191"/>
                  <a:pt x="6188" y="3195"/>
                  <a:pt x="6088" y="3204"/>
                </a:cubicBezTo>
                <a:cubicBezTo>
                  <a:pt x="5546" y="3250"/>
                  <a:pt x="5029" y="3499"/>
                  <a:pt x="4544" y="3939"/>
                </a:cubicBezTo>
                <a:cubicBezTo>
                  <a:pt x="4168" y="4284"/>
                  <a:pt x="3813" y="4744"/>
                  <a:pt x="3489" y="5307"/>
                </a:cubicBezTo>
                <a:cubicBezTo>
                  <a:pt x="3387" y="5483"/>
                  <a:pt x="3296" y="5662"/>
                  <a:pt x="3211" y="5831"/>
                </a:cubicBezTo>
                <a:cubicBezTo>
                  <a:pt x="3250" y="5535"/>
                  <a:pt x="3303" y="5222"/>
                  <a:pt x="3370" y="4909"/>
                </a:cubicBezTo>
                <a:cubicBezTo>
                  <a:pt x="3581" y="3886"/>
                  <a:pt x="3897" y="3032"/>
                  <a:pt x="4302" y="2374"/>
                </a:cubicBezTo>
                <a:cubicBezTo>
                  <a:pt x="4481" y="2072"/>
                  <a:pt x="4702" y="1797"/>
                  <a:pt x="4952" y="1555"/>
                </a:cubicBezTo>
                <a:cubicBezTo>
                  <a:pt x="5136" y="1508"/>
                  <a:pt x="5333" y="1485"/>
                  <a:pt x="5541" y="1485"/>
                </a:cubicBezTo>
                <a:cubicBezTo>
                  <a:pt x="6261" y="1485"/>
                  <a:pt x="7100" y="1764"/>
                  <a:pt x="7892" y="2283"/>
                </a:cubicBezTo>
                <a:cubicBezTo>
                  <a:pt x="8985" y="3000"/>
                  <a:pt x="9801" y="4051"/>
                  <a:pt x="10135" y="5170"/>
                </a:cubicBezTo>
                <a:cubicBezTo>
                  <a:pt x="10165" y="5266"/>
                  <a:pt x="10247" y="5313"/>
                  <a:pt x="10328" y="5313"/>
                </a:cubicBezTo>
                <a:cubicBezTo>
                  <a:pt x="10420" y="5313"/>
                  <a:pt x="10513" y="5252"/>
                  <a:pt x="10526" y="5138"/>
                </a:cubicBezTo>
                <a:cubicBezTo>
                  <a:pt x="10726" y="3352"/>
                  <a:pt x="10294" y="1899"/>
                  <a:pt x="9302" y="1048"/>
                </a:cubicBezTo>
                <a:cubicBezTo>
                  <a:pt x="8723" y="554"/>
                  <a:pt x="8004" y="301"/>
                  <a:pt x="7208" y="301"/>
                </a:cubicBezTo>
                <a:cubicBezTo>
                  <a:pt x="6844" y="301"/>
                  <a:pt x="6464" y="354"/>
                  <a:pt x="6074" y="461"/>
                </a:cubicBezTo>
                <a:cubicBezTo>
                  <a:pt x="5216" y="700"/>
                  <a:pt x="4502" y="1273"/>
                  <a:pt x="3950" y="2167"/>
                </a:cubicBezTo>
                <a:cubicBezTo>
                  <a:pt x="3521" y="2866"/>
                  <a:pt x="3190" y="3767"/>
                  <a:pt x="2969" y="4836"/>
                </a:cubicBezTo>
                <a:cubicBezTo>
                  <a:pt x="2832" y="5514"/>
                  <a:pt x="2740" y="6200"/>
                  <a:pt x="2695" y="6889"/>
                </a:cubicBezTo>
                <a:cubicBezTo>
                  <a:pt x="2033" y="3781"/>
                  <a:pt x="1974" y="240"/>
                  <a:pt x="1974" y="197"/>
                </a:cubicBezTo>
                <a:cubicBezTo>
                  <a:pt x="1972" y="73"/>
                  <a:pt x="1872" y="0"/>
                  <a:pt x="1772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2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16" y="5776711"/>
            <a:ext cx="1097804" cy="53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6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03" y="4874709"/>
            <a:ext cx="1097804" cy="53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3" y="4008675"/>
            <a:ext cx="895033" cy="43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8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273" y="4010731"/>
            <a:ext cx="895033" cy="43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9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026" y="2140933"/>
            <a:ext cx="895033" cy="43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0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716" y="1086734"/>
            <a:ext cx="895033" cy="43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6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64" grpId="0" animBg="1"/>
      <p:bldP spid="663" grpId="0" animBg="1"/>
      <p:bldP spid="6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Фіксація результатів дослідження біорізноманіття на ділянці 2 (поле)</a:t>
            </a:r>
            <a:endParaRPr lang="uk-UA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/>
          </p:nvPr>
        </p:nvGraphicFramePr>
        <p:xfrm>
          <a:off x="520700" y="1826345"/>
          <a:ext cx="11239499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643">
                  <a:extLst>
                    <a:ext uri="{9D8B030D-6E8A-4147-A177-3AD203B41FA5}">
                      <a16:colId xmlns:a16="http://schemas.microsoft.com/office/drawing/2014/main" val="3668921633"/>
                    </a:ext>
                  </a:extLst>
                </a:gridCol>
                <a:gridCol w="1188707">
                  <a:extLst>
                    <a:ext uri="{9D8B030D-6E8A-4147-A177-3AD203B41FA5}">
                      <a16:colId xmlns:a16="http://schemas.microsoft.com/office/drawing/2014/main" val="86094134"/>
                    </a:ext>
                  </a:extLst>
                </a:gridCol>
                <a:gridCol w="1353707">
                  <a:extLst>
                    <a:ext uri="{9D8B030D-6E8A-4147-A177-3AD203B41FA5}">
                      <a16:colId xmlns:a16="http://schemas.microsoft.com/office/drawing/2014/main" val="1510942636"/>
                    </a:ext>
                  </a:extLst>
                </a:gridCol>
                <a:gridCol w="1428224">
                  <a:extLst>
                    <a:ext uri="{9D8B030D-6E8A-4147-A177-3AD203B41FA5}">
                      <a16:colId xmlns:a16="http://schemas.microsoft.com/office/drawing/2014/main" val="966159831"/>
                    </a:ext>
                  </a:extLst>
                </a:gridCol>
                <a:gridCol w="1477901">
                  <a:extLst>
                    <a:ext uri="{9D8B030D-6E8A-4147-A177-3AD203B41FA5}">
                      <a16:colId xmlns:a16="http://schemas.microsoft.com/office/drawing/2014/main" val="3935075114"/>
                    </a:ext>
                  </a:extLst>
                </a:gridCol>
                <a:gridCol w="1589675">
                  <a:extLst>
                    <a:ext uri="{9D8B030D-6E8A-4147-A177-3AD203B41FA5}">
                      <a16:colId xmlns:a16="http://schemas.microsoft.com/office/drawing/2014/main" val="1489121736"/>
                    </a:ext>
                  </a:extLst>
                </a:gridCol>
                <a:gridCol w="1316449">
                  <a:extLst>
                    <a:ext uri="{9D8B030D-6E8A-4147-A177-3AD203B41FA5}">
                      <a16:colId xmlns:a16="http://schemas.microsoft.com/office/drawing/2014/main" val="1451784110"/>
                    </a:ext>
                  </a:extLst>
                </a:gridCol>
                <a:gridCol w="1279193">
                  <a:extLst>
                    <a:ext uri="{9D8B030D-6E8A-4147-A177-3AD203B41FA5}">
                      <a16:colId xmlns:a16="http://schemas.microsoft.com/office/drawing/2014/main" val="1086086617"/>
                    </a:ext>
                  </a:extLst>
                </a:gridCol>
              </a:tblGrid>
              <a:tr h="411480">
                <a:tc rowSpan="2">
                  <a:txBody>
                    <a:bodyPr/>
                    <a:lstStyle/>
                    <a:p>
                      <a:r>
                        <a:rPr lang="uk-UA" sz="2400" dirty="0" smtClean="0"/>
                        <a:t>Види рослин</a:t>
                      </a:r>
                      <a:endParaRPr lang="uk-UA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КІЛЬКІСТЬ РОСЛИН У КВАДРАТАХ </a:t>
                      </a:r>
                      <a:endParaRPr lang="uk-UA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uk-UA" dirty="0" smtClean="0"/>
                        <a:t>ЗАГАЛОМ</a:t>
                      </a:r>
                      <a:endParaRPr lang="uk-UA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232009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</a:t>
                      </a:r>
                      <a:endParaRPr lang="uk-UA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2</a:t>
                      </a:r>
                      <a:endParaRPr lang="uk-UA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3</a:t>
                      </a:r>
                      <a:endParaRPr lang="uk-UA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4</a:t>
                      </a:r>
                      <a:endParaRPr lang="uk-UA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5</a:t>
                      </a:r>
                      <a:endParaRPr lang="uk-UA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6</a:t>
                      </a:r>
                      <a:endParaRPr lang="uk-UA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49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/>
                        <a:t>№1</a:t>
                      </a:r>
                      <a:endParaRPr lang="uk-UA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832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/>
                        <a:t>№2</a:t>
                      </a:r>
                      <a:endParaRPr lang="uk-UA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602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/>
                        <a:t>№3</a:t>
                      </a:r>
                      <a:endParaRPr lang="uk-UA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953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/>
                        <a:t>№4</a:t>
                      </a:r>
                      <a:endParaRPr lang="uk-UA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91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/>
                        <a:t>№5</a:t>
                      </a:r>
                      <a:endParaRPr lang="uk-UA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75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/>
                        <a:t>№6</a:t>
                      </a:r>
                      <a:endParaRPr lang="uk-UA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25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/>
                        <a:t>№7</a:t>
                      </a:r>
                      <a:endParaRPr lang="uk-UA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626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/>
                        <a:t>№8</a:t>
                      </a:r>
                      <a:endParaRPr lang="uk-UA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008214"/>
                  </a:ext>
                </a:extLst>
              </a:tr>
            </a:tbl>
          </a:graphicData>
        </a:graphic>
      </p:graphicFrame>
      <p:grpSp>
        <p:nvGrpSpPr>
          <p:cNvPr id="5" name="Google Shape;11276;p136"/>
          <p:cNvGrpSpPr/>
          <p:nvPr/>
        </p:nvGrpSpPr>
        <p:grpSpPr>
          <a:xfrm>
            <a:off x="1223731" y="2590801"/>
            <a:ext cx="579669" cy="521560"/>
            <a:chOff x="-20930075" y="4066100"/>
            <a:chExt cx="269400" cy="303250"/>
          </a:xfrm>
          <a:solidFill>
            <a:schemeClr val="accent2"/>
          </a:solidFill>
        </p:grpSpPr>
        <p:sp>
          <p:nvSpPr>
            <p:cNvPr id="6" name="Google Shape;11277;p136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278;p136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16802;p92"/>
          <p:cNvGrpSpPr/>
          <p:nvPr/>
        </p:nvGrpSpPr>
        <p:grpSpPr>
          <a:xfrm>
            <a:off x="1513565" y="3112361"/>
            <a:ext cx="531135" cy="54208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9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16322;p92"/>
          <p:cNvGrpSpPr/>
          <p:nvPr/>
        </p:nvGrpSpPr>
        <p:grpSpPr>
          <a:xfrm>
            <a:off x="1236276" y="3503512"/>
            <a:ext cx="501228" cy="563113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24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16707;p92"/>
          <p:cNvGrpSpPr/>
          <p:nvPr/>
        </p:nvGrpSpPr>
        <p:grpSpPr>
          <a:xfrm>
            <a:off x="1507647" y="4027011"/>
            <a:ext cx="591506" cy="502552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8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16839;p92"/>
          <p:cNvGrpSpPr/>
          <p:nvPr/>
        </p:nvGrpSpPr>
        <p:grpSpPr>
          <a:xfrm>
            <a:off x="1163898" y="4335170"/>
            <a:ext cx="477575" cy="650056"/>
            <a:chOff x="4413174" y="3348241"/>
            <a:chExt cx="336726" cy="360972"/>
          </a:xfrm>
          <a:solidFill>
            <a:srgbClr val="FF0000"/>
          </a:solidFill>
        </p:grpSpPr>
        <p:sp>
          <p:nvSpPr>
            <p:cNvPr id="62" name="Google Shape;16840;p92"/>
            <p:cNvSpPr/>
            <p:nvPr/>
          </p:nvSpPr>
          <p:spPr>
            <a:xfrm>
              <a:off x="4466255" y="3534245"/>
              <a:ext cx="233789" cy="169542"/>
            </a:xfrm>
            <a:custGeom>
              <a:avLst/>
              <a:gdLst/>
              <a:ahLst/>
              <a:cxnLst/>
              <a:rect l="l" t="t" r="r" b="b"/>
              <a:pathLst>
                <a:path w="8919" h="6468" extrusionOk="0">
                  <a:moveTo>
                    <a:pt x="1" y="1"/>
                  </a:moveTo>
                  <a:lnTo>
                    <a:pt x="4175" y="3450"/>
                  </a:lnTo>
                  <a:lnTo>
                    <a:pt x="3746" y="6468"/>
                  </a:lnTo>
                  <a:lnTo>
                    <a:pt x="5040" y="6468"/>
                  </a:lnTo>
                  <a:lnTo>
                    <a:pt x="4607" y="3450"/>
                  </a:lnTo>
                  <a:lnTo>
                    <a:pt x="8919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841;p92"/>
            <p:cNvSpPr/>
            <p:nvPr/>
          </p:nvSpPr>
          <p:spPr>
            <a:xfrm>
              <a:off x="4570869" y="3630287"/>
              <a:ext cx="21049" cy="28336"/>
            </a:xfrm>
            <a:custGeom>
              <a:avLst/>
              <a:gdLst/>
              <a:ahLst/>
              <a:cxnLst/>
              <a:rect l="l" t="t" r="r" b="b"/>
              <a:pathLst>
                <a:path w="803" h="1081" extrusionOk="0">
                  <a:moveTo>
                    <a:pt x="156" y="1"/>
                  </a:moveTo>
                  <a:lnTo>
                    <a:pt x="1" y="1080"/>
                  </a:lnTo>
                  <a:lnTo>
                    <a:pt x="803" y="1080"/>
                  </a:lnTo>
                  <a:lnTo>
                    <a:pt x="648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842;p92"/>
            <p:cNvSpPr/>
            <p:nvPr/>
          </p:nvSpPr>
          <p:spPr>
            <a:xfrm>
              <a:off x="4581380" y="3595818"/>
              <a:ext cx="137642" cy="40184"/>
            </a:xfrm>
            <a:custGeom>
              <a:avLst/>
              <a:gdLst/>
              <a:ahLst/>
              <a:cxnLst/>
              <a:rect l="l" t="t" r="r" b="b"/>
              <a:pathLst>
                <a:path w="5251" h="1533" extrusionOk="0">
                  <a:moveTo>
                    <a:pt x="3902" y="0"/>
                  </a:moveTo>
                  <a:cubicBezTo>
                    <a:pt x="3679" y="0"/>
                    <a:pt x="3456" y="9"/>
                    <a:pt x="3232" y="25"/>
                  </a:cubicBezTo>
                  <a:lnTo>
                    <a:pt x="1" y="1105"/>
                  </a:lnTo>
                  <a:lnTo>
                    <a:pt x="1" y="1323"/>
                  </a:lnTo>
                  <a:cubicBezTo>
                    <a:pt x="603" y="1471"/>
                    <a:pt x="1159" y="1532"/>
                    <a:pt x="1665" y="1532"/>
                  </a:cubicBezTo>
                  <a:cubicBezTo>
                    <a:pt x="3480" y="1532"/>
                    <a:pt x="4664" y="745"/>
                    <a:pt x="5145" y="349"/>
                  </a:cubicBezTo>
                  <a:cubicBezTo>
                    <a:pt x="5251" y="261"/>
                    <a:pt x="5198" y="89"/>
                    <a:pt x="5065" y="75"/>
                  </a:cubicBezTo>
                  <a:cubicBezTo>
                    <a:pt x="4678" y="25"/>
                    <a:pt x="4290" y="0"/>
                    <a:pt x="3902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843;p92"/>
            <p:cNvSpPr/>
            <p:nvPr/>
          </p:nvSpPr>
          <p:spPr>
            <a:xfrm>
              <a:off x="4581301" y="3536080"/>
              <a:ext cx="155152" cy="88624"/>
            </a:xfrm>
            <a:custGeom>
              <a:avLst/>
              <a:gdLst/>
              <a:ahLst/>
              <a:cxnLst/>
              <a:rect l="l" t="t" r="r" b="b"/>
              <a:pathLst>
                <a:path w="5919" h="3381" extrusionOk="0">
                  <a:moveTo>
                    <a:pt x="5736" y="0"/>
                  </a:moveTo>
                  <a:cubicBezTo>
                    <a:pt x="5725" y="0"/>
                    <a:pt x="5713" y="2"/>
                    <a:pt x="5700" y="5"/>
                  </a:cubicBezTo>
                  <a:cubicBezTo>
                    <a:pt x="1635" y="929"/>
                    <a:pt x="0" y="3380"/>
                    <a:pt x="0" y="3380"/>
                  </a:cubicBezTo>
                  <a:cubicBezTo>
                    <a:pt x="3629" y="2864"/>
                    <a:pt x="5317" y="965"/>
                    <a:pt x="5848" y="226"/>
                  </a:cubicBezTo>
                  <a:cubicBezTo>
                    <a:pt x="5918" y="131"/>
                    <a:pt x="5847" y="0"/>
                    <a:pt x="573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844;p92"/>
            <p:cNvSpPr/>
            <p:nvPr/>
          </p:nvSpPr>
          <p:spPr>
            <a:xfrm>
              <a:off x="4443764" y="3595818"/>
              <a:ext cx="137563" cy="40184"/>
            </a:xfrm>
            <a:custGeom>
              <a:avLst/>
              <a:gdLst/>
              <a:ahLst/>
              <a:cxnLst/>
              <a:rect l="l" t="t" r="r" b="b"/>
              <a:pathLst>
                <a:path w="5248" h="1533" extrusionOk="0">
                  <a:moveTo>
                    <a:pt x="1346" y="0"/>
                  </a:moveTo>
                  <a:cubicBezTo>
                    <a:pt x="958" y="0"/>
                    <a:pt x="571" y="25"/>
                    <a:pt x="187" y="75"/>
                  </a:cubicBezTo>
                  <a:cubicBezTo>
                    <a:pt x="50" y="89"/>
                    <a:pt x="1" y="261"/>
                    <a:pt x="106" y="349"/>
                  </a:cubicBezTo>
                  <a:cubicBezTo>
                    <a:pt x="587" y="745"/>
                    <a:pt x="1772" y="1532"/>
                    <a:pt x="3585" y="1532"/>
                  </a:cubicBezTo>
                  <a:cubicBezTo>
                    <a:pt x="4091" y="1532"/>
                    <a:pt x="4645" y="1471"/>
                    <a:pt x="5247" y="1323"/>
                  </a:cubicBezTo>
                  <a:lnTo>
                    <a:pt x="5247" y="1105"/>
                  </a:lnTo>
                  <a:lnTo>
                    <a:pt x="2016" y="25"/>
                  </a:lnTo>
                  <a:cubicBezTo>
                    <a:pt x="1793" y="9"/>
                    <a:pt x="1569" y="0"/>
                    <a:pt x="134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845;p92"/>
            <p:cNvSpPr/>
            <p:nvPr/>
          </p:nvSpPr>
          <p:spPr>
            <a:xfrm>
              <a:off x="4427906" y="3432278"/>
              <a:ext cx="43093" cy="42464"/>
            </a:xfrm>
            <a:custGeom>
              <a:avLst/>
              <a:gdLst/>
              <a:ahLst/>
              <a:cxnLst/>
              <a:rect l="l" t="t" r="r" b="b"/>
              <a:pathLst>
                <a:path w="1644" h="1620" extrusionOk="0">
                  <a:moveTo>
                    <a:pt x="196" y="1"/>
                  </a:moveTo>
                  <a:cubicBezTo>
                    <a:pt x="87" y="1"/>
                    <a:pt x="1" y="100"/>
                    <a:pt x="29" y="213"/>
                  </a:cubicBezTo>
                  <a:lnTo>
                    <a:pt x="310" y="1429"/>
                  </a:lnTo>
                  <a:lnTo>
                    <a:pt x="1643" y="1619"/>
                  </a:lnTo>
                  <a:lnTo>
                    <a:pt x="1643" y="1619"/>
                  </a:lnTo>
                  <a:lnTo>
                    <a:pt x="1453" y="286"/>
                  </a:lnTo>
                  <a:lnTo>
                    <a:pt x="237" y="5"/>
                  </a:lnTo>
                  <a:cubicBezTo>
                    <a:pt x="223" y="2"/>
                    <a:pt x="209" y="1"/>
                    <a:pt x="19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846;p92"/>
            <p:cNvSpPr/>
            <p:nvPr/>
          </p:nvSpPr>
          <p:spPr>
            <a:xfrm>
              <a:off x="4458994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176" y="1"/>
                  </a:moveTo>
                  <a:cubicBezTo>
                    <a:pt x="82" y="1"/>
                    <a:pt x="1" y="78"/>
                    <a:pt x="4" y="180"/>
                  </a:cubicBezTo>
                  <a:cubicBezTo>
                    <a:pt x="14" y="732"/>
                    <a:pt x="81" y="2079"/>
                    <a:pt x="433" y="2972"/>
                  </a:cubicBezTo>
                  <a:cubicBezTo>
                    <a:pt x="689" y="3623"/>
                    <a:pt x="1076" y="4140"/>
                    <a:pt x="1684" y="4217"/>
                  </a:cubicBezTo>
                  <a:cubicBezTo>
                    <a:pt x="1732" y="4223"/>
                    <a:pt x="1780" y="4226"/>
                    <a:pt x="1827" y="4226"/>
                  </a:cubicBezTo>
                  <a:cubicBezTo>
                    <a:pt x="2405" y="4226"/>
                    <a:pt x="2911" y="3798"/>
                    <a:pt x="3080" y="3229"/>
                  </a:cubicBezTo>
                  <a:cubicBezTo>
                    <a:pt x="3284" y="2543"/>
                    <a:pt x="3094" y="1805"/>
                    <a:pt x="2592" y="1302"/>
                  </a:cubicBezTo>
                  <a:cubicBezTo>
                    <a:pt x="1997" y="708"/>
                    <a:pt x="753" y="205"/>
                    <a:pt x="236" y="11"/>
                  </a:cubicBezTo>
                  <a:cubicBezTo>
                    <a:pt x="216" y="4"/>
                    <a:pt x="195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847;p92"/>
            <p:cNvSpPr/>
            <p:nvPr/>
          </p:nvSpPr>
          <p:spPr>
            <a:xfrm>
              <a:off x="4420016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205" y="0"/>
                  </a:moveTo>
                  <a:cubicBezTo>
                    <a:pt x="85" y="0"/>
                    <a:pt x="0" y="122"/>
                    <a:pt x="45" y="233"/>
                  </a:cubicBezTo>
                  <a:cubicBezTo>
                    <a:pt x="235" y="753"/>
                    <a:pt x="738" y="1994"/>
                    <a:pt x="1332" y="2589"/>
                  </a:cubicBezTo>
                  <a:cubicBezTo>
                    <a:pt x="1701" y="2959"/>
                    <a:pt x="2197" y="3159"/>
                    <a:pt x="2704" y="3159"/>
                  </a:cubicBezTo>
                  <a:cubicBezTo>
                    <a:pt x="2890" y="3159"/>
                    <a:pt x="3077" y="3132"/>
                    <a:pt x="3259" y="3077"/>
                  </a:cubicBezTo>
                  <a:cubicBezTo>
                    <a:pt x="3875" y="2895"/>
                    <a:pt x="4328" y="2318"/>
                    <a:pt x="4247" y="1681"/>
                  </a:cubicBezTo>
                  <a:cubicBezTo>
                    <a:pt x="4174" y="1073"/>
                    <a:pt x="3653" y="686"/>
                    <a:pt x="3006" y="430"/>
                  </a:cubicBezTo>
                  <a:cubicBezTo>
                    <a:pt x="2109" y="78"/>
                    <a:pt x="763" y="11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848;p92"/>
            <p:cNvSpPr/>
            <p:nvPr/>
          </p:nvSpPr>
          <p:spPr>
            <a:xfrm>
              <a:off x="4691813" y="3432278"/>
              <a:ext cx="42989" cy="42464"/>
            </a:xfrm>
            <a:custGeom>
              <a:avLst/>
              <a:gdLst/>
              <a:ahLst/>
              <a:cxnLst/>
              <a:rect l="l" t="t" r="r" b="b"/>
              <a:pathLst>
                <a:path w="1640" h="1620" extrusionOk="0">
                  <a:moveTo>
                    <a:pt x="1446" y="1"/>
                  </a:moveTo>
                  <a:cubicBezTo>
                    <a:pt x="1433" y="1"/>
                    <a:pt x="1420" y="2"/>
                    <a:pt x="1407" y="5"/>
                  </a:cubicBezTo>
                  <a:lnTo>
                    <a:pt x="190" y="286"/>
                  </a:lnTo>
                  <a:lnTo>
                    <a:pt x="1" y="1619"/>
                  </a:lnTo>
                  <a:lnTo>
                    <a:pt x="1" y="1619"/>
                  </a:lnTo>
                  <a:lnTo>
                    <a:pt x="1333" y="1429"/>
                  </a:lnTo>
                  <a:lnTo>
                    <a:pt x="1615" y="213"/>
                  </a:lnTo>
                  <a:cubicBezTo>
                    <a:pt x="1640" y="100"/>
                    <a:pt x="1553" y="1"/>
                    <a:pt x="144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849;p92"/>
            <p:cNvSpPr/>
            <p:nvPr/>
          </p:nvSpPr>
          <p:spPr>
            <a:xfrm>
              <a:off x="4617710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3108" y="1"/>
                  </a:moveTo>
                  <a:cubicBezTo>
                    <a:pt x="3088" y="1"/>
                    <a:pt x="3069" y="4"/>
                    <a:pt x="3049" y="11"/>
                  </a:cubicBezTo>
                  <a:cubicBezTo>
                    <a:pt x="2529" y="205"/>
                    <a:pt x="1287" y="708"/>
                    <a:pt x="690" y="1302"/>
                  </a:cubicBezTo>
                  <a:cubicBezTo>
                    <a:pt x="187" y="1805"/>
                    <a:pt x="0" y="2543"/>
                    <a:pt x="204" y="3229"/>
                  </a:cubicBezTo>
                  <a:cubicBezTo>
                    <a:pt x="373" y="3798"/>
                    <a:pt x="879" y="4226"/>
                    <a:pt x="1458" y="4226"/>
                  </a:cubicBezTo>
                  <a:cubicBezTo>
                    <a:pt x="1505" y="4226"/>
                    <a:pt x="1552" y="4223"/>
                    <a:pt x="1600" y="4217"/>
                  </a:cubicBezTo>
                  <a:cubicBezTo>
                    <a:pt x="2209" y="4140"/>
                    <a:pt x="2595" y="3623"/>
                    <a:pt x="2849" y="2972"/>
                  </a:cubicBezTo>
                  <a:cubicBezTo>
                    <a:pt x="3200" y="2079"/>
                    <a:pt x="3267" y="732"/>
                    <a:pt x="3281" y="180"/>
                  </a:cubicBezTo>
                  <a:cubicBezTo>
                    <a:pt x="3284" y="78"/>
                    <a:pt x="3200" y="1"/>
                    <a:pt x="3108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850;p92"/>
            <p:cNvSpPr/>
            <p:nvPr/>
          </p:nvSpPr>
          <p:spPr>
            <a:xfrm>
              <a:off x="4629218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4124" y="0"/>
                  </a:moveTo>
                  <a:cubicBezTo>
                    <a:pt x="4122" y="0"/>
                    <a:pt x="4120" y="1"/>
                    <a:pt x="4119" y="1"/>
                  </a:cubicBezTo>
                  <a:cubicBezTo>
                    <a:pt x="3567" y="11"/>
                    <a:pt x="2220" y="78"/>
                    <a:pt x="1327" y="430"/>
                  </a:cubicBezTo>
                  <a:cubicBezTo>
                    <a:pt x="676" y="686"/>
                    <a:pt x="156" y="1073"/>
                    <a:pt x="82" y="1681"/>
                  </a:cubicBezTo>
                  <a:cubicBezTo>
                    <a:pt x="1" y="2318"/>
                    <a:pt x="455" y="2895"/>
                    <a:pt x="1070" y="3077"/>
                  </a:cubicBezTo>
                  <a:cubicBezTo>
                    <a:pt x="1253" y="3132"/>
                    <a:pt x="1439" y="3159"/>
                    <a:pt x="1625" y="3159"/>
                  </a:cubicBezTo>
                  <a:cubicBezTo>
                    <a:pt x="2132" y="3159"/>
                    <a:pt x="2629" y="2959"/>
                    <a:pt x="2997" y="2589"/>
                  </a:cubicBezTo>
                  <a:cubicBezTo>
                    <a:pt x="3591" y="1994"/>
                    <a:pt x="4094" y="753"/>
                    <a:pt x="4284" y="233"/>
                  </a:cubicBezTo>
                  <a:cubicBezTo>
                    <a:pt x="4329" y="122"/>
                    <a:pt x="4244" y="0"/>
                    <a:pt x="4124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851;p92"/>
            <p:cNvSpPr/>
            <p:nvPr/>
          </p:nvSpPr>
          <p:spPr>
            <a:xfrm>
              <a:off x="4560200" y="3358909"/>
              <a:ext cx="42412" cy="58218"/>
            </a:xfrm>
            <a:custGeom>
              <a:avLst/>
              <a:gdLst/>
              <a:ahLst/>
              <a:cxnLst/>
              <a:rect l="l" t="t" r="r" b="b"/>
              <a:pathLst>
                <a:path w="1618" h="2221" extrusionOk="0">
                  <a:moveTo>
                    <a:pt x="807" y="1"/>
                  </a:moveTo>
                  <a:cubicBezTo>
                    <a:pt x="751" y="1"/>
                    <a:pt x="695" y="28"/>
                    <a:pt x="661" y="82"/>
                  </a:cubicBezTo>
                  <a:lnTo>
                    <a:pt x="0" y="1141"/>
                  </a:lnTo>
                  <a:lnTo>
                    <a:pt x="805" y="2220"/>
                  </a:lnTo>
                  <a:lnTo>
                    <a:pt x="1618" y="1141"/>
                  </a:lnTo>
                  <a:lnTo>
                    <a:pt x="953" y="82"/>
                  </a:lnTo>
                  <a:cubicBezTo>
                    <a:pt x="920" y="28"/>
                    <a:pt x="863" y="1"/>
                    <a:pt x="807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852;p92"/>
            <p:cNvSpPr/>
            <p:nvPr/>
          </p:nvSpPr>
          <p:spPr>
            <a:xfrm>
              <a:off x="4551524" y="3375135"/>
              <a:ext cx="80682" cy="119634"/>
            </a:xfrm>
            <a:custGeom>
              <a:avLst/>
              <a:gdLst/>
              <a:ahLst/>
              <a:cxnLst/>
              <a:rect l="l" t="t" r="r" b="b"/>
              <a:pathLst>
                <a:path w="3078" h="4564" extrusionOk="0">
                  <a:moveTo>
                    <a:pt x="2165" y="1"/>
                  </a:moveTo>
                  <a:cubicBezTo>
                    <a:pt x="2120" y="1"/>
                    <a:pt x="2075" y="18"/>
                    <a:pt x="2040" y="54"/>
                  </a:cubicBezTo>
                  <a:cubicBezTo>
                    <a:pt x="1660" y="452"/>
                    <a:pt x="753" y="1454"/>
                    <a:pt x="370" y="2333"/>
                  </a:cubicBezTo>
                  <a:cubicBezTo>
                    <a:pt x="92" y="2973"/>
                    <a:pt x="1" y="3613"/>
                    <a:pt x="373" y="4095"/>
                  </a:cubicBezTo>
                  <a:cubicBezTo>
                    <a:pt x="616" y="4409"/>
                    <a:pt x="986" y="4563"/>
                    <a:pt x="1367" y="4563"/>
                  </a:cubicBezTo>
                  <a:cubicBezTo>
                    <a:pt x="1604" y="4563"/>
                    <a:pt x="1844" y="4504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7"/>
                    <a:pt x="2553" y="603"/>
                    <a:pt x="2321" y="100"/>
                  </a:cubicBezTo>
                  <a:cubicBezTo>
                    <a:pt x="2292" y="36"/>
                    <a:pt x="2229" y="1"/>
                    <a:pt x="2165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853;p92"/>
            <p:cNvSpPr/>
            <p:nvPr/>
          </p:nvSpPr>
          <p:spPr>
            <a:xfrm>
              <a:off x="4530501" y="3375135"/>
              <a:ext cx="80787" cy="119634"/>
            </a:xfrm>
            <a:custGeom>
              <a:avLst/>
              <a:gdLst/>
              <a:ahLst/>
              <a:cxnLst/>
              <a:rect l="l" t="t" r="r" b="b"/>
              <a:pathLst>
                <a:path w="3082" h="4564" extrusionOk="0">
                  <a:moveTo>
                    <a:pt x="913" y="1"/>
                  </a:moveTo>
                  <a:cubicBezTo>
                    <a:pt x="849" y="1"/>
                    <a:pt x="786" y="36"/>
                    <a:pt x="757" y="100"/>
                  </a:cubicBezTo>
                  <a:cubicBezTo>
                    <a:pt x="525" y="603"/>
                    <a:pt x="1" y="1837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4"/>
                    <a:pt x="1476" y="4563"/>
                    <a:pt x="1712" y="4563"/>
                  </a:cubicBezTo>
                  <a:cubicBezTo>
                    <a:pt x="2092" y="4563"/>
                    <a:pt x="2462" y="4409"/>
                    <a:pt x="2705" y="4095"/>
                  </a:cubicBezTo>
                  <a:cubicBezTo>
                    <a:pt x="3081" y="3613"/>
                    <a:pt x="2986" y="2973"/>
                    <a:pt x="2708" y="2333"/>
                  </a:cubicBezTo>
                  <a:cubicBezTo>
                    <a:pt x="2325" y="1454"/>
                    <a:pt x="1421" y="452"/>
                    <a:pt x="1038" y="54"/>
                  </a:cubicBezTo>
                  <a:cubicBezTo>
                    <a:pt x="1003" y="18"/>
                    <a:pt x="958" y="1"/>
                    <a:pt x="91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854;p92"/>
            <p:cNvSpPr/>
            <p:nvPr/>
          </p:nvSpPr>
          <p:spPr>
            <a:xfrm>
              <a:off x="4426281" y="3536080"/>
              <a:ext cx="155126" cy="88624"/>
            </a:xfrm>
            <a:custGeom>
              <a:avLst/>
              <a:gdLst/>
              <a:ahLst/>
              <a:cxnLst/>
              <a:rect l="l" t="t" r="r" b="b"/>
              <a:pathLst>
                <a:path w="5918" h="3381" extrusionOk="0">
                  <a:moveTo>
                    <a:pt x="183" y="0"/>
                  </a:moveTo>
                  <a:cubicBezTo>
                    <a:pt x="74" y="0"/>
                    <a:pt x="0" y="131"/>
                    <a:pt x="74" y="226"/>
                  </a:cubicBezTo>
                  <a:cubicBezTo>
                    <a:pt x="601" y="965"/>
                    <a:pt x="2292" y="2864"/>
                    <a:pt x="5918" y="3380"/>
                  </a:cubicBezTo>
                  <a:cubicBezTo>
                    <a:pt x="5918" y="3380"/>
                    <a:pt x="4283" y="929"/>
                    <a:pt x="218" y="5"/>
                  </a:cubicBezTo>
                  <a:cubicBezTo>
                    <a:pt x="206" y="2"/>
                    <a:pt x="194" y="0"/>
                    <a:pt x="18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855;p92"/>
            <p:cNvSpPr/>
            <p:nvPr/>
          </p:nvSpPr>
          <p:spPr>
            <a:xfrm>
              <a:off x="4560200" y="3464834"/>
              <a:ext cx="42412" cy="58192"/>
            </a:xfrm>
            <a:custGeom>
              <a:avLst/>
              <a:gdLst/>
              <a:ahLst/>
              <a:cxnLst/>
              <a:rect l="l" t="t" r="r" b="b"/>
              <a:pathLst>
                <a:path w="1618" h="2220" extrusionOk="0">
                  <a:moveTo>
                    <a:pt x="807" y="0"/>
                  </a:moveTo>
                  <a:cubicBezTo>
                    <a:pt x="751" y="0"/>
                    <a:pt x="695" y="27"/>
                    <a:pt x="661" y="82"/>
                  </a:cubicBezTo>
                  <a:lnTo>
                    <a:pt x="0" y="1140"/>
                  </a:lnTo>
                  <a:lnTo>
                    <a:pt x="805" y="2220"/>
                  </a:lnTo>
                  <a:lnTo>
                    <a:pt x="1618" y="1140"/>
                  </a:lnTo>
                  <a:lnTo>
                    <a:pt x="953" y="82"/>
                  </a:lnTo>
                  <a:cubicBezTo>
                    <a:pt x="920" y="27"/>
                    <a:pt x="863" y="0"/>
                    <a:pt x="807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856;p92"/>
            <p:cNvSpPr/>
            <p:nvPr/>
          </p:nvSpPr>
          <p:spPr>
            <a:xfrm>
              <a:off x="4551524" y="3481060"/>
              <a:ext cx="80682" cy="119608"/>
            </a:xfrm>
            <a:custGeom>
              <a:avLst/>
              <a:gdLst/>
              <a:ahLst/>
              <a:cxnLst/>
              <a:rect l="l" t="t" r="r" b="b"/>
              <a:pathLst>
                <a:path w="3078" h="4563" extrusionOk="0">
                  <a:moveTo>
                    <a:pt x="2165" y="0"/>
                  </a:moveTo>
                  <a:cubicBezTo>
                    <a:pt x="2120" y="0"/>
                    <a:pt x="2075" y="17"/>
                    <a:pt x="2040" y="54"/>
                  </a:cubicBezTo>
                  <a:cubicBezTo>
                    <a:pt x="1660" y="451"/>
                    <a:pt x="753" y="1453"/>
                    <a:pt x="370" y="2332"/>
                  </a:cubicBezTo>
                  <a:cubicBezTo>
                    <a:pt x="92" y="2972"/>
                    <a:pt x="1" y="3612"/>
                    <a:pt x="373" y="4094"/>
                  </a:cubicBezTo>
                  <a:cubicBezTo>
                    <a:pt x="616" y="4408"/>
                    <a:pt x="986" y="4562"/>
                    <a:pt x="1367" y="4562"/>
                  </a:cubicBezTo>
                  <a:cubicBezTo>
                    <a:pt x="1604" y="4562"/>
                    <a:pt x="1844" y="4503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6"/>
                    <a:pt x="2553" y="602"/>
                    <a:pt x="2321" y="99"/>
                  </a:cubicBezTo>
                  <a:cubicBezTo>
                    <a:pt x="2292" y="35"/>
                    <a:pt x="2229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857;p92"/>
            <p:cNvSpPr/>
            <p:nvPr/>
          </p:nvSpPr>
          <p:spPr>
            <a:xfrm>
              <a:off x="4530501" y="3481060"/>
              <a:ext cx="80787" cy="119608"/>
            </a:xfrm>
            <a:custGeom>
              <a:avLst/>
              <a:gdLst/>
              <a:ahLst/>
              <a:cxnLst/>
              <a:rect l="l" t="t" r="r" b="b"/>
              <a:pathLst>
                <a:path w="3082" h="4563" extrusionOk="0">
                  <a:moveTo>
                    <a:pt x="913" y="0"/>
                  </a:moveTo>
                  <a:cubicBezTo>
                    <a:pt x="849" y="0"/>
                    <a:pt x="786" y="35"/>
                    <a:pt x="757" y="99"/>
                  </a:cubicBezTo>
                  <a:cubicBezTo>
                    <a:pt x="525" y="602"/>
                    <a:pt x="1" y="1836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3"/>
                    <a:pt x="1476" y="4562"/>
                    <a:pt x="1712" y="4562"/>
                  </a:cubicBezTo>
                  <a:cubicBezTo>
                    <a:pt x="2092" y="4562"/>
                    <a:pt x="2462" y="4408"/>
                    <a:pt x="2705" y="4094"/>
                  </a:cubicBezTo>
                  <a:cubicBezTo>
                    <a:pt x="3081" y="3612"/>
                    <a:pt x="2986" y="2972"/>
                    <a:pt x="2708" y="2332"/>
                  </a:cubicBezTo>
                  <a:cubicBezTo>
                    <a:pt x="2325" y="1453"/>
                    <a:pt x="1421" y="451"/>
                    <a:pt x="1038" y="54"/>
                  </a:cubicBezTo>
                  <a:cubicBezTo>
                    <a:pt x="1003" y="17"/>
                    <a:pt x="958" y="0"/>
                    <a:pt x="91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858;p92"/>
            <p:cNvSpPr/>
            <p:nvPr/>
          </p:nvSpPr>
          <p:spPr>
            <a:xfrm>
              <a:off x="4413174" y="3348241"/>
              <a:ext cx="336726" cy="360972"/>
            </a:xfrm>
            <a:custGeom>
              <a:avLst/>
              <a:gdLst/>
              <a:ahLst/>
              <a:cxnLst/>
              <a:rect l="l" t="t" r="r" b="b"/>
              <a:pathLst>
                <a:path w="12846" h="13771" extrusionOk="0">
                  <a:moveTo>
                    <a:pt x="6418" y="581"/>
                  </a:moveTo>
                  <a:lnTo>
                    <a:pt x="6836" y="1245"/>
                  </a:lnTo>
                  <a:cubicBezTo>
                    <a:pt x="6706" y="1386"/>
                    <a:pt x="6566" y="1551"/>
                    <a:pt x="6418" y="1734"/>
                  </a:cubicBezTo>
                  <a:cubicBezTo>
                    <a:pt x="6274" y="1551"/>
                    <a:pt x="6133" y="1386"/>
                    <a:pt x="6003" y="1245"/>
                  </a:cubicBezTo>
                  <a:lnTo>
                    <a:pt x="6418" y="581"/>
                  </a:lnTo>
                  <a:close/>
                  <a:moveTo>
                    <a:pt x="799" y="3419"/>
                  </a:moveTo>
                  <a:lnTo>
                    <a:pt x="1562" y="3594"/>
                  </a:lnTo>
                  <a:cubicBezTo>
                    <a:pt x="1572" y="3784"/>
                    <a:pt x="1590" y="4002"/>
                    <a:pt x="1614" y="4234"/>
                  </a:cubicBezTo>
                  <a:cubicBezTo>
                    <a:pt x="1382" y="4210"/>
                    <a:pt x="1168" y="4192"/>
                    <a:pt x="974" y="4182"/>
                  </a:cubicBezTo>
                  <a:lnTo>
                    <a:pt x="799" y="3419"/>
                  </a:lnTo>
                  <a:close/>
                  <a:moveTo>
                    <a:pt x="12037" y="3419"/>
                  </a:moveTo>
                  <a:lnTo>
                    <a:pt x="11861" y="4182"/>
                  </a:lnTo>
                  <a:cubicBezTo>
                    <a:pt x="11671" y="4192"/>
                    <a:pt x="11453" y="4210"/>
                    <a:pt x="11225" y="4234"/>
                  </a:cubicBezTo>
                  <a:cubicBezTo>
                    <a:pt x="11249" y="4002"/>
                    <a:pt x="11264" y="3784"/>
                    <a:pt x="11274" y="3594"/>
                  </a:cubicBezTo>
                  <a:lnTo>
                    <a:pt x="12037" y="3419"/>
                  </a:lnTo>
                  <a:close/>
                  <a:moveTo>
                    <a:pt x="5398" y="1189"/>
                  </a:moveTo>
                  <a:lnTo>
                    <a:pt x="5402" y="1193"/>
                  </a:lnTo>
                  <a:cubicBezTo>
                    <a:pt x="5767" y="1565"/>
                    <a:pt x="6105" y="1966"/>
                    <a:pt x="6414" y="2388"/>
                  </a:cubicBezTo>
                  <a:cubicBezTo>
                    <a:pt x="6458" y="2444"/>
                    <a:pt x="6513" y="2467"/>
                    <a:pt x="6567" y="2467"/>
                  </a:cubicBezTo>
                  <a:cubicBezTo>
                    <a:pt x="6709" y="2467"/>
                    <a:pt x="6843" y="2308"/>
                    <a:pt x="6741" y="2153"/>
                  </a:cubicBezTo>
                  <a:cubicBezTo>
                    <a:pt x="6717" y="2121"/>
                    <a:pt x="6696" y="2093"/>
                    <a:pt x="6675" y="2065"/>
                  </a:cubicBezTo>
                  <a:cubicBezTo>
                    <a:pt x="6914" y="1762"/>
                    <a:pt x="7170" y="1470"/>
                    <a:pt x="7438" y="1193"/>
                  </a:cubicBezTo>
                  <a:cubicBezTo>
                    <a:pt x="7670" y="1703"/>
                    <a:pt x="8158" y="2870"/>
                    <a:pt x="8158" y="3651"/>
                  </a:cubicBezTo>
                  <a:cubicBezTo>
                    <a:pt x="8158" y="4097"/>
                    <a:pt x="7986" y="4530"/>
                    <a:pt x="7677" y="4853"/>
                  </a:cubicBezTo>
                  <a:cubicBezTo>
                    <a:pt x="7652" y="4808"/>
                    <a:pt x="7617" y="4776"/>
                    <a:pt x="7571" y="4758"/>
                  </a:cubicBezTo>
                  <a:cubicBezTo>
                    <a:pt x="7628" y="4572"/>
                    <a:pt x="7649" y="4375"/>
                    <a:pt x="7635" y="4182"/>
                  </a:cubicBezTo>
                  <a:cubicBezTo>
                    <a:pt x="7610" y="3805"/>
                    <a:pt x="7469" y="3376"/>
                    <a:pt x="7216" y="2909"/>
                  </a:cubicBezTo>
                  <a:cubicBezTo>
                    <a:pt x="7174" y="2835"/>
                    <a:pt x="7110" y="2805"/>
                    <a:pt x="7047" y="2805"/>
                  </a:cubicBezTo>
                  <a:cubicBezTo>
                    <a:pt x="6912" y="2805"/>
                    <a:pt x="6780" y="2941"/>
                    <a:pt x="6861" y="3099"/>
                  </a:cubicBezTo>
                  <a:cubicBezTo>
                    <a:pt x="7286" y="3890"/>
                    <a:pt x="7346" y="4498"/>
                    <a:pt x="7044" y="4917"/>
                  </a:cubicBezTo>
                  <a:lnTo>
                    <a:pt x="6590" y="4189"/>
                  </a:lnTo>
                  <a:cubicBezTo>
                    <a:pt x="6551" y="4125"/>
                    <a:pt x="6486" y="4094"/>
                    <a:pt x="6420" y="4094"/>
                  </a:cubicBezTo>
                  <a:cubicBezTo>
                    <a:pt x="6354" y="4094"/>
                    <a:pt x="6288" y="4125"/>
                    <a:pt x="6249" y="4189"/>
                  </a:cubicBezTo>
                  <a:lnTo>
                    <a:pt x="5722" y="5036"/>
                  </a:lnTo>
                  <a:cubicBezTo>
                    <a:pt x="5581" y="4892"/>
                    <a:pt x="5493" y="4808"/>
                    <a:pt x="5482" y="4797"/>
                  </a:cubicBezTo>
                  <a:cubicBezTo>
                    <a:pt x="5442" y="4760"/>
                    <a:pt x="5392" y="4742"/>
                    <a:pt x="5342" y="4742"/>
                  </a:cubicBezTo>
                  <a:cubicBezTo>
                    <a:pt x="5270" y="4742"/>
                    <a:pt x="5200" y="4779"/>
                    <a:pt x="5162" y="4850"/>
                  </a:cubicBezTo>
                  <a:cubicBezTo>
                    <a:pt x="4853" y="4526"/>
                    <a:pt x="4681" y="4097"/>
                    <a:pt x="4681" y="3651"/>
                  </a:cubicBezTo>
                  <a:cubicBezTo>
                    <a:pt x="4677" y="2870"/>
                    <a:pt x="5166" y="1703"/>
                    <a:pt x="5398" y="1189"/>
                  </a:cubicBezTo>
                  <a:close/>
                  <a:moveTo>
                    <a:pt x="6418" y="4677"/>
                  </a:moveTo>
                  <a:lnTo>
                    <a:pt x="6836" y="5342"/>
                  </a:lnTo>
                  <a:cubicBezTo>
                    <a:pt x="6706" y="5483"/>
                    <a:pt x="6566" y="5648"/>
                    <a:pt x="6418" y="5827"/>
                  </a:cubicBezTo>
                  <a:cubicBezTo>
                    <a:pt x="6271" y="5649"/>
                    <a:pt x="6130" y="5484"/>
                    <a:pt x="6004" y="5340"/>
                  </a:cubicBezTo>
                  <a:lnTo>
                    <a:pt x="6004" y="5340"/>
                  </a:lnTo>
                  <a:lnTo>
                    <a:pt x="6418" y="4677"/>
                  </a:lnTo>
                  <a:close/>
                  <a:moveTo>
                    <a:pt x="10887" y="3130"/>
                  </a:moveTo>
                  <a:cubicBezTo>
                    <a:pt x="10880" y="3517"/>
                    <a:pt x="10856" y="3904"/>
                    <a:pt x="10810" y="4287"/>
                  </a:cubicBezTo>
                  <a:lnTo>
                    <a:pt x="10701" y="4305"/>
                  </a:lnTo>
                  <a:cubicBezTo>
                    <a:pt x="10451" y="4345"/>
                    <a:pt x="10495" y="4706"/>
                    <a:pt x="10726" y="4706"/>
                  </a:cubicBezTo>
                  <a:cubicBezTo>
                    <a:pt x="10740" y="4706"/>
                    <a:pt x="10753" y="4705"/>
                    <a:pt x="10768" y="4702"/>
                  </a:cubicBezTo>
                  <a:cubicBezTo>
                    <a:pt x="11281" y="4621"/>
                    <a:pt x="11805" y="4579"/>
                    <a:pt x="12325" y="4572"/>
                  </a:cubicBezTo>
                  <a:lnTo>
                    <a:pt x="12325" y="4572"/>
                  </a:lnTo>
                  <a:cubicBezTo>
                    <a:pt x="12129" y="5099"/>
                    <a:pt x="11650" y="6267"/>
                    <a:pt x="11098" y="6819"/>
                  </a:cubicBezTo>
                  <a:cubicBezTo>
                    <a:pt x="10760" y="7158"/>
                    <a:pt x="10316" y="7327"/>
                    <a:pt x="9871" y="7327"/>
                  </a:cubicBezTo>
                  <a:cubicBezTo>
                    <a:pt x="9437" y="7327"/>
                    <a:pt x="9003" y="7166"/>
                    <a:pt x="8665" y="6844"/>
                  </a:cubicBezTo>
                  <a:cubicBezTo>
                    <a:pt x="8489" y="6436"/>
                    <a:pt x="8471" y="6084"/>
                    <a:pt x="8605" y="5792"/>
                  </a:cubicBezTo>
                  <a:cubicBezTo>
                    <a:pt x="8781" y="5405"/>
                    <a:pt x="9235" y="5103"/>
                    <a:pt x="9945" y="4888"/>
                  </a:cubicBezTo>
                  <a:cubicBezTo>
                    <a:pt x="10174" y="4811"/>
                    <a:pt x="10098" y="4494"/>
                    <a:pt x="9891" y="4494"/>
                  </a:cubicBezTo>
                  <a:cubicBezTo>
                    <a:pt x="9872" y="4494"/>
                    <a:pt x="9853" y="4496"/>
                    <a:pt x="9832" y="4502"/>
                  </a:cubicBezTo>
                  <a:cubicBezTo>
                    <a:pt x="9002" y="4751"/>
                    <a:pt x="8468" y="5128"/>
                    <a:pt x="8239" y="5623"/>
                  </a:cubicBezTo>
                  <a:cubicBezTo>
                    <a:pt x="8201" y="5704"/>
                    <a:pt x="8173" y="5785"/>
                    <a:pt x="8155" y="5870"/>
                  </a:cubicBezTo>
                  <a:cubicBezTo>
                    <a:pt x="8137" y="5778"/>
                    <a:pt x="8130" y="5683"/>
                    <a:pt x="8130" y="5588"/>
                  </a:cubicBezTo>
                  <a:cubicBezTo>
                    <a:pt x="8130" y="5128"/>
                    <a:pt x="8313" y="4685"/>
                    <a:pt x="8640" y="4357"/>
                  </a:cubicBezTo>
                  <a:cubicBezTo>
                    <a:pt x="9189" y="3809"/>
                    <a:pt x="10360" y="3327"/>
                    <a:pt x="10884" y="3130"/>
                  </a:cubicBezTo>
                  <a:close/>
                  <a:moveTo>
                    <a:pt x="1952" y="3130"/>
                  </a:moveTo>
                  <a:lnTo>
                    <a:pt x="1952" y="3130"/>
                  </a:lnTo>
                  <a:cubicBezTo>
                    <a:pt x="2479" y="3327"/>
                    <a:pt x="3647" y="3809"/>
                    <a:pt x="4199" y="4361"/>
                  </a:cubicBezTo>
                  <a:cubicBezTo>
                    <a:pt x="4526" y="4685"/>
                    <a:pt x="4709" y="5128"/>
                    <a:pt x="4709" y="5592"/>
                  </a:cubicBezTo>
                  <a:cubicBezTo>
                    <a:pt x="4709" y="5683"/>
                    <a:pt x="4702" y="5778"/>
                    <a:pt x="4684" y="5870"/>
                  </a:cubicBezTo>
                  <a:cubicBezTo>
                    <a:pt x="4663" y="5785"/>
                    <a:pt x="4635" y="5704"/>
                    <a:pt x="4600" y="5623"/>
                  </a:cubicBezTo>
                  <a:cubicBezTo>
                    <a:pt x="4371" y="5128"/>
                    <a:pt x="3837" y="4751"/>
                    <a:pt x="3007" y="4502"/>
                  </a:cubicBezTo>
                  <a:cubicBezTo>
                    <a:pt x="2986" y="4496"/>
                    <a:pt x="2967" y="4494"/>
                    <a:pt x="2948" y="4494"/>
                  </a:cubicBezTo>
                  <a:cubicBezTo>
                    <a:pt x="2741" y="4494"/>
                    <a:pt x="2665" y="4811"/>
                    <a:pt x="2891" y="4888"/>
                  </a:cubicBezTo>
                  <a:cubicBezTo>
                    <a:pt x="3605" y="5103"/>
                    <a:pt x="4055" y="5405"/>
                    <a:pt x="4234" y="5792"/>
                  </a:cubicBezTo>
                  <a:cubicBezTo>
                    <a:pt x="4364" y="6084"/>
                    <a:pt x="4347" y="6436"/>
                    <a:pt x="4174" y="6847"/>
                  </a:cubicBezTo>
                  <a:cubicBezTo>
                    <a:pt x="3837" y="7169"/>
                    <a:pt x="3404" y="7329"/>
                    <a:pt x="2972" y="7329"/>
                  </a:cubicBezTo>
                  <a:cubicBezTo>
                    <a:pt x="2526" y="7329"/>
                    <a:pt x="2080" y="7158"/>
                    <a:pt x="1741" y="6819"/>
                  </a:cubicBezTo>
                  <a:cubicBezTo>
                    <a:pt x="1185" y="6267"/>
                    <a:pt x="707" y="5096"/>
                    <a:pt x="510" y="4568"/>
                  </a:cubicBezTo>
                  <a:lnTo>
                    <a:pt x="510" y="4568"/>
                  </a:lnTo>
                  <a:lnTo>
                    <a:pt x="514" y="4572"/>
                  </a:lnTo>
                  <a:cubicBezTo>
                    <a:pt x="1034" y="4579"/>
                    <a:pt x="1555" y="4621"/>
                    <a:pt x="2072" y="4702"/>
                  </a:cubicBezTo>
                  <a:cubicBezTo>
                    <a:pt x="2086" y="4705"/>
                    <a:pt x="2099" y="4706"/>
                    <a:pt x="2112" y="4706"/>
                  </a:cubicBezTo>
                  <a:cubicBezTo>
                    <a:pt x="2341" y="4706"/>
                    <a:pt x="2388" y="4345"/>
                    <a:pt x="2138" y="4305"/>
                  </a:cubicBezTo>
                  <a:lnTo>
                    <a:pt x="2026" y="4287"/>
                  </a:lnTo>
                  <a:cubicBezTo>
                    <a:pt x="1984" y="3904"/>
                    <a:pt x="1955" y="3517"/>
                    <a:pt x="1952" y="3130"/>
                  </a:cubicBezTo>
                  <a:close/>
                  <a:moveTo>
                    <a:pt x="8517" y="7252"/>
                  </a:moveTo>
                  <a:lnTo>
                    <a:pt x="8517" y="7252"/>
                  </a:lnTo>
                  <a:cubicBezTo>
                    <a:pt x="8883" y="7550"/>
                    <a:pt x="9336" y="7719"/>
                    <a:pt x="9808" y="7733"/>
                  </a:cubicBezTo>
                  <a:cubicBezTo>
                    <a:pt x="9335" y="7944"/>
                    <a:pt x="8875" y="8189"/>
                    <a:pt x="8437" y="8465"/>
                  </a:cubicBezTo>
                  <a:lnTo>
                    <a:pt x="8437" y="8465"/>
                  </a:lnTo>
                  <a:cubicBezTo>
                    <a:pt x="8518" y="8234"/>
                    <a:pt x="8563" y="7992"/>
                    <a:pt x="8559" y="7747"/>
                  </a:cubicBezTo>
                  <a:cubicBezTo>
                    <a:pt x="8559" y="7582"/>
                    <a:pt x="8545" y="7417"/>
                    <a:pt x="8517" y="7252"/>
                  </a:cubicBezTo>
                  <a:close/>
                  <a:moveTo>
                    <a:pt x="4322" y="7248"/>
                  </a:moveTo>
                  <a:lnTo>
                    <a:pt x="4322" y="7252"/>
                  </a:lnTo>
                  <a:cubicBezTo>
                    <a:pt x="4294" y="7417"/>
                    <a:pt x="4280" y="7582"/>
                    <a:pt x="4280" y="7747"/>
                  </a:cubicBezTo>
                  <a:cubicBezTo>
                    <a:pt x="4276" y="7993"/>
                    <a:pt x="4322" y="8236"/>
                    <a:pt x="4403" y="8468"/>
                  </a:cubicBezTo>
                  <a:cubicBezTo>
                    <a:pt x="3967" y="8190"/>
                    <a:pt x="3506" y="7944"/>
                    <a:pt x="3035" y="7733"/>
                  </a:cubicBezTo>
                  <a:cubicBezTo>
                    <a:pt x="3503" y="7719"/>
                    <a:pt x="3956" y="7547"/>
                    <a:pt x="4322" y="7248"/>
                  </a:cubicBezTo>
                  <a:close/>
                  <a:moveTo>
                    <a:pt x="7438" y="5289"/>
                  </a:moveTo>
                  <a:cubicBezTo>
                    <a:pt x="7670" y="5799"/>
                    <a:pt x="8158" y="6967"/>
                    <a:pt x="8158" y="7747"/>
                  </a:cubicBezTo>
                  <a:cubicBezTo>
                    <a:pt x="8158" y="8306"/>
                    <a:pt x="7888" y="8830"/>
                    <a:pt x="7434" y="9157"/>
                  </a:cubicBezTo>
                  <a:cubicBezTo>
                    <a:pt x="7480" y="9084"/>
                    <a:pt x="7518" y="9006"/>
                    <a:pt x="7547" y="8925"/>
                  </a:cubicBezTo>
                  <a:cubicBezTo>
                    <a:pt x="7737" y="8412"/>
                    <a:pt x="7624" y="7768"/>
                    <a:pt x="7216" y="7005"/>
                  </a:cubicBezTo>
                  <a:cubicBezTo>
                    <a:pt x="7175" y="6925"/>
                    <a:pt x="7108" y="6892"/>
                    <a:pt x="7041" y="6892"/>
                  </a:cubicBezTo>
                  <a:cubicBezTo>
                    <a:pt x="6903" y="6892"/>
                    <a:pt x="6766" y="7034"/>
                    <a:pt x="6861" y="7195"/>
                  </a:cubicBezTo>
                  <a:cubicBezTo>
                    <a:pt x="7213" y="7853"/>
                    <a:pt x="7318" y="8387"/>
                    <a:pt x="7167" y="8785"/>
                  </a:cubicBezTo>
                  <a:cubicBezTo>
                    <a:pt x="7058" y="9084"/>
                    <a:pt x="6791" y="9319"/>
                    <a:pt x="6379" y="9484"/>
                  </a:cubicBezTo>
                  <a:cubicBezTo>
                    <a:pt x="5433" y="9463"/>
                    <a:pt x="4681" y="8693"/>
                    <a:pt x="4677" y="7747"/>
                  </a:cubicBezTo>
                  <a:cubicBezTo>
                    <a:pt x="4677" y="6967"/>
                    <a:pt x="5166" y="5799"/>
                    <a:pt x="5398" y="5289"/>
                  </a:cubicBezTo>
                  <a:cubicBezTo>
                    <a:pt x="5764" y="5662"/>
                    <a:pt x="6101" y="6063"/>
                    <a:pt x="6407" y="6481"/>
                  </a:cubicBezTo>
                  <a:lnTo>
                    <a:pt x="6411" y="6485"/>
                  </a:lnTo>
                  <a:cubicBezTo>
                    <a:pt x="6455" y="6540"/>
                    <a:pt x="6510" y="6563"/>
                    <a:pt x="6564" y="6563"/>
                  </a:cubicBezTo>
                  <a:cubicBezTo>
                    <a:pt x="6706" y="6563"/>
                    <a:pt x="6840" y="6405"/>
                    <a:pt x="6738" y="6249"/>
                  </a:cubicBezTo>
                  <a:cubicBezTo>
                    <a:pt x="6717" y="6218"/>
                    <a:pt x="6696" y="6190"/>
                    <a:pt x="6671" y="6161"/>
                  </a:cubicBezTo>
                  <a:cubicBezTo>
                    <a:pt x="6914" y="5855"/>
                    <a:pt x="7167" y="5567"/>
                    <a:pt x="7438" y="5289"/>
                  </a:cubicBezTo>
                  <a:close/>
                  <a:moveTo>
                    <a:pt x="6112" y="9864"/>
                  </a:moveTo>
                  <a:lnTo>
                    <a:pt x="6112" y="9864"/>
                  </a:lnTo>
                  <a:cubicBezTo>
                    <a:pt x="6214" y="9880"/>
                    <a:pt x="6316" y="9888"/>
                    <a:pt x="6418" y="9888"/>
                  </a:cubicBezTo>
                  <a:cubicBezTo>
                    <a:pt x="6520" y="9888"/>
                    <a:pt x="6622" y="9880"/>
                    <a:pt x="6724" y="9864"/>
                  </a:cubicBezTo>
                  <a:lnTo>
                    <a:pt x="6724" y="9864"/>
                  </a:lnTo>
                  <a:cubicBezTo>
                    <a:pt x="6594" y="10001"/>
                    <a:pt x="6492" y="10121"/>
                    <a:pt x="6418" y="10212"/>
                  </a:cubicBezTo>
                  <a:cubicBezTo>
                    <a:pt x="6344" y="10121"/>
                    <a:pt x="6242" y="10001"/>
                    <a:pt x="6112" y="9864"/>
                  </a:cubicBezTo>
                  <a:close/>
                  <a:moveTo>
                    <a:pt x="837" y="7407"/>
                  </a:moveTo>
                  <a:cubicBezTo>
                    <a:pt x="2752" y="7871"/>
                    <a:pt x="4080" y="8676"/>
                    <a:pt x="4878" y="9298"/>
                  </a:cubicBezTo>
                  <a:cubicBezTo>
                    <a:pt x="5257" y="9586"/>
                    <a:pt x="5609" y="9910"/>
                    <a:pt x="5929" y="10265"/>
                  </a:cubicBezTo>
                  <a:cubicBezTo>
                    <a:pt x="3942" y="9885"/>
                    <a:pt x="2624" y="9077"/>
                    <a:pt x="1850" y="8440"/>
                  </a:cubicBezTo>
                  <a:cubicBezTo>
                    <a:pt x="1475" y="8135"/>
                    <a:pt x="1135" y="7789"/>
                    <a:pt x="837" y="7407"/>
                  </a:cubicBezTo>
                  <a:close/>
                  <a:moveTo>
                    <a:pt x="12002" y="7406"/>
                  </a:moveTo>
                  <a:lnTo>
                    <a:pt x="12002" y="7406"/>
                  </a:lnTo>
                  <a:cubicBezTo>
                    <a:pt x="11703" y="7786"/>
                    <a:pt x="11362" y="8134"/>
                    <a:pt x="10986" y="8440"/>
                  </a:cubicBezTo>
                  <a:lnTo>
                    <a:pt x="10989" y="8440"/>
                  </a:lnTo>
                  <a:cubicBezTo>
                    <a:pt x="10216" y="9080"/>
                    <a:pt x="8897" y="9885"/>
                    <a:pt x="6907" y="10265"/>
                  </a:cubicBezTo>
                  <a:cubicBezTo>
                    <a:pt x="7223" y="9917"/>
                    <a:pt x="7571" y="9593"/>
                    <a:pt x="7944" y="9309"/>
                  </a:cubicBezTo>
                  <a:cubicBezTo>
                    <a:pt x="8746" y="8686"/>
                    <a:pt x="10078" y="7874"/>
                    <a:pt x="12002" y="7406"/>
                  </a:cubicBezTo>
                  <a:close/>
                  <a:moveTo>
                    <a:pt x="2375" y="9652"/>
                  </a:moveTo>
                  <a:cubicBezTo>
                    <a:pt x="2577" y="9652"/>
                    <a:pt x="2780" y="9661"/>
                    <a:pt x="2982" y="9678"/>
                  </a:cubicBezTo>
                  <a:lnTo>
                    <a:pt x="2989" y="9678"/>
                  </a:lnTo>
                  <a:cubicBezTo>
                    <a:pt x="3756" y="10082"/>
                    <a:pt x="4723" y="10451"/>
                    <a:pt x="5919" y="10673"/>
                  </a:cubicBezTo>
                  <a:cubicBezTo>
                    <a:pt x="5509" y="10745"/>
                    <a:pt x="5126" y="10776"/>
                    <a:pt x="4770" y="10776"/>
                  </a:cubicBezTo>
                  <a:cubicBezTo>
                    <a:pt x="3805" y="10776"/>
                    <a:pt x="3043" y="10551"/>
                    <a:pt x="2511" y="10314"/>
                  </a:cubicBezTo>
                  <a:lnTo>
                    <a:pt x="2511" y="10314"/>
                  </a:lnTo>
                  <a:lnTo>
                    <a:pt x="2515" y="10318"/>
                  </a:lnTo>
                  <a:cubicBezTo>
                    <a:pt x="2149" y="10156"/>
                    <a:pt x="1804" y="9952"/>
                    <a:pt x="1488" y="9706"/>
                  </a:cubicBezTo>
                  <a:cubicBezTo>
                    <a:pt x="1783" y="9670"/>
                    <a:pt x="2079" y="9652"/>
                    <a:pt x="2375" y="9652"/>
                  </a:cubicBezTo>
                  <a:close/>
                  <a:moveTo>
                    <a:pt x="10464" y="9652"/>
                  </a:moveTo>
                  <a:cubicBezTo>
                    <a:pt x="10761" y="9652"/>
                    <a:pt x="11057" y="9670"/>
                    <a:pt x="11351" y="9706"/>
                  </a:cubicBezTo>
                  <a:cubicBezTo>
                    <a:pt x="11042" y="9949"/>
                    <a:pt x="10701" y="10149"/>
                    <a:pt x="10342" y="10311"/>
                  </a:cubicBezTo>
                  <a:cubicBezTo>
                    <a:pt x="9809" y="10549"/>
                    <a:pt x="9045" y="10779"/>
                    <a:pt x="8078" y="10779"/>
                  </a:cubicBezTo>
                  <a:cubicBezTo>
                    <a:pt x="7720" y="10779"/>
                    <a:pt x="7333" y="10747"/>
                    <a:pt x="6921" y="10673"/>
                  </a:cubicBezTo>
                  <a:cubicBezTo>
                    <a:pt x="8116" y="10451"/>
                    <a:pt x="9087" y="10082"/>
                    <a:pt x="9850" y="9678"/>
                  </a:cubicBezTo>
                  <a:lnTo>
                    <a:pt x="9857" y="9678"/>
                  </a:lnTo>
                  <a:cubicBezTo>
                    <a:pt x="10059" y="9661"/>
                    <a:pt x="10262" y="9652"/>
                    <a:pt x="10464" y="9652"/>
                  </a:cubicBezTo>
                  <a:close/>
                  <a:moveTo>
                    <a:pt x="6418" y="10979"/>
                  </a:moveTo>
                  <a:lnTo>
                    <a:pt x="6495" y="10997"/>
                  </a:lnTo>
                  <a:lnTo>
                    <a:pt x="6587" y="11644"/>
                  </a:lnTo>
                  <a:lnTo>
                    <a:pt x="6249" y="11644"/>
                  </a:lnTo>
                  <a:lnTo>
                    <a:pt x="6344" y="10997"/>
                  </a:lnTo>
                  <a:lnTo>
                    <a:pt x="6418" y="10979"/>
                  </a:lnTo>
                  <a:close/>
                  <a:moveTo>
                    <a:pt x="6643" y="12044"/>
                  </a:moveTo>
                  <a:lnTo>
                    <a:pt x="6833" y="13367"/>
                  </a:lnTo>
                  <a:lnTo>
                    <a:pt x="6006" y="13367"/>
                  </a:lnTo>
                  <a:lnTo>
                    <a:pt x="6193" y="12044"/>
                  </a:lnTo>
                  <a:close/>
                  <a:moveTo>
                    <a:pt x="6423" y="1"/>
                  </a:moveTo>
                  <a:cubicBezTo>
                    <a:pt x="6357" y="1"/>
                    <a:pt x="6291" y="32"/>
                    <a:pt x="6253" y="96"/>
                  </a:cubicBezTo>
                  <a:lnTo>
                    <a:pt x="5725" y="940"/>
                  </a:lnTo>
                  <a:cubicBezTo>
                    <a:pt x="5584" y="795"/>
                    <a:pt x="5497" y="711"/>
                    <a:pt x="5486" y="700"/>
                  </a:cubicBezTo>
                  <a:cubicBezTo>
                    <a:pt x="5446" y="664"/>
                    <a:pt x="5397" y="646"/>
                    <a:pt x="5348" y="646"/>
                  </a:cubicBezTo>
                  <a:cubicBezTo>
                    <a:pt x="5274" y="646"/>
                    <a:pt x="5202" y="685"/>
                    <a:pt x="5166" y="757"/>
                  </a:cubicBezTo>
                  <a:cubicBezTo>
                    <a:pt x="5131" y="831"/>
                    <a:pt x="4283" y="2539"/>
                    <a:pt x="4283" y="3651"/>
                  </a:cubicBezTo>
                  <a:cubicBezTo>
                    <a:pt x="4283" y="3735"/>
                    <a:pt x="4287" y="3819"/>
                    <a:pt x="4297" y="3904"/>
                  </a:cubicBezTo>
                  <a:cubicBezTo>
                    <a:pt x="3443" y="3201"/>
                    <a:pt x="1889" y="2680"/>
                    <a:pt x="1818" y="2656"/>
                  </a:cubicBezTo>
                  <a:cubicBezTo>
                    <a:pt x="1798" y="2649"/>
                    <a:pt x="1777" y="2645"/>
                    <a:pt x="1756" y="2645"/>
                  </a:cubicBezTo>
                  <a:cubicBezTo>
                    <a:pt x="1652" y="2645"/>
                    <a:pt x="1558" y="2730"/>
                    <a:pt x="1555" y="2842"/>
                  </a:cubicBezTo>
                  <a:cubicBezTo>
                    <a:pt x="1555" y="2852"/>
                    <a:pt x="1551" y="2979"/>
                    <a:pt x="1555" y="3179"/>
                  </a:cubicBezTo>
                  <a:lnTo>
                    <a:pt x="584" y="2954"/>
                  </a:lnTo>
                  <a:cubicBezTo>
                    <a:pt x="569" y="2951"/>
                    <a:pt x="554" y="2950"/>
                    <a:pt x="539" y="2950"/>
                  </a:cubicBezTo>
                  <a:cubicBezTo>
                    <a:pt x="411" y="2950"/>
                    <a:pt x="310" y="3068"/>
                    <a:pt x="341" y="3197"/>
                  </a:cubicBezTo>
                  <a:lnTo>
                    <a:pt x="566" y="4168"/>
                  </a:lnTo>
                  <a:cubicBezTo>
                    <a:pt x="500" y="4166"/>
                    <a:pt x="441" y="4166"/>
                    <a:pt x="392" y="4166"/>
                  </a:cubicBezTo>
                  <a:cubicBezTo>
                    <a:pt x="295" y="4166"/>
                    <a:pt x="236" y="4168"/>
                    <a:pt x="229" y="4168"/>
                  </a:cubicBezTo>
                  <a:cubicBezTo>
                    <a:pt x="92" y="4175"/>
                    <a:pt x="0" y="4305"/>
                    <a:pt x="43" y="4431"/>
                  </a:cubicBezTo>
                  <a:cubicBezTo>
                    <a:pt x="67" y="4509"/>
                    <a:pt x="675" y="6316"/>
                    <a:pt x="1463" y="7104"/>
                  </a:cubicBezTo>
                  <a:cubicBezTo>
                    <a:pt x="1488" y="7128"/>
                    <a:pt x="1512" y="7150"/>
                    <a:pt x="1537" y="7174"/>
                  </a:cubicBezTo>
                  <a:cubicBezTo>
                    <a:pt x="1189" y="7069"/>
                    <a:pt x="820" y="6977"/>
                    <a:pt x="429" y="6900"/>
                  </a:cubicBezTo>
                  <a:cubicBezTo>
                    <a:pt x="415" y="6897"/>
                    <a:pt x="401" y="6895"/>
                    <a:pt x="387" y="6895"/>
                  </a:cubicBezTo>
                  <a:cubicBezTo>
                    <a:pt x="240" y="6895"/>
                    <a:pt x="137" y="7057"/>
                    <a:pt x="211" y="7195"/>
                  </a:cubicBezTo>
                  <a:cubicBezTo>
                    <a:pt x="229" y="7223"/>
                    <a:pt x="619" y="7937"/>
                    <a:pt x="1583" y="8735"/>
                  </a:cubicBezTo>
                  <a:cubicBezTo>
                    <a:pt x="1804" y="8918"/>
                    <a:pt x="2036" y="9091"/>
                    <a:pt x="2275" y="9249"/>
                  </a:cubicBezTo>
                  <a:cubicBezTo>
                    <a:pt x="1846" y="9256"/>
                    <a:pt x="1421" y="9295"/>
                    <a:pt x="999" y="9372"/>
                  </a:cubicBezTo>
                  <a:cubicBezTo>
                    <a:pt x="844" y="9397"/>
                    <a:pt x="777" y="9590"/>
                    <a:pt x="886" y="9706"/>
                  </a:cubicBezTo>
                  <a:cubicBezTo>
                    <a:pt x="908" y="9727"/>
                    <a:pt x="1400" y="10255"/>
                    <a:pt x="2339" y="10677"/>
                  </a:cubicBezTo>
                  <a:cubicBezTo>
                    <a:pt x="3094" y="11011"/>
                    <a:pt x="3915" y="11179"/>
                    <a:pt x="4743" y="11179"/>
                  </a:cubicBezTo>
                  <a:cubicBezTo>
                    <a:pt x="4752" y="11179"/>
                    <a:pt x="4760" y="11179"/>
                    <a:pt x="4769" y="11179"/>
                  </a:cubicBezTo>
                  <a:cubicBezTo>
                    <a:pt x="5155" y="11179"/>
                    <a:pt x="5546" y="11144"/>
                    <a:pt x="5929" y="11077"/>
                  </a:cubicBezTo>
                  <a:lnTo>
                    <a:pt x="5929" y="11077"/>
                  </a:lnTo>
                  <a:lnTo>
                    <a:pt x="5577" y="13539"/>
                  </a:lnTo>
                  <a:cubicBezTo>
                    <a:pt x="5560" y="13662"/>
                    <a:pt x="5655" y="13771"/>
                    <a:pt x="5778" y="13771"/>
                  </a:cubicBezTo>
                  <a:lnTo>
                    <a:pt x="7072" y="13771"/>
                  </a:lnTo>
                  <a:cubicBezTo>
                    <a:pt x="7195" y="13771"/>
                    <a:pt x="7290" y="13662"/>
                    <a:pt x="7272" y="13539"/>
                  </a:cubicBezTo>
                  <a:lnTo>
                    <a:pt x="6921" y="11077"/>
                  </a:lnTo>
                  <a:lnTo>
                    <a:pt x="6921" y="11077"/>
                  </a:lnTo>
                  <a:cubicBezTo>
                    <a:pt x="7304" y="11144"/>
                    <a:pt x="7691" y="11179"/>
                    <a:pt x="8081" y="11179"/>
                  </a:cubicBezTo>
                  <a:cubicBezTo>
                    <a:pt x="8090" y="11179"/>
                    <a:pt x="8098" y="11179"/>
                    <a:pt x="8107" y="11179"/>
                  </a:cubicBezTo>
                  <a:cubicBezTo>
                    <a:pt x="8935" y="11179"/>
                    <a:pt x="9756" y="11011"/>
                    <a:pt x="10511" y="10677"/>
                  </a:cubicBezTo>
                  <a:cubicBezTo>
                    <a:pt x="11450" y="10255"/>
                    <a:pt x="11942" y="9727"/>
                    <a:pt x="11963" y="9706"/>
                  </a:cubicBezTo>
                  <a:cubicBezTo>
                    <a:pt x="12069" y="9590"/>
                    <a:pt x="12005" y="9397"/>
                    <a:pt x="11851" y="9372"/>
                  </a:cubicBezTo>
                  <a:cubicBezTo>
                    <a:pt x="11429" y="9295"/>
                    <a:pt x="11003" y="9256"/>
                    <a:pt x="10574" y="9249"/>
                  </a:cubicBezTo>
                  <a:cubicBezTo>
                    <a:pt x="10813" y="9091"/>
                    <a:pt x="11045" y="8918"/>
                    <a:pt x="11267" y="8735"/>
                  </a:cubicBezTo>
                  <a:cubicBezTo>
                    <a:pt x="12231" y="7937"/>
                    <a:pt x="12621" y="7223"/>
                    <a:pt x="12638" y="7195"/>
                  </a:cubicBezTo>
                  <a:cubicBezTo>
                    <a:pt x="12712" y="7057"/>
                    <a:pt x="12610" y="6895"/>
                    <a:pt x="12463" y="6895"/>
                  </a:cubicBezTo>
                  <a:cubicBezTo>
                    <a:pt x="12449" y="6895"/>
                    <a:pt x="12435" y="6897"/>
                    <a:pt x="12420" y="6900"/>
                  </a:cubicBezTo>
                  <a:cubicBezTo>
                    <a:pt x="12030" y="6977"/>
                    <a:pt x="11661" y="7072"/>
                    <a:pt x="11313" y="7174"/>
                  </a:cubicBezTo>
                  <a:cubicBezTo>
                    <a:pt x="11337" y="7150"/>
                    <a:pt x="11362" y="7128"/>
                    <a:pt x="11387" y="7104"/>
                  </a:cubicBezTo>
                  <a:cubicBezTo>
                    <a:pt x="12167" y="6316"/>
                    <a:pt x="12776" y="4509"/>
                    <a:pt x="12804" y="4435"/>
                  </a:cubicBezTo>
                  <a:cubicBezTo>
                    <a:pt x="12846" y="4305"/>
                    <a:pt x="12751" y="4175"/>
                    <a:pt x="12617" y="4171"/>
                  </a:cubicBezTo>
                  <a:cubicBezTo>
                    <a:pt x="12608" y="4171"/>
                    <a:pt x="12550" y="4170"/>
                    <a:pt x="12453" y="4170"/>
                  </a:cubicBezTo>
                  <a:cubicBezTo>
                    <a:pt x="12405" y="4170"/>
                    <a:pt x="12347" y="4170"/>
                    <a:pt x="12280" y="4171"/>
                  </a:cubicBezTo>
                  <a:lnTo>
                    <a:pt x="12505" y="3197"/>
                  </a:lnTo>
                  <a:cubicBezTo>
                    <a:pt x="12533" y="3068"/>
                    <a:pt x="12431" y="2950"/>
                    <a:pt x="12306" y="2950"/>
                  </a:cubicBezTo>
                  <a:cubicBezTo>
                    <a:pt x="12292" y="2950"/>
                    <a:pt x="12277" y="2951"/>
                    <a:pt x="12262" y="2954"/>
                  </a:cubicBezTo>
                  <a:lnTo>
                    <a:pt x="11292" y="3179"/>
                  </a:lnTo>
                  <a:cubicBezTo>
                    <a:pt x="11295" y="2979"/>
                    <a:pt x="11292" y="2852"/>
                    <a:pt x="11292" y="2842"/>
                  </a:cubicBezTo>
                  <a:cubicBezTo>
                    <a:pt x="11286" y="2730"/>
                    <a:pt x="11194" y="2645"/>
                    <a:pt x="11090" y="2645"/>
                  </a:cubicBezTo>
                  <a:cubicBezTo>
                    <a:pt x="11069" y="2645"/>
                    <a:pt x="11049" y="2649"/>
                    <a:pt x="11028" y="2656"/>
                  </a:cubicBezTo>
                  <a:cubicBezTo>
                    <a:pt x="10958" y="2680"/>
                    <a:pt x="9403" y="3204"/>
                    <a:pt x="8549" y="3904"/>
                  </a:cubicBezTo>
                  <a:cubicBezTo>
                    <a:pt x="8559" y="3819"/>
                    <a:pt x="8563" y="3735"/>
                    <a:pt x="8563" y="3651"/>
                  </a:cubicBezTo>
                  <a:cubicBezTo>
                    <a:pt x="8563" y="2539"/>
                    <a:pt x="7715" y="831"/>
                    <a:pt x="7680" y="757"/>
                  </a:cubicBezTo>
                  <a:cubicBezTo>
                    <a:pt x="7644" y="685"/>
                    <a:pt x="7572" y="646"/>
                    <a:pt x="7499" y="646"/>
                  </a:cubicBezTo>
                  <a:cubicBezTo>
                    <a:pt x="7449" y="646"/>
                    <a:pt x="7400" y="664"/>
                    <a:pt x="7360" y="700"/>
                  </a:cubicBezTo>
                  <a:cubicBezTo>
                    <a:pt x="7353" y="711"/>
                    <a:pt x="7262" y="795"/>
                    <a:pt x="7121" y="940"/>
                  </a:cubicBezTo>
                  <a:lnTo>
                    <a:pt x="6594" y="96"/>
                  </a:lnTo>
                  <a:cubicBezTo>
                    <a:pt x="6555" y="32"/>
                    <a:pt x="6489" y="1"/>
                    <a:pt x="642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16073;p92"/>
          <p:cNvGrpSpPr/>
          <p:nvPr/>
        </p:nvGrpSpPr>
        <p:grpSpPr>
          <a:xfrm>
            <a:off x="1127234" y="5188745"/>
            <a:ext cx="520642" cy="81807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83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2702;p74"/>
          <p:cNvGrpSpPr/>
          <p:nvPr/>
        </p:nvGrpSpPr>
        <p:grpSpPr>
          <a:xfrm>
            <a:off x="1565049" y="5864555"/>
            <a:ext cx="382605" cy="517789"/>
            <a:chOff x="6780081" y="3445529"/>
            <a:chExt cx="288981" cy="423848"/>
          </a:xfrm>
        </p:grpSpPr>
        <p:sp>
          <p:nvSpPr>
            <p:cNvPr id="90" name="Google Shape;2703;p74"/>
            <p:cNvSpPr/>
            <p:nvPr/>
          </p:nvSpPr>
          <p:spPr>
            <a:xfrm>
              <a:off x="6785571" y="3469479"/>
              <a:ext cx="175500" cy="216343"/>
            </a:xfrm>
            <a:custGeom>
              <a:avLst/>
              <a:gdLst/>
              <a:ahLst/>
              <a:cxnLst/>
              <a:rect l="l" t="t" r="r" b="b"/>
              <a:pathLst>
                <a:path w="5818" h="7172" extrusionOk="0">
                  <a:moveTo>
                    <a:pt x="989" y="1"/>
                  </a:moveTo>
                  <a:cubicBezTo>
                    <a:pt x="854" y="1"/>
                    <a:pt x="723" y="18"/>
                    <a:pt x="598" y="55"/>
                  </a:cubicBezTo>
                  <a:cubicBezTo>
                    <a:pt x="489" y="160"/>
                    <a:pt x="400" y="283"/>
                    <a:pt x="324" y="422"/>
                  </a:cubicBezTo>
                  <a:cubicBezTo>
                    <a:pt x="135" y="777"/>
                    <a:pt x="49" y="1240"/>
                    <a:pt x="27" y="1806"/>
                  </a:cubicBezTo>
                  <a:cubicBezTo>
                    <a:pt x="0" y="2738"/>
                    <a:pt x="153" y="3957"/>
                    <a:pt x="613" y="5121"/>
                  </a:cubicBezTo>
                  <a:cubicBezTo>
                    <a:pt x="1065" y="6297"/>
                    <a:pt x="1994" y="6890"/>
                    <a:pt x="2793" y="7088"/>
                  </a:cubicBezTo>
                  <a:cubicBezTo>
                    <a:pt x="3025" y="7146"/>
                    <a:pt x="3248" y="7171"/>
                    <a:pt x="3460" y="7171"/>
                  </a:cubicBezTo>
                  <a:cubicBezTo>
                    <a:pt x="3711" y="7171"/>
                    <a:pt x="3947" y="7136"/>
                    <a:pt x="4166" y="7077"/>
                  </a:cubicBezTo>
                  <a:cubicBezTo>
                    <a:pt x="4306" y="7040"/>
                    <a:pt x="4442" y="6992"/>
                    <a:pt x="4570" y="6936"/>
                  </a:cubicBezTo>
                  <a:cubicBezTo>
                    <a:pt x="4680" y="6853"/>
                    <a:pt x="4790" y="6762"/>
                    <a:pt x="4893" y="6658"/>
                  </a:cubicBezTo>
                  <a:cubicBezTo>
                    <a:pt x="5191" y="6359"/>
                    <a:pt x="5444" y="5978"/>
                    <a:pt x="5590" y="5475"/>
                  </a:cubicBezTo>
                  <a:cubicBezTo>
                    <a:pt x="5818" y="4683"/>
                    <a:pt x="5768" y="3583"/>
                    <a:pt x="4976" y="2601"/>
                  </a:cubicBezTo>
                  <a:cubicBezTo>
                    <a:pt x="4198" y="1620"/>
                    <a:pt x="3218" y="881"/>
                    <a:pt x="2398" y="437"/>
                  </a:cubicBezTo>
                  <a:cubicBezTo>
                    <a:pt x="1898" y="173"/>
                    <a:pt x="1451" y="15"/>
                    <a:pt x="1051" y="2"/>
                  </a:cubicBezTo>
                  <a:cubicBezTo>
                    <a:pt x="1030" y="1"/>
                    <a:pt x="1009" y="1"/>
                    <a:pt x="989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704;p74"/>
            <p:cNvSpPr/>
            <p:nvPr/>
          </p:nvSpPr>
          <p:spPr>
            <a:xfrm>
              <a:off x="6887254" y="3469479"/>
              <a:ext cx="175470" cy="216343"/>
            </a:xfrm>
            <a:custGeom>
              <a:avLst/>
              <a:gdLst/>
              <a:ahLst/>
              <a:cxnLst/>
              <a:rect l="l" t="t" r="r" b="b"/>
              <a:pathLst>
                <a:path w="5817" h="7172" extrusionOk="0">
                  <a:moveTo>
                    <a:pt x="4828" y="1"/>
                  </a:moveTo>
                  <a:cubicBezTo>
                    <a:pt x="4808" y="1"/>
                    <a:pt x="4787" y="1"/>
                    <a:pt x="4766" y="2"/>
                  </a:cubicBezTo>
                  <a:cubicBezTo>
                    <a:pt x="4365" y="15"/>
                    <a:pt x="3920" y="173"/>
                    <a:pt x="3419" y="437"/>
                  </a:cubicBezTo>
                  <a:cubicBezTo>
                    <a:pt x="2598" y="881"/>
                    <a:pt x="1620" y="1620"/>
                    <a:pt x="842" y="2601"/>
                  </a:cubicBezTo>
                  <a:cubicBezTo>
                    <a:pt x="51" y="3583"/>
                    <a:pt x="0" y="4683"/>
                    <a:pt x="228" y="5475"/>
                  </a:cubicBezTo>
                  <a:cubicBezTo>
                    <a:pt x="373" y="5978"/>
                    <a:pt x="628" y="6359"/>
                    <a:pt x="925" y="6658"/>
                  </a:cubicBezTo>
                  <a:cubicBezTo>
                    <a:pt x="1028" y="6762"/>
                    <a:pt x="1138" y="6853"/>
                    <a:pt x="1249" y="6936"/>
                  </a:cubicBezTo>
                  <a:cubicBezTo>
                    <a:pt x="1376" y="6992"/>
                    <a:pt x="1511" y="7040"/>
                    <a:pt x="1651" y="7077"/>
                  </a:cubicBezTo>
                  <a:cubicBezTo>
                    <a:pt x="1872" y="7136"/>
                    <a:pt x="2107" y="7171"/>
                    <a:pt x="2358" y="7171"/>
                  </a:cubicBezTo>
                  <a:cubicBezTo>
                    <a:pt x="2570" y="7171"/>
                    <a:pt x="2792" y="7146"/>
                    <a:pt x="3025" y="7088"/>
                  </a:cubicBezTo>
                  <a:cubicBezTo>
                    <a:pt x="3824" y="6890"/>
                    <a:pt x="4751" y="6297"/>
                    <a:pt x="5206" y="5121"/>
                  </a:cubicBezTo>
                  <a:cubicBezTo>
                    <a:pt x="5666" y="3957"/>
                    <a:pt x="5816" y="2738"/>
                    <a:pt x="5791" y="1806"/>
                  </a:cubicBezTo>
                  <a:cubicBezTo>
                    <a:pt x="5769" y="1240"/>
                    <a:pt x="5682" y="777"/>
                    <a:pt x="5494" y="422"/>
                  </a:cubicBezTo>
                  <a:cubicBezTo>
                    <a:pt x="5417" y="283"/>
                    <a:pt x="5328" y="160"/>
                    <a:pt x="5220" y="55"/>
                  </a:cubicBezTo>
                  <a:cubicBezTo>
                    <a:pt x="5094" y="18"/>
                    <a:pt x="4964" y="1"/>
                    <a:pt x="4828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705;p74"/>
            <p:cNvSpPr/>
            <p:nvPr/>
          </p:nvSpPr>
          <p:spPr>
            <a:xfrm>
              <a:off x="6794258" y="3700024"/>
              <a:ext cx="128684" cy="110615"/>
            </a:xfrm>
            <a:custGeom>
              <a:avLst/>
              <a:gdLst/>
              <a:ahLst/>
              <a:cxnLst/>
              <a:rect l="l" t="t" r="r" b="b"/>
              <a:pathLst>
                <a:path w="4266" h="3667" extrusionOk="0">
                  <a:moveTo>
                    <a:pt x="1189" y="1"/>
                  </a:moveTo>
                  <a:cubicBezTo>
                    <a:pt x="976" y="1"/>
                    <a:pt x="774" y="30"/>
                    <a:pt x="591" y="90"/>
                  </a:cubicBezTo>
                  <a:cubicBezTo>
                    <a:pt x="414" y="148"/>
                    <a:pt x="252" y="235"/>
                    <a:pt x="116" y="349"/>
                  </a:cubicBezTo>
                  <a:cubicBezTo>
                    <a:pt x="47" y="515"/>
                    <a:pt x="13" y="694"/>
                    <a:pt x="10" y="880"/>
                  </a:cubicBezTo>
                  <a:cubicBezTo>
                    <a:pt x="1" y="1596"/>
                    <a:pt x="458" y="2427"/>
                    <a:pt x="1263" y="3018"/>
                  </a:cubicBezTo>
                  <a:cubicBezTo>
                    <a:pt x="1848" y="3448"/>
                    <a:pt x="2502" y="3666"/>
                    <a:pt x="3077" y="3666"/>
                  </a:cubicBezTo>
                  <a:cubicBezTo>
                    <a:pt x="3289" y="3666"/>
                    <a:pt x="3491" y="3637"/>
                    <a:pt x="3675" y="3577"/>
                  </a:cubicBezTo>
                  <a:cubicBezTo>
                    <a:pt x="3853" y="3518"/>
                    <a:pt x="4014" y="3432"/>
                    <a:pt x="4150" y="3318"/>
                  </a:cubicBezTo>
                  <a:cubicBezTo>
                    <a:pt x="4218" y="3152"/>
                    <a:pt x="4253" y="2973"/>
                    <a:pt x="4255" y="2787"/>
                  </a:cubicBezTo>
                  <a:cubicBezTo>
                    <a:pt x="4265" y="2072"/>
                    <a:pt x="3807" y="1238"/>
                    <a:pt x="3004" y="650"/>
                  </a:cubicBezTo>
                  <a:cubicBezTo>
                    <a:pt x="2418" y="219"/>
                    <a:pt x="1764" y="1"/>
                    <a:pt x="1189" y="1"/>
                  </a:cubicBezTo>
                  <a:close/>
                </a:path>
              </a:pathLst>
            </a:custGeom>
            <a:solidFill>
              <a:srgbClr val="9EC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706;p74"/>
            <p:cNvSpPr/>
            <p:nvPr/>
          </p:nvSpPr>
          <p:spPr>
            <a:xfrm>
              <a:off x="6925231" y="3700024"/>
              <a:ext cx="128654" cy="110615"/>
            </a:xfrm>
            <a:custGeom>
              <a:avLst/>
              <a:gdLst/>
              <a:ahLst/>
              <a:cxnLst/>
              <a:rect l="l" t="t" r="r" b="b"/>
              <a:pathLst>
                <a:path w="4265" h="3667" extrusionOk="0">
                  <a:moveTo>
                    <a:pt x="3077" y="1"/>
                  </a:moveTo>
                  <a:cubicBezTo>
                    <a:pt x="2502" y="1"/>
                    <a:pt x="1847" y="219"/>
                    <a:pt x="1260" y="650"/>
                  </a:cubicBezTo>
                  <a:cubicBezTo>
                    <a:pt x="459" y="1238"/>
                    <a:pt x="0" y="2072"/>
                    <a:pt x="9" y="2787"/>
                  </a:cubicBezTo>
                  <a:cubicBezTo>
                    <a:pt x="11" y="2973"/>
                    <a:pt x="46" y="3152"/>
                    <a:pt x="114" y="3318"/>
                  </a:cubicBezTo>
                  <a:cubicBezTo>
                    <a:pt x="252" y="3432"/>
                    <a:pt x="413" y="3518"/>
                    <a:pt x="590" y="3577"/>
                  </a:cubicBezTo>
                  <a:cubicBezTo>
                    <a:pt x="774" y="3637"/>
                    <a:pt x="976" y="3666"/>
                    <a:pt x="1189" y="3666"/>
                  </a:cubicBezTo>
                  <a:cubicBezTo>
                    <a:pt x="1764" y="3666"/>
                    <a:pt x="2418" y="3448"/>
                    <a:pt x="3003" y="3018"/>
                  </a:cubicBezTo>
                  <a:cubicBezTo>
                    <a:pt x="3806" y="2427"/>
                    <a:pt x="4265" y="1596"/>
                    <a:pt x="4254" y="880"/>
                  </a:cubicBezTo>
                  <a:cubicBezTo>
                    <a:pt x="4253" y="694"/>
                    <a:pt x="4217" y="515"/>
                    <a:pt x="4149" y="349"/>
                  </a:cubicBezTo>
                  <a:cubicBezTo>
                    <a:pt x="4013" y="235"/>
                    <a:pt x="3852" y="148"/>
                    <a:pt x="3674" y="90"/>
                  </a:cubicBezTo>
                  <a:cubicBezTo>
                    <a:pt x="3491" y="30"/>
                    <a:pt x="3289" y="1"/>
                    <a:pt x="3077" y="1"/>
                  </a:cubicBezTo>
                  <a:close/>
                </a:path>
              </a:pathLst>
            </a:custGeom>
            <a:solidFill>
              <a:srgbClr val="529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707;p74"/>
            <p:cNvSpPr/>
            <p:nvPr/>
          </p:nvSpPr>
          <p:spPr>
            <a:xfrm>
              <a:off x="6902366" y="3647357"/>
              <a:ext cx="43619" cy="215891"/>
            </a:xfrm>
            <a:custGeom>
              <a:avLst/>
              <a:gdLst/>
              <a:ahLst/>
              <a:cxnLst/>
              <a:rect l="l" t="t" r="r" b="b"/>
              <a:pathLst>
                <a:path w="1446" h="7157" extrusionOk="0">
                  <a:moveTo>
                    <a:pt x="453" y="1"/>
                  </a:moveTo>
                  <a:cubicBezTo>
                    <a:pt x="202" y="1"/>
                    <a:pt x="1" y="205"/>
                    <a:pt x="1" y="453"/>
                  </a:cubicBezTo>
                  <a:lnTo>
                    <a:pt x="1" y="6703"/>
                  </a:lnTo>
                  <a:cubicBezTo>
                    <a:pt x="1" y="6954"/>
                    <a:pt x="204" y="7157"/>
                    <a:pt x="453" y="7157"/>
                  </a:cubicBezTo>
                  <a:lnTo>
                    <a:pt x="993" y="7157"/>
                  </a:lnTo>
                  <a:cubicBezTo>
                    <a:pt x="1243" y="7157"/>
                    <a:pt x="1445" y="6954"/>
                    <a:pt x="1446" y="6703"/>
                  </a:cubicBezTo>
                  <a:lnTo>
                    <a:pt x="1446" y="453"/>
                  </a:lnTo>
                  <a:cubicBezTo>
                    <a:pt x="1446" y="202"/>
                    <a:pt x="1243" y="1"/>
                    <a:pt x="993" y="1"/>
                  </a:cubicBezTo>
                  <a:close/>
                </a:path>
              </a:pathLst>
            </a:custGeom>
            <a:solidFill>
              <a:srgbClr val="F3E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708;p74"/>
            <p:cNvSpPr/>
            <p:nvPr/>
          </p:nvSpPr>
          <p:spPr>
            <a:xfrm>
              <a:off x="6902366" y="3647418"/>
              <a:ext cx="43619" cy="80782"/>
            </a:xfrm>
            <a:custGeom>
              <a:avLst/>
              <a:gdLst/>
              <a:ahLst/>
              <a:cxnLst/>
              <a:rect l="l" t="t" r="r" b="b"/>
              <a:pathLst>
                <a:path w="1446" h="2678" extrusionOk="0">
                  <a:moveTo>
                    <a:pt x="723" y="0"/>
                  </a:moveTo>
                  <a:cubicBezTo>
                    <a:pt x="452" y="0"/>
                    <a:pt x="202" y="117"/>
                    <a:pt x="10" y="309"/>
                  </a:cubicBezTo>
                  <a:cubicBezTo>
                    <a:pt x="4" y="343"/>
                    <a:pt x="1" y="377"/>
                    <a:pt x="1" y="413"/>
                  </a:cubicBezTo>
                  <a:lnTo>
                    <a:pt x="1" y="2359"/>
                  </a:lnTo>
                  <a:cubicBezTo>
                    <a:pt x="195" y="2558"/>
                    <a:pt x="448" y="2678"/>
                    <a:pt x="723" y="2678"/>
                  </a:cubicBezTo>
                  <a:cubicBezTo>
                    <a:pt x="999" y="2678"/>
                    <a:pt x="1251" y="2558"/>
                    <a:pt x="1446" y="2359"/>
                  </a:cubicBezTo>
                  <a:lnTo>
                    <a:pt x="1446" y="413"/>
                  </a:lnTo>
                  <a:cubicBezTo>
                    <a:pt x="1446" y="377"/>
                    <a:pt x="1443" y="343"/>
                    <a:pt x="1437" y="309"/>
                  </a:cubicBezTo>
                  <a:cubicBezTo>
                    <a:pt x="1243" y="117"/>
                    <a:pt x="995" y="0"/>
                    <a:pt x="723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709;p74"/>
            <p:cNvSpPr/>
            <p:nvPr/>
          </p:nvSpPr>
          <p:spPr>
            <a:xfrm>
              <a:off x="6829429" y="3451773"/>
              <a:ext cx="189466" cy="233990"/>
            </a:xfrm>
            <a:custGeom>
              <a:avLst/>
              <a:gdLst/>
              <a:ahLst/>
              <a:cxnLst/>
              <a:rect l="l" t="t" r="r" b="b"/>
              <a:pathLst>
                <a:path w="6281" h="7757" extrusionOk="0">
                  <a:moveTo>
                    <a:pt x="3141" y="0"/>
                  </a:moveTo>
                  <a:cubicBezTo>
                    <a:pt x="2971" y="36"/>
                    <a:pt x="2811" y="95"/>
                    <a:pt x="2656" y="176"/>
                  </a:cubicBezTo>
                  <a:cubicBezTo>
                    <a:pt x="2261" y="383"/>
                    <a:pt x="1906" y="735"/>
                    <a:pt x="1555" y="1203"/>
                  </a:cubicBezTo>
                  <a:cubicBezTo>
                    <a:pt x="991" y="1979"/>
                    <a:pt x="437" y="3081"/>
                    <a:pt x="225" y="4293"/>
                  </a:cubicBezTo>
                  <a:cubicBezTo>
                    <a:pt x="0" y="5507"/>
                    <a:pt x="586" y="6463"/>
                    <a:pt x="1273" y="7019"/>
                  </a:cubicBezTo>
                  <a:cubicBezTo>
                    <a:pt x="1710" y="7374"/>
                    <a:pt x="2185" y="7573"/>
                    <a:pt x="2656" y="7680"/>
                  </a:cubicBezTo>
                  <a:cubicBezTo>
                    <a:pt x="2818" y="7717"/>
                    <a:pt x="2981" y="7741"/>
                    <a:pt x="3141" y="7757"/>
                  </a:cubicBezTo>
                  <a:cubicBezTo>
                    <a:pt x="3300" y="7741"/>
                    <a:pt x="3463" y="7717"/>
                    <a:pt x="3626" y="7680"/>
                  </a:cubicBezTo>
                  <a:cubicBezTo>
                    <a:pt x="4095" y="7573"/>
                    <a:pt x="4571" y="7372"/>
                    <a:pt x="5009" y="7019"/>
                  </a:cubicBezTo>
                  <a:cubicBezTo>
                    <a:pt x="5695" y="6463"/>
                    <a:pt x="6281" y="5507"/>
                    <a:pt x="6055" y="4293"/>
                  </a:cubicBezTo>
                  <a:cubicBezTo>
                    <a:pt x="5845" y="3083"/>
                    <a:pt x="5290" y="1979"/>
                    <a:pt x="4726" y="1203"/>
                  </a:cubicBezTo>
                  <a:cubicBezTo>
                    <a:pt x="4374" y="735"/>
                    <a:pt x="4021" y="383"/>
                    <a:pt x="3626" y="176"/>
                  </a:cubicBezTo>
                  <a:cubicBezTo>
                    <a:pt x="3471" y="95"/>
                    <a:pt x="3309" y="36"/>
                    <a:pt x="3141" y="0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710;p74"/>
            <p:cNvSpPr/>
            <p:nvPr/>
          </p:nvSpPr>
          <p:spPr>
            <a:xfrm>
              <a:off x="68538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711;p74"/>
            <p:cNvSpPr/>
            <p:nvPr/>
          </p:nvSpPr>
          <p:spPr>
            <a:xfrm>
              <a:off x="69566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712;p74"/>
            <p:cNvSpPr/>
            <p:nvPr/>
          </p:nvSpPr>
          <p:spPr>
            <a:xfrm>
              <a:off x="6780081" y="3445529"/>
              <a:ext cx="288981" cy="423848"/>
            </a:xfrm>
            <a:custGeom>
              <a:avLst/>
              <a:gdLst/>
              <a:ahLst/>
              <a:cxnLst/>
              <a:rect l="l" t="t" r="r" b="b"/>
              <a:pathLst>
                <a:path w="9580" h="14051" extrusionOk="0">
                  <a:moveTo>
                    <a:pt x="8379" y="1002"/>
                  </a:moveTo>
                  <a:cubicBezTo>
                    <a:pt x="8479" y="1002"/>
                    <a:pt x="8577" y="1014"/>
                    <a:pt x="8670" y="1034"/>
                  </a:cubicBezTo>
                  <a:cubicBezTo>
                    <a:pt x="8745" y="1114"/>
                    <a:pt x="8812" y="1207"/>
                    <a:pt x="8867" y="1312"/>
                  </a:cubicBezTo>
                  <a:cubicBezTo>
                    <a:pt x="9028" y="1612"/>
                    <a:pt x="9118" y="2037"/>
                    <a:pt x="9140" y="2606"/>
                  </a:cubicBezTo>
                  <a:cubicBezTo>
                    <a:pt x="9168" y="3671"/>
                    <a:pt x="8961" y="4849"/>
                    <a:pt x="8568" y="5840"/>
                  </a:cubicBezTo>
                  <a:cubicBezTo>
                    <a:pt x="8052" y="7174"/>
                    <a:pt x="6972" y="7572"/>
                    <a:pt x="6529" y="7681"/>
                  </a:cubicBezTo>
                  <a:cubicBezTo>
                    <a:pt x="6438" y="7704"/>
                    <a:pt x="6345" y="7721"/>
                    <a:pt x="6253" y="7735"/>
                  </a:cubicBezTo>
                  <a:cubicBezTo>
                    <a:pt x="6438" y="7635"/>
                    <a:pt x="6611" y="7519"/>
                    <a:pt x="6774" y="7385"/>
                  </a:cubicBezTo>
                  <a:cubicBezTo>
                    <a:pt x="7177" y="7059"/>
                    <a:pt x="7497" y="6646"/>
                    <a:pt x="7697" y="6193"/>
                  </a:cubicBezTo>
                  <a:cubicBezTo>
                    <a:pt x="7939" y="5647"/>
                    <a:pt x="8004" y="5065"/>
                    <a:pt x="7893" y="4461"/>
                  </a:cubicBezTo>
                  <a:cubicBezTo>
                    <a:pt x="7725" y="3495"/>
                    <a:pt x="7310" y="2472"/>
                    <a:pt x="6741" y="1602"/>
                  </a:cubicBezTo>
                  <a:cubicBezTo>
                    <a:pt x="6852" y="1535"/>
                    <a:pt x="6961" y="1472"/>
                    <a:pt x="7069" y="1413"/>
                  </a:cubicBezTo>
                  <a:cubicBezTo>
                    <a:pt x="7575" y="1149"/>
                    <a:pt x="7985" y="1013"/>
                    <a:pt x="8330" y="1003"/>
                  </a:cubicBezTo>
                  <a:cubicBezTo>
                    <a:pt x="8346" y="1002"/>
                    <a:pt x="8362" y="1002"/>
                    <a:pt x="8379" y="1002"/>
                  </a:cubicBezTo>
                  <a:close/>
                  <a:moveTo>
                    <a:pt x="4777" y="419"/>
                  </a:moveTo>
                  <a:cubicBezTo>
                    <a:pt x="4910" y="450"/>
                    <a:pt x="5038" y="499"/>
                    <a:pt x="5166" y="567"/>
                  </a:cubicBezTo>
                  <a:cubicBezTo>
                    <a:pt x="5509" y="747"/>
                    <a:pt x="5837" y="1055"/>
                    <a:pt x="6195" y="1531"/>
                  </a:cubicBezTo>
                  <a:cubicBezTo>
                    <a:pt x="6837" y="2416"/>
                    <a:pt x="7309" y="3510"/>
                    <a:pt x="7488" y="4534"/>
                  </a:cubicBezTo>
                  <a:lnTo>
                    <a:pt x="7488" y="4537"/>
                  </a:lnTo>
                  <a:cubicBezTo>
                    <a:pt x="7741" y="5900"/>
                    <a:pt x="6890" y="6760"/>
                    <a:pt x="6513" y="7066"/>
                  </a:cubicBezTo>
                  <a:cubicBezTo>
                    <a:pt x="6142" y="7366"/>
                    <a:pt x="5704" y="7576"/>
                    <a:pt x="5216" y="7684"/>
                  </a:cubicBezTo>
                  <a:cubicBezTo>
                    <a:pt x="5077" y="7717"/>
                    <a:pt x="4929" y="7740"/>
                    <a:pt x="4775" y="7757"/>
                  </a:cubicBezTo>
                  <a:cubicBezTo>
                    <a:pt x="4621" y="7740"/>
                    <a:pt x="4473" y="7717"/>
                    <a:pt x="4336" y="7684"/>
                  </a:cubicBezTo>
                  <a:cubicBezTo>
                    <a:pt x="3845" y="7576"/>
                    <a:pt x="3408" y="7366"/>
                    <a:pt x="3037" y="7066"/>
                  </a:cubicBezTo>
                  <a:cubicBezTo>
                    <a:pt x="2660" y="6760"/>
                    <a:pt x="1811" y="5900"/>
                    <a:pt x="2065" y="4534"/>
                  </a:cubicBezTo>
                  <a:cubicBezTo>
                    <a:pt x="2244" y="3510"/>
                    <a:pt x="2716" y="2416"/>
                    <a:pt x="3357" y="1531"/>
                  </a:cubicBezTo>
                  <a:cubicBezTo>
                    <a:pt x="3716" y="1055"/>
                    <a:pt x="4043" y="747"/>
                    <a:pt x="4388" y="567"/>
                  </a:cubicBezTo>
                  <a:cubicBezTo>
                    <a:pt x="4513" y="500"/>
                    <a:pt x="4644" y="450"/>
                    <a:pt x="4777" y="419"/>
                  </a:cubicBezTo>
                  <a:close/>
                  <a:moveTo>
                    <a:pt x="1655" y="8646"/>
                  </a:moveTo>
                  <a:cubicBezTo>
                    <a:pt x="2199" y="8646"/>
                    <a:pt x="2819" y="8862"/>
                    <a:pt x="3352" y="9255"/>
                  </a:cubicBezTo>
                  <a:cubicBezTo>
                    <a:pt x="3534" y="9390"/>
                    <a:pt x="3701" y="9539"/>
                    <a:pt x="3849" y="9702"/>
                  </a:cubicBezTo>
                  <a:lnTo>
                    <a:pt x="3849" y="10935"/>
                  </a:lnTo>
                  <a:lnTo>
                    <a:pt x="2129" y="9671"/>
                  </a:lnTo>
                  <a:cubicBezTo>
                    <a:pt x="2093" y="9644"/>
                    <a:pt x="2050" y="9631"/>
                    <a:pt x="2007" y="9631"/>
                  </a:cubicBezTo>
                  <a:cubicBezTo>
                    <a:pt x="1945" y="9631"/>
                    <a:pt x="1882" y="9660"/>
                    <a:pt x="1841" y="9715"/>
                  </a:cubicBezTo>
                  <a:cubicBezTo>
                    <a:pt x="1774" y="9805"/>
                    <a:pt x="1793" y="9936"/>
                    <a:pt x="1885" y="10004"/>
                  </a:cubicBezTo>
                  <a:lnTo>
                    <a:pt x="3849" y="11447"/>
                  </a:lnTo>
                  <a:lnTo>
                    <a:pt x="3849" y="11878"/>
                  </a:lnTo>
                  <a:cubicBezTo>
                    <a:pt x="3754" y="11893"/>
                    <a:pt x="3655" y="11900"/>
                    <a:pt x="3553" y="11900"/>
                  </a:cubicBezTo>
                  <a:cubicBezTo>
                    <a:pt x="3007" y="11900"/>
                    <a:pt x="2390" y="11685"/>
                    <a:pt x="1852" y="11290"/>
                  </a:cubicBezTo>
                  <a:cubicBezTo>
                    <a:pt x="1135" y="10764"/>
                    <a:pt x="676" y="9990"/>
                    <a:pt x="684" y="9322"/>
                  </a:cubicBezTo>
                  <a:cubicBezTo>
                    <a:pt x="685" y="9175"/>
                    <a:pt x="709" y="9038"/>
                    <a:pt x="756" y="8915"/>
                  </a:cubicBezTo>
                  <a:cubicBezTo>
                    <a:pt x="861" y="8834"/>
                    <a:pt x="986" y="8770"/>
                    <a:pt x="1123" y="8726"/>
                  </a:cubicBezTo>
                  <a:cubicBezTo>
                    <a:pt x="1287" y="8672"/>
                    <a:pt x="1466" y="8646"/>
                    <a:pt x="1655" y="8646"/>
                  </a:cubicBezTo>
                  <a:close/>
                  <a:moveTo>
                    <a:pt x="5263" y="8097"/>
                  </a:moveTo>
                  <a:cubicBezTo>
                    <a:pt x="5272" y="8098"/>
                    <a:pt x="5284" y="8101"/>
                    <a:pt x="5293" y="8104"/>
                  </a:cubicBezTo>
                  <a:lnTo>
                    <a:pt x="5293" y="13397"/>
                  </a:lnTo>
                  <a:cubicBezTo>
                    <a:pt x="5293" y="13533"/>
                    <a:pt x="5182" y="13642"/>
                    <a:pt x="5047" y="13642"/>
                  </a:cubicBezTo>
                  <a:lnTo>
                    <a:pt x="4507" y="13642"/>
                  </a:lnTo>
                  <a:cubicBezTo>
                    <a:pt x="4370" y="13642"/>
                    <a:pt x="4262" y="13531"/>
                    <a:pt x="4262" y="13397"/>
                  </a:cubicBezTo>
                  <a:lnTo>
                    <a:pt x="4262" y="8104"/>
                  </a:lnTo>
                  <a:cubicBezTo>
                    <a:pt x="4271" y="8103"/>
                    <a:pt x="4281" y="8101"/>
                    <a:pt x="4292" y="8097"/>
                  </a:cubicBezTo>
                  <a:cubicBezTo>
                    <a:pt x="4441" y="8128"/>
                    <a:pt x="4596" y="8155"/>
                    <a:pt x="4757" y="8169"/>
                  </a:cubicBezTo>
                  <a:cubicBezTo>
                    <a:pt x="4765" y="8169"/>
                    <a:pt x="4772" y="8171"/>
                    <a:pt x="4777" y="8171"/>
                  </a:cubicBezTo>
                  <a:cubicBezTo>
                    <a:pt x="4784" y="8171"/>
                    <a:pt x="4791" y="8171"/>
                    <a:pt x="4797" y="8169"/>
                  </a:cubicBezTo>
                  <a:cubicBezTo>
                    <a:pt x="4959" y="8153"/>
                    <a:pt x="5114" y="8128"/>
                    <a:pt x="5263" y="8097"/>
                  </a:cubicBezTo>
                  <a:close/>
                  <a:moveTo>
                    <a:pt x="4777" y="0"/>
                  </a:moveTo>
                  <a:cubicBezTo>
                    <a:pt x="4762" y="0"/>
                    <a:pt x="4748" y="2"/>
                    <a:pt x="4734" y="5"/>
                  </a:cubicBezTo>
                  <a:cubicBezTo>
                    <a:pt x="4552" y="43"/>
                    <a:pt x="4370" y="108"/>
                    <a:pt x="4197" y="200"/>
                  </a:cubicBezTo>
                  <a:cubicBezTo>
                    <a:pt x="3803" y="407"/>
                    <a:pt x="3437" y="746"/>
                    <a:pt x="3046" y="1262"/>
                  </a:cubicBezTo>
                  <a:cubicBezTo>
                    <a:pt x="2925" y="1188"/>
                    <a:pt x="2802" y="1115"/>
                    <a:pt x="2681" y="1049"/>
                  </a:cubicBezTo>
                  <a:cubicBezTo>
                    <a:pt x="2681" y="1049"/>
                    <a:pt x="2678" y="1049"/>
                    <a:pt x="2678" y="1047"/>
                  </a:cubicBezTo>
                  <a:cubicBezTo>
                    <a:pt x="2108" y="749"/>
                    <a:pt x="1653" y="604"/>
                    <a:pt x="1242" y="589"/>
                  </a:cubicBezTo>
                  <a:cubicBezTo>
                    <a:pt x="1221" y="588"/>
                    <a:pt x="1201" y="588"/>
                    <a:pt x="1181" y="588"/>
                  </a:cubicBezTo>
                  <a:cubicBezTo>
                    <a:pt x="1022" y="588"/>
                    <a:pt x="869" y="609"/>
                    <a:pt x="725" y="649"/>
                  </a:cubicBezTo>
                  <a:cubicBezTo>
                    <a:pt x="694" y="658"/>
                    <a:pt x="665" y="675"/>
                    <a:pt x="639" y="700"/>
                  </a:cubicBezTo>
                  <a:cubicBezTo>
                    <a:pt x="517" y="817"/>
                    <a:pt x="413" y="956"/>
                    <a:pt x="326" y="1117"/>
                  </a:cubicBezTo>
                  <a:cubicBezTo>
                    <a:pt x="191" y="1371"/>
                    <a:pt x="101" y="1677"/>
                    <a:pt x="49" y="2056"/>
                  </a:cubicBezTo>
                  <a:cubicBezTo>
                    <a:pt x="35" y="2170"/>
                    <a:pt x="111" y="2274"/>
                    <a:pt x="225" y="2288"/>
                  </a:cubicBezTo>
                  <a:cubicBezTo>
                    <a:pt x="234" y="2290"/>
                    <a:pt x="243" y="2290"/>
                    <a:pt x="252" y="2290"/>
                  </a:cubicBezTo>
                  <a:cubicBezTo>
                    <a:pt x="354" y="2290"/>
                    <a:pt x="443" y="2214"/>
                    <a:pt x="456" y="2112"/>
                  </a:cubicBezTo>
                  <a:cubicBezTo>
                    <a:pt x="500" y="1782"/>
                    <a:pt x="576" y="1521"/>
                    <a:pt x="688" y="1312"/>
                  </a:cubicBezTo>
                  <a:cubicBezTo>
                    <a:pt x="745" y="1206"/>
                    <a:pt x="811" y="1114"/>
                    <a:pt x="887" y="1033"/>
                  </a:cubicBezTo>
                  <a:cubicBezTo>
                    <a:pt x="975" y="1011"/>
                    <a:pt x="1067" y="1000"/>
                    <a:pt x="1163" y="1000"/>
                  </a:cubicBezTo>
                  <a:cubicBezTo>
                    <a:pt x="1184" y="1000"/>
                    <a:pt x="1205" y="1000"/>
                    <a:pt x="1227" y="1001"/>
                  </a:cubicBezTo>
                  <a:cubicBezTo>
                    <a:pt x="1568" y="1012"/>
                    <a:pt x="1981" y="1146"/>
                    <a:pt x="2485" y="1411"/>
                  </a:cubicBezTo>
                  <a:cubicBezTo>
                    <a:pt x="2595" y="1470"/>
                    <a:pt x="2704" y="1534"/>
                    <a:pt x="2814" y="1599"/>
                  </a:cubicBezTo>
                  <a:cubicBezTo>
                    <a:pt x="2246" y="2470"/>
                    <a:pt x="1832" y="3495"/>
                    <a:pt x="1663" y="4460"/>
                  </a:cubicBezTo>
                  <a:cubicBezTo>
                    <a:pt x="1552" y="5063"/>
                    <a:pt x="1617" y="5647"/>
                    <a:pt x="1860" y="6192"/>
                  </a:cubicBezTo>
                  <a:cubicBezTo>
                    <a:pt x="2061" y="6646"/>
                    <a:pt x="2379" y="7057"/>
                    <a:pt x="2781" y="7385"/>
                  </a:cubicBezTo>
                  <a:cubicBezTo>
                    <a:pt x="2944" y="7519"/>
                    <a:pt x="3120" y="7634"/>
                    <a:pt x="3303" y="7735"/>
                  </a:cubicBezTo>
                  <a:cubicBezTo>
                    <a:pt x="3212" y="7721"/>
                    <a:pt x="3119" y="7705"/>
                    <a:pt x="3027" y="7681"/>
                  </a:cubicBezTo>
                  <a:cubicBezTo>
                    <a:pt x="2585" y="7572"/>
                    <a:pt x="1505" y="7174"/>
                    <a:pt x="989" y="5837"/>
                  </a:cubicBezTo>
                  <a:cubicBezTo>
                    <a:pt x="650" y="4983"/>
                    <a:pt x="449" y="3988"/>
                    <a:pt x="418" y="3038"/>
                  </a:cubicBezTo>
                  <a:cubicBezTo>
                    <a:pt x="413" y="2928"/>
                    <a:pt x="324" y="2838"/>
                    <a:pt x="213" y="2838"/>
                  </a:cubicBezTo>
                  <a:cubicBezTo>
                    <a:pt x="210" y="2838"/>
                    <a:pt x="207" y="2838"/>
                    <a:pt x="205" y="2839"/>
                  </a:cubicBezTo>
                  <a:cubicBezTo>
                    <a:pt x="92" y="2842"/>
                    <a:pt x="1" y="2936"/>
                    <a:pt x="5" y="3052"/>
                  </a:cubicBezTo>
                  <a:cubicBezTo>
                    <a:pt x="27" y="3757"/>
                    <a:pt x="148" y="4838"/>
                    <a:pt x="604" y="5988"/>
                  </a:cubicBezTo>
                  <a:cubicBezTo>
                    <a:pt x="1188" y="7501"/>
                    <a:pt x="2423" y="7955"/>
                    <a:pt x="2926" y="8081"/>
                  </a:cubicBezTo>
                  <a:cubicBezTo>
                    <a:pt x="3167" y="8140"/>
                    <a:pt x="3407" y="8169"/>
                    <a:pt x="3645" y="8169"/>
                  </a:cubicBezTo>
                  <a:cubicBezTo>
                    <a:pt x="3715" y="8169"/>
                    <a:pt x="3780" y="8166"/>
                    <a:pt x="3849" y="8162"/>
                  </a:cubicBezTo>
                  <a:lnTo>
                    <a:pt x="3849" y="9121"/>
                  </a:lnTo>
                  <a:cubicBezTo>
                    <a:pt x="3768" y="9051"/>
                    <a:pt x="3685" y="8983"/>
                    <a:pt x="3595" y="8918"/>
                  </a:cubicBezTo>
                  <a:cubicBezTo>
                    <a:pt x="2987" y="8470"/>
                    <a:pt x="2292" y="8229"/>
                    <a:pt x="1661" y="8229"/>
                  </a:cubicBezTo>
                  <a:cubicBezTo>
                    <a:pt x="1428" y="8229"/>
                    <a:pt x="1204" y="8262"/>
                    <a:pt x="996" y="8329"/>
                  </a:cubicBezTo>
                  <a:cubicBezTo>
                    <a:pt x="790" y="8397"/>
                    <a:pt x="607" y="8496"/>
                    <a:pt x="452" y="8625"/>
                  </a:cubicBezTo>
                  <a:cubicBezTo>
                    <a:pt x="427" y="8646"/>
                    <a:pt x="406" y="8674"/>
                    <a:pt x="395" y="8705"/>
                  </a:cubicBezTo>
                  <a:cubicBezTo>
                    <a:pt x="317" y="8890"/>
                    <a:pt x="277" y="9095"/>
                    <a:pt x="273" y="9311"/>
                  </a:cubicBezTo>
                  <a:cubicBezTo>
                    <a:pt x="264" y="10122"/>
                    <a:pt x="774" y="11003"/>
                    <a:pt x="1608" y="11617"/>
                  </a:cubicBezTo>
                  <a:cubicBezTo>
                    <a:pt x="2213" y="12061"/>
                    <a:pt x="2916" y="12305"/>
                    <a:pt x="3548" y="12305"/>
                  </a:cubicBezTo>
                  <a:cubicBezTo>
                    <a:pt x="3650" y="12305"/>
                    <a:pt x="3749" y="12299"/>
                    <a:pt x="3846" y="12286"/>
                  </a:cubicBezTo>
                  <a:lnTo>
                    <a:pt x="3846" y="13392"/>
                  </a:lnTo>
                  <a:cubicBezTo>
                    <a:pt x="3846" y="13755"/>
                    <a:pt x="4142" y="14051"/>
                    <a:pt x="4506" y="14051"/>
                  </a:cubicBezTo>
                  <a:lnTo>
                    <a:pt x="5046" y="14051"/>
                  </a:lnTo>
                  <a:cubicBezTo>
                    <a:pt x="5408" y="14051"/>
                    <a:pt x="5704" y="13755"/>
                    <a:pt x="5704" y="13392"/>
                  </a:cubicBezTo>
                  <a:lnTo>
                    <a:pt x="5704" y="12286"/>
                  </a:lnTo>
                  <a:cubicBezTo>
                    <a:pt x="5797" y="12299"/>
                    <a:pt x="5896" y="12305"/>
                    <a:pt x="5996" y="12305"/>
                  </a:cubicBezTo>
                  <a:cubicBezTo>
                    <a:pt x="6630" y="12305"/>
                    <a:pt x="7333" y="12063"/>
                    <a:pt x="7935" y="11617"/>
                  </a:cubicBezTo>
                  <a:cubicBezTo>
                    <a:pt x="8009" y="11564"/>
                    <a:pt x="8081" y="11506"/>
                    <a:pt x="8152" y="11447"/>
                  </a:cubicBezTo>
                  <a:cubicBezTo>
                    <a:pt x="8238" y="11373"/>
                    <a:pt x="8248" y="11245"/>
                    <a:pt x="8176" y="11157"/>
                  </a:cubicBezTo>
                  <a:cubicBezTo>
                    <a:pt x="8135" y="11109"/>
                    <a:pt x="8077" y="11084"/>
                    <a:pt x="8018" y="11084"/>
                  </a:cubicBezTo>
                  <a:cubicBezTo>
                    <a:pt x="7971" y="11084"/>
                    <a:pt x="7923" y="11101"/>
                    <a:pt x="7884" y="11134"/>
                  </a:cubicBezTo>
                  <a:cubicBezTo>
                    <a:pt x="7824" y="11187"/>
                    <a:pt x="7757" y="11237"/>
                    <a:pt x="7692" y="11286"/>
                  </a:cubicBezTo>
                  <a:cubicBezTo>
                    <a:pt x="7159" y="11678"/>
                    <a:pt x="6547" y="11893"/>
                    <a:pt x="6003" y="11893"/>
                  </a:cubicBezTo>
                  <a:cubicBezTo>
                    <a:pt x="5901" y="11893"/>
                    <a:pt x="5802" y="11886"/>
                    <a:pt x="5706" y="11870"/>
                  </a:cubicBezTo>
                  <a:lnTo>
                    <a:pt x="5706" y="11434"/>
                  </a:lnTo>
                  <a:lnTo>
                    <a:pt x="7661" y="9996"/>
                  </a:lnTo>
                  <a:cubicBezTo>
                    <a:pt x="7754" y="9930"/>
                    <a:pt x="7772" y="9799"/>
                    <a:pt x="7705" y="9708"/>
                  </a:cubicBezTo>
                  <a:cubicBezTo>
                    <a:pt x="7666" y="9652"/>
                    <a:pt x="7604" y="9623"/>
                    <a:pt x="7541" y="9623"/>
                  </a:cubicBezTo>
                  <a:cubicBezTo>
                    <a:pt x="7498" y="9623"/>
                    <a:pt x="7455" y="9637"/>
                    <a:pt x="7417" y="9663"/>
                  </a:cubicBezTo>
                  <a:lnTo>
                    <a:pt x="5706" y="10922"/>
                  </a:lnTo>
                  <a:lnTo>
                    <a:pt x="5706" y="9687"/>
                  </a:lnTo>
                  <a:cubicBezTo>
                    <a:pt x="5851" y="9527"/>
                    <a:pt x="6016" y="9379"/>
                    <a:pt x="6195" y="9249"/>
                  </a:cubicBezTo>
                  <a:cubicBezTo>
                    <a:pt x="6728" y="8856"/>
                    <a:pt x="7347" y="8641"/>
                    <a:pt x="7891" y="8641"/>
                  </a:cubicBezTo>
                  <a:cubicBezTo>
                    <a:pt x="8080" y="8641"/>
                    <a:pt x="8259" y="8666"/>
                    <a:pt x="8423" y="8720"/>
                  </a:cubicBezTo>
                  <a:cubicBezTo>
                    <a:pt x="8562" y="8764"/>
                    <a:pt x="8683" y="8829"/>
                    <a:pt x="8791" y="8909"/>
                  </a:cubicBezTo>
                  <a:cubicBezTo>
                    <a:pt x="8837" y="9035"/>
                    <a:pt x="8861" y="9171"/>
                    <a:pt x="8864" y="9316"/>
                  </a:cubicBezTo>
                  <a:cubicBezTo>
                    <a:pt x="8867" y="9674"/>
                    <a:pt x="8735" y="10079"/>
                    <a:pt x="8489" y="10456"/>
                  </a:cubicBezTo>
                  <a:cubicBezTo>
                    <a:pt x="8427" y="10552"/>
                    <a:pt x="8454" y="10680"/>
                    <a:pt x="8549" y="10740"/>
                  </a:cubicBezTo>
                  <a:cubicBezTo>
                    <a:pt x="8583" y="10763"/>
                    <a:pt x="8622" y="10774"/>
                    <a:pt x="8661" y="10774"/>
                  </a:cubicBezTo>
                  <a:cubicBezTo>
                    <a:pt x="8728" y="10774"/>
                    <a:pt x="8794" y="10741"/>
                    <a:pt x="8834" y="10681"/>
                  </a:cubicBezTo>
                  <a:cubicBezTo>
                    <a:pt x="9127" y="10230"/>
                    <a:pt x="9279" y="9757"/>
                    <a:pt x="9273" y="9311"/>
                  </a:cubicBezTo>
                  <a:cubicBezTo>
                    <a:pt x="9270" y="9095"/>
                    <a:pt x="9229" y="8891"/>
                    <a:pt x="9153" y="8705"/>
                  </a:cubicBezTo>
                  <a:cubicBezTo>
                    <a:pt x="9139" y="8678"/>
                    <a:pt x="9118" y="8650"/>
                    <a:pt x="9093" y="8629"/>
                  </a:cubicBezTo>
                  <a:cubicBezTo>
                    <a:pt x="8938" y="8501"/>
                    <a:pt x="8754" y="8400"/>
                    <a:pt x="8549" y="8334"/>
                  </a:cubicBezTo>
                  <a:cubicBezTo>
                    <a:pt x="8341" y="8266"/>
                    <a:pt x="8117" y="8233"/>
                    <a:pt x="7884" y="8233"/>
                  </a:cubicBezTo>
                  <a:cubicBezTo>
                    <a:pt x="7254" y="8233"/>
                    <a:pt x="6559" y="8474"/>
                    <a:pt x="5950" y="8922"/>
                  </a:cubicBezTo>
                  <a:cubicBezTo>
                    <a:pt x="5864" y="8984"/>
                    <a:pt x="5781" y="9050"/>
                    <a:pt x="5704" y="9119"/>
                  </a:cubicBezTo>
                  <a:lnTo>
                    <a:pt x="5704" y="8164"/>
                  </a:lnTo>
                  <a:cubicBezTo>
                    <a:pt x="5772" y="8169"/>
                    <a:pt x="5839" y="8171"/>
                    <a:pt x="5907" y="8171"/>
                  </a:cubicBezTo>
                  <a:cubicBezTo>
                    <a:pt x="6145" y="8171"/>
                    <a:pt x="6386" y="8141"/>
                    <a:pt x="6626" y="8082"/>
                  </a:cubicBezTo>
                  <a:cubicBezTo>
                    <a:pt x="7129" y="7958"/>
                    <a:pt x="8364" y="7505"/>
                    <a:pt x="8948" y="5991"/>
                  </a:cubicBezTo>
                  <a:cubicBezTo>
                    <a:pt x="9361" y="4952"/>
                    <a:pt x="9579" y="3713"/>
                    <a:pt x="9550" y="2595"/>
                  </a:cubicBezTo>
                  <a:lnTo>
                    <a:pt x="9550" y="2592"/>
                  </a:lnTo>
                  <a:cubicBezTo>
                    <a:pt x="9523" y="1950"/>
                    <a:pt x="9420" y="1479"/>
                    <a:pt x="9227" y="1117"/>
                  </a:cubicBezTo>
                  <a:cubicBezTo>
                    <a:pt x="9143" y="959"/>
                    <a:pt x="9037" y="818"/>
                    <a:pt x="8915" y="700"/>
                  </a:cubicBezTo>
                  <a:cubicBezTo>
                    <a:pt x="8892" y="675"/>
                    <a:pt x="8862" y="658"/>
                    <a:pt x="8828" y="649"/>
                  </a:cubicBezTo>
                  <a:cubicBezTo>
                    <a:pt x="8684" y="609"/>
                    <a:pt x="8531" y="588"/>
                    <a:pt x="8372" y="588"/>
                  </a:cubicBezTo>
                  <a:cubicBezTo>
                    <a:pt x="8352" y="588"/>
                    <a:pt x="8332" y="588"/>
                    <a:pt x="8312" y="589"/>
                  </a:cubicBezTo>
                  <a:cubicBezTo>
                    <a:pt x="7902" y="604"/>
                    <a:pt x="7445" y="747"/>
                    <a:pt x="6876" y="1047"/>
                  </a:cubicBezTo>
                  <a:lnTo>
                    <a:pt x="6874" y="1049"/>
                  </a:lnTo>
                  <a:cubicBezTo>
                    <a:pt x="6751" y="1115"/>
                    <a:pt x="6629" y="1188"/>
                    <a:pt x="6507" y="1262"/>
                  </a:cubicBezTo>
                  <a:cubicBezTo>
                    <a:pt x="6118" y="746"/>
                    <a:pt x="5751" y="410"/>
                    <a:pt x="5358" y="200"/>
                  </a:cubicBezTo>
                  <a:cubicBezTo>
                    <a:pt x="5183" y="110"/>
                    <a:pt x="5003" y="43"/>
                    <a:pt x="4820" y="5"/>
                  </a:cubicBezTo>
                  <a:cubicBezTo>
                    <a:pt x="4806" y="2"/>
                    <a:pt x="4791" y="0"/>
                    <a:pt x="47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713;p74"/>
            <p:cNvSpPr/>
            <p:nvPr/>
          </p:nvSpPr>
          <p:spPr>
            <a:xfrm>
              <a:off x="6877602" y="3564074"/>
              <a:ext cx="12398" cy="20150"/>
            </a:xfrm>
            <a:custGeom>
              <a:avLst/>
              <a:gdLst/>
              <a:ahLst/>
              <a:cxnLst/>
              <a:rect l="l" t="t" r="r" b="b"/>
              <a:pathLst>
                <a:path w="411" h="668" extrusionOk="0">
                  <a:moveTo>
                    <a:pt x="205" y="0"/>
                  </a:moveTo>
                  <a:cubicBezTo>
                    <a:pt x="93" y="0"/>
                    <a:pt x="1" y="92"/>
                    <a:pt x="1" y="204"/>
                  </a:cubicBezTo>
                  <a:lnTo>
                    <a:pt x="1" y="462"/>
                  </a:lnTo>
                  <a:cubicBezTo>
                    <a:pt x="1" y="574"/>
                    <a:pt x="93" y="667"/>
                    <a:pt x="205" y="667"/>
                  </a:cubicBezTo>
                  <a:cubicBezTo>
                    <a:pt x="320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714;p74"/>
            <p:cNvSpPr/>
            <p:nvPr/>
          </p:nvSpPr>
          <p:spPr>
            <a:xfrm>
              <a:off x="6958291" y="3564074"/>
              <a:ext cx="12428" cy="20150"/>
            </a:xfrm>
            <a:custGeom>
              <a:avLst/>
              <a:gdLst/>
              <a:ahLst/>
              <a:cxnLst/>
              <a:rect l="l" t="t" r="r" b="b"/>
              <a:pathLst>
                <a:path w="412" h="668" extrusionOk="0">
                  <a:moveTo>
                    <a:pt x="206" y="0"/>
                  </a:moveTo>
                  <a:cubicBezTo>
                    <a:pt x="92" y="0"/>
                    <a:pt x="0" y="92"/>
                    <a:pt x="0" y="204"/>
                  </a:cubicBezTo>
                  <a:lnTo>
                    <a:pt x="0" y="462"/>
                  </a:lnTo>
                  <a:cubicBezTo>
                    <a:pt x="0" y="577"/>
                    <a:pt x="93" y="667"/>
                    <a:pt x="206" y="667"/>
                  </a:cubicBezTo>
                  <a:cubicBezTo>
                    <a:pt x="318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18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715;p74"/>
            <p:cNvSpPr/>
            <p:nvPr/>
          </p:nvSpPr>
          <p:spPr>
            <a:xfrm>
              <a:off x="6906529" y="3571555"/>
              <a:ext cx="35172" cy="17315"/>
            </a:xfrm>
            <a:custGeom>
              <a:avLst/>
              <a:gdLst/>
              <a:ahLst/>
              <a:cxnLst/>
              <a:rect l="l" t="t" r="r" b="b"/>
              <a:pathLst>
                <a:path w="1166" h="574" extrusionOk="0">
                  <a:moveTo>
                    <a:pt x="936" y="0"/>
                  </a:moveTo>
                  <a:cubicBezTo>
                    <a:pt x="878" y="0"/>
                    <a:pt x="822" y="24"/>
                    <a:pt x="781" y="72"/>
                  </a:cubicBezTo>
                  <a:cubicBezTo>
                    <a:pt x="731" y="129"/>
                    <a:pt x="659" y="162"/>
                    <a:pt x="583" y="162"/>
                  </a:cubicBezTo>
                  <a:cubicBezTo>
                    <a:pt x="508" y="162"/>
                    <a:pt x="435" y="129"/>
                    <a:pt x="385" y="72"/>
                  </a:cubicBezTo>
                  <a:cubicBezTo>
                    <a:pt x="345" y="25"/>
                    <a:pt x="287" y="1"/>
                    <a:pt x="229" y="1"/>
                  </a:cubicBezTo>
                  <a:cubicBezTo>
                    <a:pt x="181" y="1"/>
                    <a:pt x="133" y="17"/>
                    <a:pt x="95" y="51"/>
                  </a:cubicBezTo>
                  <a:cubicBezTo>
                    <a:pt x="9" y="125"/>
                    <a:pt x="0" y="257"/>
                    <a:pt x="74" y="341"/>
                  </a:cubicBezTo>
                  <a:cubicBezTo>
                    <a:pt x="202" y="487"/>
                    <a:pt x="386" y="573"/>
                    <a:pt x="583" y="573"/>
                  </a:cubicBezTo>
                  <a:cubicBezTo>
                    <a:pt x="780" y="573"/>
                    <a:pt x="965" y="489"/>
                    <a:pt x="1092" y="341"/>
                  </a:cubicBezTo>
                  <a:cubicBezTo>
                    <a:pt x="1166" y="257"/>
                    <a:pt x="1159" y="125"/>
                    <a:pt x="1071" y="51"/>
                  </a:cubicBezTo>
                  <a:cubicBezTo>
                    <a:pt x="1032" y="17"/>
                    <a:pt x="984" y="0"/>
                    <a:pt x="93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0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91" y="4900214"/>
            <a:ext cx="1097804" cy="53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Аналіз результатів </a:t>
            </a:r>
            <a:r>
              <a:rPr lang="uk-UA" dirty="0"/>
              <a:t>дослідження біорізноманіття на </a:t>
            </a:r>
            <a:r>
              <a:rPr lang="uk-UA" dirty="0" smtClean="0"/>
              <a:t>полі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Які види було виявлено в усіх квадратах?</a:t>
            </a:r>
          </a:p>
          <a:p>
            <a:r>
              <a:rPr lang="uk-UA" dirty="0" smtClean="0"/>
              <a:t>Який вид представлено найбільшою кількістю рослин?</a:t>
            </a:r>
          </a:p>
          <a:p>
            <a:r>
              <a:rPr lang="uk-UA" dirty="0" smtClean="0"/>
              <a:t>Визначте індекси домінування (</a:t>
            </a:r>
            <a:r>
              <a:rPr lang="uk-UA" b="1" dirty="0" smtClean="0"/>
              <a:t>ІД</a:t>
            </a:r>
            <a:r>
              <a:rPr lang="uk-UA" dirty="0" smtClean="0"/>
              <a:t>)  для видів.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ІД= кількість виявлених особин виду / загальна кількість * 100%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92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Порівняння результатів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Опишіть видове багатство (кількість видів) у двох екосистемах – на лузі і в полі.</a:t>
            </a:r>
          </a:p>
          <a:p>
            <a:r>
              <a:rPr lang="uk-UA" dirty="0" smtClean="0"/>
              <a:t>Які види домінували в кожній з екосистем? Вкажіть індекс домінування.</a:t>
            </a:r>
          </a:p>
          <a:p>
            <a:r>
              <a:rPr lang="uk-UA" dirty="0" smtClean="0"/>
              <a:t>Порівняйте результати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42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Запишіть висновок з результатів дослідження (</a:t>
            </a:r>
            <a:r>
              <a:rPr lang="uk-UA" i="1" smtClean="0"/>
              <a:t>які отримали результати </a:t>
            </a:r>
            <a:r>
              <a:rPr lang="uk-UA" i="1" dirty="0" smtClean="0"/>
              <a:t>відповідно до поставленої мети і завдань</a:t>
            </a:r>
            <a:r>
              <a:rPr lang="uk-UA" dirty="0" smtClean="0"/>
              <a:t>)</a:t>
            </a:r>
          </a:p>
          <a:p>
            <a:r>
              <a:rPr lang="uk-UA" dirty="0" smtClean="0"/>
              <a:t>Опишіть </a:t>
            </a:r>
            <a:r>
              <a:rPr lang="uk-UA" b="1" dirty="0" smtClean="0"/>
              <a:t>власний здобуток </a:t>
            </a:r>
            <a:r>
              <a:rPr lang="uk-UA" dirty="0" smtClean="0"/>
              <a:t>у процесі роботи: </a:t>
            </a:r>
            <a:r>
              <a:rPr lang="uk-UA" i="1" dirty="0" smtClean="0"/>
              <a:t>які методи опанували, чому навчилися, що склало найбільші труднощі. Чи допомогло таке віртуальне дослідження зрозуміти, як збирають і опрацьовують дані науковці.</a:t>
            </a:r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64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17220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/>
              <a:t>М</a:t>
            </a:r>
            <a:r>
              <a:rPr lang="uk-UA" sz="3600" dirty="0" smtClean="0"/>
              <a:t>ожна скористатися </a:t>
            </a:r>
            <a:r>
              <a:rPr lang="uk-UA" sz="3600" dirty="0" smtClean="0"/>
              <a:t>ресурсом </a:t>
            </a:r>
            <a:r>
              <a:rPr lang="en-US" sz="3600" dirty="0" smtClean="0"/>
              <a:t>OLABS </a:t>
            </a:r>
            <a:r>
              <a:rPr lang="uk-UA" sz="3600" dirty="0" smtClean="0"/>
              <a:t>індійського університету </a:t>
            </a:r>
            <a:r>
              <a:rPr lang="en-US" sz="3600" dirty="0" smtClean="0"/>
              <a:t>AMRITA</a:t>
            </a:r>
            <a:r>
              <a:rPr lang="uk-UA" sz="3600" dirty="0" smtClean="0"/>
              <a:t>. </a:t>
            </a:r>
            <a:r>
              <a:rPr lang="en-US" sz="3600" dirty="0">
                <a:hlinkClick r:id="rId2"/>
              </a:rPr>
              <a:t>https://www.olabs.edu.in/?</a:t>
            </a:r>
            <a:r>
              <a:rPr lang="en-US" sz="3600" dirty="0" smtClean="0">
                <a:hlinkClick r:id="rId2"/>
              </a:rPr>
              <a:t>sub=79&amp;brch=18&amp;sim=239&amp;cnt=1</a:t>
            </a:r>
            <a:r>
              <a:rPr lang="uk-UA" sz="3600" dirty="0" smtClean="0"/>
              <a:t> </a:t>
            </a:r>
            <a:endParaRPr lang="uk-UA" sz="3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306" t="9050" r="9301" b="20249"/>
          <a:stretch/>
        </p:blipFill>
        <p:spPr>
          <a:xfrm>
            <a:off x="96112" y="1758566"/>
            <a:ext cx="6114188" cy="4146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728" t="9375" r="8958" b="22405"/>
          <a:stretch/>
        </p:blipFill>
        <p:spPr>
          <a:xfrm>
            <a:off x="5461000" y="1758990"/>
            <a:ext cx="6481674" cy="4146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5937699"/>
            <a:ext cx="3736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Це вибірковий вибір квадратів </a:t>
            </a:r>
            <a:endParaRPr lang="uk-UA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80180" y="5966244"/>
            <a:ext cx="5750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Розподіл рослин за видами в одному з квадратів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7972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Дослідження біорізноманіття на різних ділянках з  ресурсом </a:t>
            </a:r>
            <a:r>
              <a:rPr lang="en-US" dirty="0" smtClean="0"/>
              <a:t>OLABS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90282" y="2008664"/>
            <a:ext cx="10515600" cy="4351338"/>
          </a:xfrm>
        </p:spPr>
        <p:txBody>
          <a:bodyPr/>
          <a:lstStyle/>
          <a:p>
            <a:endParaRPr lang="uk-UA"/>
          </a:p>
        </p:txBody>
      </p:sp>
      <p:pic>
        <p:nvPicPr>
          <p:cNvPr id="4" name="Рисунок 3" descr="E:\Galyna\PRIRODNYCHA\Задорожний\метод квадратів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" y="1690688"/>
            <a:ext cx="6120765" cy="4987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Galyna\PRIRODNYCHA\Задорожний\завдання для узагальнення\заводська сторона 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559" y="1690688"/>
            <a:ext cx="6120765" cy="2997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1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і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00275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Мета: </a:t>
            </a:r>
            <a:r>
              <a:rPr lang="ru-RU" dirty="0" err="1"/>
              <a:t>дослідити</a:t>
            </a:r>
            <a:r>
              <a:rPr lang="ru-RU" dirty="0"/>
              <a:t> </a:t>
            </a:r>
            <a:r>
              <a:rPr lang="ru-RU" dirty="0" err="1"/>
              <a:t>видове</a:t>
            </a:r>
            <a:r>
              <a:rPr lang="ru-RU" dirty="0"/>
              <a:t> </a:t>
            </a:r>
            <a:r>
              <a:rPr lang="ru-RU" dirty="0" err="1"/>
              <a:t>різноманіття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на </a:t>
            </a:r>
            <a:r>
              <a:rPr lang="ru-RU" dirty="0" err="1"/>
              <a:t>лузі</a:t>
            </a:r>
            <a:r>
              <a:rPr lang="ru-RU" dirty="0"/>
              <a:t> і на </a:t>
            </a:r>
            <a:r>
              <a:rPr lang="ru-RU" dirty="0" err="1" smtClean="0"/>
              <a:t>полі</a:t>
            </a:r>
            <a:r>
              <a:rPr lang="ru-RU" dirty="0" smtClean="0"/>
              <a:t>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Завдання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uk-UA" dirty="0"/>
              <a:t>опанувати методику дослідження біорізноманіття методом квадратів; визначити кількість видів на двох різних ділянках, </a:t>
            </a:r>
            <a:r>
              <a:rPr lang="uk-UA" dirty="0" smtClean="0"/>
              <a:t>порівняти </a:t>
            </a:r>
            <a:r>
              <a:rPr lang="uk-UA" dirty="0"/>
              <a:t>біорізноманіття за різного антропогенного навантаження (впливу діяльності людини</a:t>
            </a:r>
            <a:r>
              <a:rPr lang="uk-UA" dirty="0" smtClean="0"/>
              <a:t>).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723900" y="3995737"/>
            <a:ext cx="10515600" cy="220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FF0000"/>
                </a:solidFill>
              </a:rPr>
              <a:t>Гіпотеза: </a:t>
            </a:r>
            <a:r>
              <a:rPr lang="uk-UA" dirty="0" smtClean="0"/>
              <a:t>(</a:t>
            </a:r>
            <a:r>
              <a:rPr lang="uk-UA" i="1" dirty="0" smtClean="0"/>
              <a:t>запропонуйте припущення: де біорізноманіття вище – на лузі чи у полі?)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5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/>
          <a:lstStyle/>
          <a:p>
            <a:r>
              <a:rPr lang="uk-UA" dirty="0" smtClean="0"/>
              <a:t>Метод квадратів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66700" y="1397000"/>
            <a:ext cx="8343026" cy="4792663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В екологічних дослідженнях неможливо підрахувати усіх організмів у біоценозі (наприклад, </a:t>
            </a:r>
            <a:r>
              <a:rPr lang="uk-UA" dirty="0" smtClean="0"/>
              <a:t>рослин). </a:t>
            </a:r>
            <a:r>
              <a:rPr lang="uk-UA" dirty="0"/>
              <a:t>Однак, можна проаналізувати меншу площу, тобто частину особин, що називають вибіркою. </a:t>
            </a:r>
            <a:r>
              <a:rPr lang="uk-UA" dirty="0" smtClean="0"/>
              <a:t>Наприклад</a:t>
            </a:r>
            <a:r>
              <a:rPr lang="uk-UA" dirty="0"/>
              <a:t>, </a:t>
            </a:r>
            <a:r>
              <a:rPr lang="uk-UA" dirty="0" smtClean="0"/>
              <a:t>для підрахунку рослин, які ростуть на шкільному подвір’ї, лучній ділянці чи пасовищі, можна використовувати квадрат зі стороною 1 м. </a:t>
            </a:r>
          </a:p>
          <a:p>
            <a:r>
              <a:rPr lang="uk-UA" dirty="0" smtClean="0"/>
              <a:t>Зазвичай в екологічних дослідженнях використовують від 4 до 50 повторів відбору методом квадрату, залежно від розміру досліджуваної екосистеми. Насамкінець результати вибірок розраховують як середні значення вибірок на площу квадрату.</a:t>
            </a:r>
          </a:p>
          <a:p>
            <a:r>
              <a:rPr lang="uk-UA" dirty="0" smtClean="0"/>
              <a:t>Важливо, щоб вибір пробних квадратів був випадковим, щоб уникнути значних похибок.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000177" y="1751728"/>
            <a:ext cx="4675245" cy="345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2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111602"/>
            <a:ext cx="11909425" cy="87947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1. Дослідження біорізноманіття на ділянці 1 – ЛУГ.</a:t>
            </a:r>
            <a:endParaRPr lang="uk-UA" dirty="0"/>
          </a:p>
        </p:txBody>
      </p:sp>
      <p:sp>
        <p:nvSpPr>
          <p:cNvPr id="4" name="AutoShape 2" descr="Весняний пейзаж з річки картинки, стокові Весняний пейзаж з річки  фотографії, зображення |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Весняний пейзаж з річки картинки, стокові Весняний пейзаж з річки  фотографії, зображення | Скачати з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Весняний пейзаж з річки картинки, стокові Весняний пейзаж з річки  фотографії, зображення | Скачати з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6" name="Picture 12" descr="Квітковий луг - вибір понад 40 видів лугових квіткових рослин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"/>
          <a:stretch/>
        </p:blipFill>
        <p:spPr bwMode="auto">
          <a:xfrm>
            <a:off x="1082673" y="991077"/>
            <a:ext cx="9128125" cy="57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20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94916" y="46438"/>
            <a:ext cx="4349866" cy="8794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Ділянка 1. Луг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241051" y="4811320"/>
            <a:ext cx="177644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Квадрат 1 </a:t>
            </a:r>
            <a:endParaRPr lang="uk-UA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41529" y="4800885"/>
            <a:ext cx="18277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Квадрат 2 </a:t>
            </a:r>
            <a:endParaRPr lang="uk-UA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293303" y="4811320"/>
            <a:ext cx="18277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Квадрат 3 </a:t>
            </a:r>
            <a:endParaRPr lang="uk-UA" sz="2800" b="1" dirty="0"/>
          </a:p>
        </p:txBody>
      </p:sp>
      <p:sp>
        <p:nvSpPr>
          <p:cNvPr id="144" name="Прямокутник 143"/>
          <p:cNvSpPr/>
          <p:nvPr/>
        </p:nvSpPr>
        <p:spPr>
          <a:xfrm>
            <a:off x="243419" y="5560136"/>
            <a:ext cx="11393470" cy="11808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5" name="Google Shape;11276;p136"/>
          <p:cNvGrpSpPr/>
          <p:nvPr/>
        </p:nvGrpSpPr>
        <p:grpSpPr>
          <a:xfrm>
            <a:off x="512531" y="5743879"/>
            <a:ext cx="597486" cy="606982"/>
            <a:chOff x="-20930075" y="4066100"/>
            <a:chExt cx="269400" cy="303250"/>
          </a:xfrm>
          <a:solidFill>
            <a:schemeClr val="accent2"/>
          </a:solidFill>
        </p:grpSpPr>
        <p:sp>
          <p:nvSpPr>
            <p:cNvPr id="146" name="Google Shape;11277;p136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1278;p136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383246" y="6283183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1 </a:t>
            </a:r>
            <a:endParaRPr lang="uk-UA" sz="2800" b="1" dirty="0"/>
          </a:p>
        </p:txBody>
      </p:sp>
      <p:grpSp>
        <p:nvGrpSpPr>
          <p:cNvPr id="149" name="Google Shape;16802;p92"/>
          <p:cNvGrpSpPr/>
          <p:nvPr/>
        </p:nvGrpSpPr>
        <p:grpSpPr>
          <a:xfrm>
            <a:off x="2108770" y="5697432"/>
            <a:ext cx="570651" cy="65342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150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1919473" y="6295101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2 </a:t>
            </a:r>
            <a:endParaRPr lang="uk-UA" sz="2800" b="1" dirty="0"/>
          </a:p>
        </p:txBody>
      </p:sp>
      <p:sp>
        <p:nvSpPr>
          <p:cNvPr id="165" name="TextBox 164"/>
          <p:cNvSpPr txBox="1"/>
          <p:nvPr/>
        </p:nvSpPr>
        <p:spPr>
          <a:xfrm>
            <a:off x="3396098" y="6278359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3 </a:t>
            </a:r>
            <a:endParaRPr lang="uk-UA" sz="2800" b="1" dirty="0"/>
          </a:p>
        </p:txBody>
      </p:sp>
      <p:sp>
        <p:nvSpPr>
          <p:cNvPr id="166" name="TextBox 165"/>
          <p:cNvSpPr txBox="1"/>
          <p:nvPr/>
        </p:nvSpPr>
        <p:spPr>
          <a:xfrm>
            <a:off x="4869874" y="6278359"/>
            <a:ext cx="110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4 </a:t>
            </a:r>
            <a:endParaRPr lang="uk-UA" sz="2800" b="1" dirty="0"/>
          </a:p>
        </p:txBody>
      </p:sp>
      <p:sp>
        <p:nvSpPr>
          <p:cNvPr id="167" name="TextBox 166"/>
          <p:cNvSpPr txBox="1"/>
          <p:nvPr/>
        </p:nvSpPr>
        <p:spPr>
          <a:xfrm>
            <a:off x="6329271" y="6283183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5 </a:t>
            </a:r>
            <a:endParaRPr lang="uk-UA" sz="2800" b="1" dirty="0"/>
          </a:p>
        </p:txBody>
      </p:sp>
      <p:sp>
        <p:nvSpPr>
          <p:cNvPr id="168" name="TextBox 167"/>
          <p:cNvSpPr txBox="1"/>
          <p:nvPr/>
        </p:nvSpPr>
        <p:spPr>
          <a:xfrm>
            <a:off x="7763912" y="6295101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6 </a:t>
            </a:r>
            <a:endParaRPr lang="uk-UA" sz="2800" b="1" dirty="0"/>
          </a:p>
        </p:txBody>
      </p:sp>
      <p:sp>
        <p:nvSpPr>
          <p:cNvPr id="169" name="TextBox 168"/>
          <p:cNvSpPr txBox="1"/>
          <p:nvPr/>
        </p:nvSpPr>
        <p:spPr>
          <a:xfrm>
            <a:off x="9048426" y="6295101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7 </a:t>
            </a:r>
            <a:endParaRPr lang="uk-UA" sz="2800" b="1" dirty="0"/>
          </a:p>
        </p:txBody>
      </p:sp>
      <p:sp>
        <p:nvSpPr>
          <p:cNvPr id="170" name="TextBox 169"/>
          <p:cNvSpPr txBox="1"/>
          <p:nvPr/>
        </p:nvSpPr>
        <p:spPr>
          <a:xfrm>
            <a:off x="10337293" y="6278359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8 </a:t>
            </a:r>
            <a:endParaRPr lang="uk-UA" sz="2800" b="1" dirty="0"/>
          </a:p>
        </p:txBody>
      </p:sp>
      <p:grpSp>
        <p:nvGrpSpPr>
          <p:cNvPr id="171" name="Google Shape;16322;p92"/>
          <p:cNvGrpSpPr/>
          <p:nvPr/>
        </p:nvGrpSpPr>
        <p:grpSpPr>
          <a:xfrm>
            <a:off x="3664372" y="5697432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172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6707;p92"/>
          <p:cNvGrpSpPr/>
          <p:nvPr/>
        </p:nvGrpSpPr>
        <p:grpSpPr>
          <a:xfrm>
            <a:off x="5085394" y="5721875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96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16073;p92"/>
          <p:cNvGrpSpPr/>
          <p:nvPr/>
        </p:nvGrpSpPr>
        <p:grpSpPr>
          <a:xfrm>
            <a:off x="9243116" y="5487396"/>
            <a:ext cx="652646" cy="950697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219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2702;p74"/>
          <p:cNvGrpSpPr/>
          <p:nvPr/>
        </p:nvGrpSpPr>
        <p:grpSpPr>
          <a:xfrm>
            <a:off x="10579307" y="5651843"/>
            <a:ext cx="485418" cy="652908"/>
            <a:chOff x="6780081" y="3445529"/>
            <a:chExt cx="288981" cy="423848"/>
          </a:xfrm>
        </p:grpSpPr>
        <p:sp>
          <p:nvSpPr>
            <p:cNvPr id="43" name="Google Shape;2703;p74"/>
            <p:cNvSpPr/>
            <p:nvPr/>
          </p:nvSpPr>
          <p:spPr>
            <a:xfrm>
              <a:off x="6785571" y="3469479"/>
              <a:ext cx="175500" cy="216343"/>
            </a:xfrm>
            <a:custGeom>
              <a:avLst/>
              <a:gdLst/>
              <a:ahLst/>
              <a:cxnLst/>
              <a:rect l="l" t="t" r="r" b="b"/>
              <a:pathLst>
                <a:path w="5818" h="7172" extrusionOk="0">
                  <a:moveTo>
                    <a:pt x="989" y="1"/>
                  </a:moveTo>
                  <a:cubicBezTo>
                    <a:pt x="854" y="1"/>
                    <a:pt x="723" y="18"/>
                    <a:pt x="598" y="55"/>
                  </a:cubicBezTo>
                  <a:cubicBezTo>
                    <a:pt x="489" y="160"/>
                    <a:pt x="400" y="283"/>
                    <a:pt x="324" y="422"/>
                  </a:cubicBezTo>
                  <a:cubicBezTo>
                    <a:pt x="135" y="777"/>
                    <a:pt x="49" y="1240"/>
                    <a:pt x="27" y="1806"/>
                  </a:cubicBezTo>
                  <a:cubicBezTo>
                    <a:pt x="0" y="2738"/>
                    <a:pt x="153" y="3957"/>
                    <a:pt x="613" y="5121"/>
                  </a:cubicBezTo>
                  <a:cubicBezTo>
                    <a:pt x="1065" y="6297"/>
                    <a:pt x="1994" y="6890"/>
                    <a:pt x="2793" y="7088"/>
                  </a:cubicBezTo>
                  <a:cubicBezTo>
                    <a:pt x="3025" y="7146"/>
                    <a:pt x="3248" y="7171"/>
                    <a:pt x="3460" y="7171"/>
                  </a:cubicBezTo>
                  <a:cubicBezTo>
                    <a:pt x="3711" y="7171"/>
                    <a:pt x="3947" y="7136"/>
                    <a:pt x="4166" y="7077"/>
                  </a:cubicBezTo>
                  <a:cubicBezTo>
                    <a:pt x="4306" y="7040"/>
                    <a:pt x="4442" y="6992"/>
                    <a:pt x="4570" y="6936"/>
                  </a:cubicBezTo>
                  <a:cubicBezTo>
                    <a:pt x="4680" y="6853"/>
                    <a:pt x="4790" y="6762"/>
                    <a:pt x="4893" y="6658"/>
                  </a:cubicBezTo>
                  <a:cubicBezTo>
                    <a:pt x="5191" y="6359"/>
                    <a:pt x="5444" y="5978"/>
                    <a:pt x="5590" y="5475"/>
                  </a:cubicBezTo>
                  <a:cubicBezTo>
                    <a:pt x="5818" y="4683"/>
                    <a:pt x="5768" y="3583"/>
                    <a:pt x="4976" y="2601"/>
                  </a:cubicBezTo>
                  <a:cubicBezTo>
                    <a:pt x="4198" y="1620"/>
                    <a:pt x="3218" y="881"/>
                    <a:pt x="2398" y="437"/>
                  </a:cubicBezTo>
                  <a:cubicBezTo>
                    <a:pt x="1898" y="173"/>
                    <a:pt x="1451" y="15"/>
                    <a:pt x="1051" y="2"/>
                  </a:cubicBezTo>
                  <a:cubicBezTo>
                    <a:pt x="1030" y="1"/>
                    <a:pt x="1009" y="1"/>
                    <a:pt x="989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4;p74"/>
            <p:cNvSpPr/>
            <p:nvPr/>
          </p:nvSpPr>
          <p:spPr>
            <a:xfrm>
              <a:off x="6887254" y="3469479"/>
              <a:ext cx="175470" cy="216343"/>
            </a:xfrm>
            <a:custGeom>
              <a:avLst/>
              <a:gdLst/>
              <a:ahLst/>
              <a:cxnLst/>
              <a:rect l="l" t="t" r="r" b="b"/>
              <a:pathLst>
                <a:path w="5817" h="7172" extrusionOk="0">
                  <a:moveTo>
                    <a:pt x="4828" y="1"/>
                  </a:moveTo>
                  <a:cubicBezTo>
                    <a:pt x="4808" y="1"/>
                    <a:pt x="4787" y="1"/>
                    <a:pt x="4766" y="2"/>
                  </a:cubicBezTo>
                  <a:cubicBezTo>
                    <a:pt x="4365" y="15"/>
                    <a:pt x="3920" y="173"/>
                    <a:pt x="3419" y="437"/>
                  </a:cubicBezTo>
                  <a:cubicBezTo>
                    <a:pt x="2598" y="881"/>
                    <a:pt x="1620" y="1620"/>
                    <a:pt x="842" y="2601"/>
                  </a:cubicBezTo>
                  <a:cubicBezTo>
                    <a:pt x="51" y="3583"/>
                    <a:pt x="0" y="4683"/>
                    <a:pt x="228" y="5475"/>
                  </a:cubicBezTo>
                  <a:cubicBezTo>
                    <a:pt x="373" y="5978"/>
                    <a:pt x="628" y="6359"/>
                    <a:pt x="925" y="6658"/>
                  </a:cubicBezTo>
                  <a:cubicBezTo>
                    <a:pt x="1028" y="6762"/>
                    <a:pt x="1138" y="6853"/>
                    <a:pt x="1249" y="6936"/>
                  </a:cubicBezTo>
                  <a:cubicBezTo>
                    <a:pt x="1376" y="6992"/>
                    <a:pt x="1511" y="7040"/>
                    <a:pt x="1651" y="7077"/>
                  </a:cubicBezTo>
                  <a:cubicBezTo>
                    <a:pt x="1872" y="7136"/>
                    <a:pt x="2107" y="7171"/>
                    <a:pt x="2358" y="7171"/>
                  </a:cubicBezTo>
                  <a:cubicBezTo>
                    <a:pt x="2570" y="7171"/>
                    <a:pt x="2792" y="7146"/>
                    <a:pt x="3025" y="7088"/>
                  </a:cubicBezTo>
                  <a:cubicBezTo>
                    <a:pt x="3824" y="6890"/>
                    <a:pt x="4751" y="6297"/>
                    <a:pt x="5206" y="5121"/>
                  </a:cubicBezTo>
                  <a:cubicBezTo>
                    <a:pt x="5666" y="3957"/>
                    <a:pt x="5816" y="2738"/>
                    <a:pt x="5791" y="1806"/>
                  </a:cubicBezTo>
                  <a:cubicBezTo>
                    <a:pt x="5769" y="1240"/>
                    <a:pt x="5682" y="777"/>
                    <a:pt x="5494" y="422"/>
                  </a:cubicBezTo>
                  <a:cubicBezTo>
                    <a:pt x="5417" y="283"/>
                    <a:pt x="5328" y="160"/>
                    <a:pt x="5220" y="55"/>
                  </a:cubicBezTo>
                  <a:cubicBezTo>
                    <a:pt x="5094" y="18"/>
                    <a:pt x="4964" y="1"/>
                    <a:pt x="4828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5;p74"/>
            <p:cNvSpPr/>
            <p:nvPr/>
          </p:nvSpPr>
          <p:spPr>
            <a:xfrm>
              <a:off x="6794258" y="3700024"/>
              <a:ext cx="128684" cy="110615"/>
            </a:xfrm>
            <a:custGeom>
              <a:avLst/>
              <a:gdLst/>
              <a:ahLst/>
              <a:cxnLst/>
              <a:rect l="l" t="t" r="r" b="b"/>
              <a:pathLst>
                <a:path w="4266" h="3667" extrusionOk="0">
                  <a:moveTo>
                    <a:pt x="1189" y="1"/>
                  </a:moveTo>
                  <a:cubicBezTo>
                    <a:pt x="976" y="1"/>
                    <a:pt x="774" y="30"/>
                    <a:pt x="591" y="90"/>
                  </a:cubicBezTo>
                  <a:cubicBezTo>
                    <a:pt x="414" y="148"/>
                    <a:pt x="252" y="235"/>
                    <a:pt x="116" y="349"/>
                  </a:cubicBezTo>
                  <a:cubicBezTo>
                    <a:pt x="47" y="515"/>
                    <a:pt x="13" y="694"/>
                    <a:pt x="10" y="880"/>
                  </a:cubicBezTo>
                  <a:cubicBezTo>
                    <a:pt x="1" y="1596"/>
                    <a:pt x="458" y="2427"/>
                    <a:pt x="1263" y="3018"/>
                  </a:cubicBezTo>
                  <a:cubicBezTo>
                    <a:pt x="1848" y="3448"/>
                    <a:pt x="2502" y="3666"/>
                    <a:pt x="3077" y="3666"/>
                  </a:cubicBezTo>
                  <a:cubicBezTo>
                    <a:pt x="3289" y="3666"/>
                    <a:pt x="3491" y="3637"/>
                    <a:pt x="3675" y="3577"/>
                  </a:cubicBezTo>
                  <a:cubicBezTo>
                    <a:pt x="3853" y="3518"/>
                    <a:pt x="4014" y="3432"/>
                    <a:pt x="4150" y="3318"/>
                  </a:cubicBezTo>
                  <a:cubicBezTo>
                    <a:pt x="4218" y="3152"/>
                    <a:pt x="4253" y="2973"/>
                    <a:pt x="4255" y="2787"/>
                  </a:cubicBezTo>
                  <a:cubicBezTo>
                    <a:pt x="4265" y="2072"/>
                    <a:pt x="3807" y="1238"/>
                    <a:pt x="3004" y="650"/>
                  </a:cubicBezTo>
                  <a:cubicBezTo>
                    <a:pt x="2418" y="219"/>
                    <a:pt x="1764" y="1"/>
                    <a:pt x="1189" y="1"/>
                  </a:cubicBezTo>
                  <a:close/>
                </a:path>
              </a:pathLst>
            </a:custGeom>
            <a:solidFill>
              <a:srgbClr val="9EC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6;p74"/>
            <p:cNvSpPr/>
            <p:nvPr/>
          </p:nvSpPr>
          <p:spPr>
            <a:xfrm>
              <a:off x="6925231" y="3700024"/>
              <a:ext cx="128654" cy="110615"/>
            </a:xfrm>
            <a:custGeom>
              <a:avLst/>
              <a:gdLst/>
              <a:ahLst/>
              <a:cxnLst/>
              <a:rect l="l" t="t" r="r" b="b"/>
              <a:pathLst>
                <a:path w="4265" h="3667" extrusionOk="0">
                  <a:moveTo>
                    <a:pt x="3077" y="1"/>
                  </a:moveTo>
                  <a:cubicBezTo>
                    <a:pt x="2502" y="1"/>
                    <a:pt x="1847" y="219"/>
                    <a:pt x="1260" y="650"/>
                  </a:cubicBezTo>
                  <a:cubicBezTo>
                    <a:pt x="459" y="1238"/>
                    <a:pt x="0" y="2072"/>
                    <a:pt x="9" y="2787"/>
                  </a:cubicBezTo>
                  <a:cubicBezTo>
                    <a:pt x="11" y="2973"/>
                    <a:pt x="46" y="3152"/>
                    <a:pt x="114" y="3318"/>
                  </a:cubicBezTo>
                  <a:cubicBezTo>
                    <a:pt x="252" y="3432"/>
                    <a:pt x="413" y="3518"/>
                    <a:pt x="590" y="3577"/>
                  </a:cubicBezTo>
                  <a:cubicBezTo>
                    <a:pt x="774" y="3637"/>
                    <a:pt x="976" y="3666"/>
                    <a:pt x="1189" y="3666"/>
                  </a:cubicBezTo>
                  <a:cubicBezTo>
                    <a:pt x="1764" y="3666"/>
                    <a:pt x="2418" y="3448"/>
                    <a:pt x="3003" y="3018"/>
                  </a:cubicBezTo>
                  <a:cubicBezTo>
                    <a:pt x="3806" y="2427"/>
                    <a:pt x="4265" y="1596"/>
                    <a:pt x="4254" y="880"/>
                  </a:cubicBezTo>
                  <a:cubicBezTo>
                    <a:pt x="4253" y="694"/>
                    <a:pt x="4217" y="515"/>
                    <a:pt x="4149" y="349"/>
                  </a:cubicBezTo>
                  <a:cubicBezTo>
                    <a:pt x="4013" y="235"/>
                    <a:pt x="3852" y="148"/>
                    <a:pt x="3674" y="90"/>
                  </a:cubicBezTo>
                  <a:cubicBezTo>
                    <a:pt x="3491" y="30"/>
                    <a:pt x="3289" y="1"/>
                    <a:pt x="3077" y="1"/>
                  </a:cubicBezTo>
                  <a:close/>
                </a:path>
              </a:pathLst>
            </a:custGeom>
            <a:solidFill>
              <a:srgbClr val="529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7;p74"/>
            <p:cNvSpPr/>
            <p:nvPr/>
          </p:nvSpPr>
          <p:spPr>
            <a:xfrm>
              <a:off x="6902366" y="3647357"/>
              <a:ext cx="43619" cy="215891"/>
            </a:xfrm>
            <a:custGeom>
              <a:avLst/>
              <a:gdLst/>
              <a:ahLst/>
              <a:cxnLst/>
              <a:rect l="l" t="t" r="r" b="b"/>
              <a:pathLst>
                <a:path w="1446" h="7157" extrusionOk="0">
                  <a:moveTo>
                    <a:pt x="453" y="1"/>
                  </a:moveTo>
                  <a:cubicBezTo>
                    <a:pt x="202" y="1"/>
                    <a:pt x="1" y="205"/>
                    <a:pt x="1" y="453"/>
                  </a:cubicBezTo>
                  <a:lnTo>
                    <a:pt x="1" y="6703"/>
                  </a:lnTo>
                  <a:cubicBezTo>
                    <a:pt x="1" y="6954"/>
                    <a:pt x="204" y="7157"/>
                    <a:pt x="453" y="7157"/>
                  </a:cubicBezTo>
                  <a:lnTo>
                    <a:pt x="993" y="7157"/>
                  </a:lnTo>
                  <a:cubicBezTo>
                    <a:pt x="1243" y="7157"/>
                    <a:pt x="1445" y="6954"/>
                    <a:pt x="1446" y="6703"/>
                  </a:cubicBezTo>
                  <a:lnTo>
                    <a:pt x="1446" y="453"/>
                  </a:lnTo>
                  <a:cubicBezTo>
                    <a:pt x="1446" y="202"/>
                    <a:pt x="1243" y="1"/>
                    <a:pt x="993" y="1"/>
                  </a:cubicBezTo>
                  <a:close/>
                </a:path>
              </a:pathLst>
            </a:custGeom>
            <a:solidFill>
              <a:srgbClr val="F3E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8;p74"/>
            <p:cNvSpPr/>
            <p:nvPr/>
          </p:nvSpPr>
          <p:spPr>
            <a:xfrm>
              <a:off x="6902366" y="3647418"/>
              <a:ext cx="43619" cy="80782"/>
            </a:xfrm>
            <a:custGeom>
              <a:avLst/>
              <a:gdLst/>
              <a:ahLst/>
              <a:cxnLst/>
              <a:rect l="l" t="t" r="r" b="b"/>
              <a:pathLst>
                <a:path w="1446" h="2678" extrusionOk="0">
                  <a:moveTo>
                    <a:pt x="723" y="0"/>
                  </a:moveTo>
                  <a:cubicBezTo>
                    <a:pt x="452" y="0"/>
                    <a:pt x="202" y="117"/>
                    <a:pt x="10" y="309"/>
                  </a:cubicBezTo>
                  <a:cubicBezTo>
                    <a:pt x="4" y="343"/>
                    <a:pt x="1" y="377"/>
                    <a:pt x="1" y="413"/>
                  </a:cubicBezTo>
                  <a:lnTo>
                    <a:pt x="1" y="2359"/>
                  </a:lnTo>
                  <a:cubicBezTo>
                    <a:pt x="195" y="2558"/>
                    <a:pt x="448" y="2678"/>
                    <a:pt x="723" y="2678"/>
                  </a:cubicBezTo>
                  <a:cubicBezTo>
                    <a:pt x="999" y="2678"/>
                    <a:pt x="1251" y="2558"/>
                    <a:pt x="1446" y="2359"/>
                  </a:cubicBezTo>
                  <a:lnTo>
                    <a:pt x="1446" y="413"/>
                  </a:lnTo>
                  <a:cubicBezTo>
                    <a:pt x="1446" y="377"/>
                    <a:pt x="1443" y="343"/>
                    <a:pt x="1437" y="309"/>
                  </a:cubicBezTo>
                  <a:cubicBezTo>
                    <a:pt x="1243" y="117"/>
                    <a:pt x="995" y="0"/>
                    <a:pt x="723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9;p74"/>
            <p:cNvSpPr/>
            <p:nvPr/>
          </p:nvSpPr>
          <p:spPr>
            <a:xfrm>
              <a:off x="6829429" y="3451773"/>
              <a:ext cx="189466" cy="233990"/>
            </a:xfrm>
            <a:custGeom>
              <a:avLst/>
              <a:gdLst/>
              <a:ahLst/>
              <a:cxnLst/>
              <a:rect l="l" t="t" r="r" b="b"/>
              <a:pathLst>
                <a:path w="6281" h="7757" extrusionOk="0">
                  <a:moveTo>
                    <a:pt x="3141" y="0"/>
                  </a:moveTo>
                  <a:cubicBezTo>
                    <a:pt x="2971" y="36"/>
                    <a:pt x="2811" y="95"/>
                    <a:pt x="2656" y="176"/>
                  </a:cubicBezTo>
                  <a:cubicBezTo>
                    <a:pt x="2261" y="383"/>
                    <a:pt x="1906" y="735"/>
                    <a:pt x="1555" y="1203"/>
                  </a:cubicBezTo>
                  <a:cubicBezTo>
                    <a:pt x="991" y="1979"/>
                    <a:pt x="437" y="3081"/>
                    <a:pt x="225" y="4293"/>
                  </a:cubicBezTo>
                  <a:cubicBezTo>
                    <a:pt x="0" y="5507"/>
                    <a:pt x="586" y="6463"/>
                    <a:pt x="1273" y="7019"/>
                  </a:cubicBezTo>
                  <a:cubicBezTo>
                    <a:pt x="1710" y="7374"/>
                    <a:pt x="2185" y="7573"/>
                    <a:pt x="2656" y="7680"/>
                  </a:cubicBezTo>
                  <a:cubicBezTo>
                    <a:pt x="2818" y="7717"/>
                    <a:pt x="2981" y="7741"/>
                    <a:pt x="3141" y="7757"/>
                  </a:cubicBezTo>
                  <a:cubicBezTo>
                    <a:pt x="3300" y="7741"/>
                    <a:pt x="3463" y="7717"/>
                    <a:pt x="3626" y="7680"/>
                  </a:cubicBezTo>
                  <a:cubicBezTo>
                    <a:pt x="4095" y="7573"/>
                    <a:pt x="4571" y="7372"/>
                    <a:pt x="5009" y="7019"/>
                  </a:cubicBezTo>
                  <a:cubicBezTo>
                    <a:pt x="5695" y="6463"/>
                    <a:pt x="6281" y="5507"/>
                    <a:pt x="6055" y="4293"/>
                  </a:cubicBezTo>
                  <a:cubicBezTo>
                    <a:pt x="5845" y="3083"/>
                    <a:pt x="5290" y="1979"/>
                    <a:pt x="4726" y="1203"/>
                  </a:cubicBezTo>
                  <a:cubicBezTo>
                    <a:pt x="4374" y="735"/>
                    <a:pt x="4021" y="383"/>
                    <a:pt x="3626" y="176"/>
                  </a:cubicBezTo>
                  <a:cubicBezTo>
                    <a:pt x="3471" y="95"/>
                    <a:pt x="3309" y="36"/>
                    <a:pt x="3141" y="0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10;p74"/>
            <p:cNvSpPr/>
            <p:nvPr/>
          </p:nvSpPr>
          <p:spPr>
            <a:xfrm>
              <a:off x="68538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1;p74"/>
            <p:cNvSpPr/>
            <p:nvPr/>
          </p:nvSpPr>
          <p:spPr>
            <a:xfrm>
              <a:off x="69566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2;p74"/>
            <p:cNvSpPr/>
            <p:nvPr/>
          </p:nvSpPr>
          <p:spPr>
            <a:xfrm>
              <a:off x="6780081" y="3445529"/>
              <a:ext cx="288981" cy="423848"/>
            </a:xfrm>
            <a:custGeom>
              <a:avLst/>
              <a:gdLst/>
              <a:ahLst/>
              <a:cxnLst/>
              <a:rect l="l" t="t" r="r" b="b"/>
              <a:pathLst>
                <a:path w="9580" h="14051" extrusionOk="0">
                  <a:moveTo>
                    <a:pt x="8379" y="1002"/>
                  </a:moveTo>
                  <a:cubicBezTo>
                    <a:pt x="8479" y="1002"/>
                    <a:pt x="8577" y="1014"/>
                    <a:pt x="8670" y="1034"/>
                  </a:cubicBezTo>
                  <a:cubicBezTo>
                    <a:pt x="8745" y="1114"/>
                    <a:pt x="8812" y="1207"/>
                    <a:pt x="8867" y="1312"/>
                  </a:cubicBezTo>
                  <a:cubicBezTo>
                    <a:pt x="9028" y="1612"/>
                    <a:pt x="9118" y="2037"/>
                    <a:pt x="9140" y="2606"/>
                  </a:cubicBezTo>
                  <a:cubicBezTo>
                    <a:pt x="9168" y="3671"/>
                    <a:pt x="8961" y="4849"/>
                    <a:pt x="8568" y="5840"/>
                  </a:cubicBezTo>
                  <a:cubicBezTo>
                    <a:pt x="8052" y="7174"/>
                    <a:pt x="6972" y="7572"/>
                    <a:pt x="6529" y="7681"/>
                  </a:cubicBezTo>
                  <a:cubicBezTo>
                    <a:pt x="6438" y="7704"/>
                    <a:pt x="6345" y="7721"/>
                    <a:pt x="6253" y="7735"/>
                  </a:cubicBezTo>
                  <a:cubicBezTo>
                    <a:pt x="6438" y="7635"/>
                    <a:pt x="6611" y="7519"/>
                    <a:pt x="6774" y="7385"/>
                  </a:cubicBezTo>
                  <a:cubicBezTo>
                    <a:pt x="7177" y="7059"/>
                    <a:pt x="7497" y="6646"/>
                    <a:pt x="7697" y="6193"/>
                  </a:cubicBezTo>
                  <a:cubicBezTo>
                    <a:pt x="7939" y="5647"/>
                    <a:pt x="8004" y="5065"/>
                    <a:pt x="7893" y="4461"/>
                  </a:cubicBezTo>
                  <a:cubicBezTo>
                    <a:pt x="7725" y="3495"/>
                    <a:pt x="7310" y="2472"/>
                    <a:pt x="6741" y="1602"/>
                  </a:cubicBezTo>
                  <a:cubicBezTo>
                    <a:pt x="6852" y="1535"/>
                    <a:pt x="6961" y="1472"/>
                    <a:pt x="7069" y="1413"/>
                  </a:cubicBezTo>
                  <a:cubicBezTo>
                    <a:pt x="7575" y="1149"/>
                    <a:pt x="7985" y="1013"/>
                    <a:pt x="8330" y="1003"/>
                  </a:cubicBezTo>
                  <a:cubicBezTo>
                    <a:pt x="8346" y="1002"/>
                    <a:pt x="8362" y="1002"/>
                    <a:pt x="8379" y="1002"/>
                  </a:cubicBezTo>
                  <a:close/>
                  <a:moveTo>
                    <a:pt x="4777" y="419"/>
                  </a:moveTo>
                  <a:cubicBezTo>
                    <a:pt x="4910" y="450"/>
                    <a:pt x="5038" y="499"/>
                    <a:pt x="5166" y="567"/>
                  </a:cubicBezTo>
                  <a:cubicBezTo>
                    <a:pt x="5509" y="747"/>
                    <a:pt x="5837" y="1055"/>
                    <a:pt x="6195" y="1531"/>
                  </a:cubicBezTo>
                  <a:cubicBezTo>
                    <a:pt x="6837" y="2416"/>
                    <a:pt x="7309" y="3510"/>
                    <a:pt x="7488" y="4534"/>
                  </a:cubicBezTo>
                  <a:lnTo>
                    <a:pt x="7488" y="4537"/>
                  </a:lnTo>
                  <a:cubicBezTo>
                    <a:pt x="7741" y="5900"/>
                    <a:pt x="6890" y="6760"/>
                    <a:pt x="6513" y="7066"/>
                  </a:cubicBezTo>
                  <a:cubicBezTo>
                    <a:pt x="6142" y="7366"/>
                    <a:pt x="5704" y="7576"/>
                    <a:pt x="5216" y="7684"/>
                  </a:cubicBezTo>
                  <a:cubicBezTo>
                    <a:pt x="5077" y="7717"/>
                    <a:pt x="4929" y="7740"/>
                    <a:pt x="4775" y="7757"/>
                  </a:cubicBezTo>
                  <a:cubicBezTo>
                    <a:pt x="4621" y="7740"/>
                    <a:pt x="4473" y="7717"/>
                    <a:pt x="4336" y="7684"/>
                  </a:cubicBezTo>
                  <a:cubicBezTo>
                    <a:pt x="3845" y="7576"/>
                    <a:pt x="3408" y="7366"/>
                    <a:pt x="3037" y="7066"/>
                  </a:cubicBezTo>
                  <a:cubicBezTo>
                    <a:pt x="2660" y="6760"/>
                    <a:pt x="1811" y="5900"/>
                    <a:pt x="2065" y="4534"/>
                  </a:cubicBezTo>
                  <a:cubicBezTo>
                    <a:pt x="2244" y="3510"/>
                    <a:pt x="2716" y="2416"/>
                    <a:pt x="3357" y="1531"/>
                  </a:cubicBezTo>
                  <a:cubicBezTo>
                    <a:pt x="3716" y="1055"/>
                    <a:pt x="4043" y="747"/>
                    <a:pt x="4388" y="567"/>
                  </a:cubicBezTo>
                  <a:cubicBezTo>
                    <a:pt x="4513" y="500"/>
                    <a:pt x="4644" y="450"/>
                    <a:pt x="4777" y="419"/>
                  </a:cubicBezTo>
                  <a:close/>
                  <a:moveTo>
                    <a:pt x="1655" y="8646"/>
                  </a:moveTo>
                  <a:cubicBezTo>
                    <a:pt x="2199" y="8646"/>
                    <a:pt x="2819" y="8862"/>
                    <a:pt x="3352" y="9255"/>
                  </a:cubicBezTo>
                  <a:cubicBezTo>
                    <a:pt x="3534" y="9390"/>
                    <a:pt x="3701" y="9539"/>
                    <a:pt x="3849" y="9702"/>
                  </a:cubicBezTo>
                  <a:lnTo>
                    <a:pt x="3849" y="10935"/>
                  </a:lnTo>
                  <a:lnTo>
                    <a:pt x="2129" y="9671"/>
                  </a:lnTo>
                  <a:cubicBezTo>
                    <a:pt x="2093" y="9644"/>
                    <a:pt x="2050" y="9631"/>
                    <a:pt x="2007" y="9631"/>
                  </a:cubicBezTo>
                  <a:cubicBezTo>
                    <a:pt x="1945" y="9631"/>
                    <a:pt x="1882" y="9660"/>
                    <a:pt x="1841" y="9715"/>
                  </a:cubicBezTo>
                  <a:cubicBezTo>
                    <a:pt x="1774" y="9805"/>
                    <a:pt x="1793" y="9936"/>
                    <a:pt x="1885" y="10004"/>
                  </a:cubicBezTo>
                  <a:lnTo>
                    <a:pt x="3849" y="11447"/>
                  </a:lnTo>
                  <a:lnTo>
                    <a:pt x="3849" y="11878"/>
                  </a:lnTo>
                  <a:cubicBezTo>
                    <a:pt x="3754" y="11893"/>
                    <a:pt x="3655" y="11900"/>
                    <a:pt x="3553" y="11900"/>
                  </a:cubicBezTo>
                  <a:cubicBezTo>
                    <a:pt x="3007" y="11900"/>
                    <a:pt x="2390" y="11685"/>
                    <a:pt x="1852" y="11290"/>
                  </a:cubicBezTo>
                  <a:cubicBezTo>
                    <a:pt x="1135" y="10764"/>
                    <a:pt x="676" y="9990"/>
                    <a:pt x="684" y="9322"/>
                  </a:cubicBezTo>
                  <a:cubicBezTo>
                    <a:pt x="685" y="9175"/>
                    <a:pt x="709" y="9038"/>
                    <a:pt x="756" y="8915"/>
                  </a:cubicBezTo>
                  <a:cubicBezTo>
                    <a:pt x="861" y="8834"/>
                    <a:pt x="986" y="8770"/>
                    <a:pt x="1123" y="8726"/>
                  </a:cubicBezTo>
                  <a:cubicBezTo>
                    <a:pt x="1287" y="8672"/>
                    <a:pt x="1466" y="8646"/>
                    <a:pt x="1655" y="8646"/>
                  </a:cubicBezTo>
                  <a:close/>
                  <a:moveTo>
                    <a:pt x="5263" y="8097"/>
                  </a:moveTo>
                  <a:cubicBezTo>
                    <a:pt x="5272" y="8098"/>
                    <a:pt x="5284" y="8101"/>
                    <a:pt x="5293" y="8104"/>
                  </a:cubicBezTo>
                  <a:lnTo>
                    <a:pt x="5293" y="13397"/>
                  </a:lnTo>
                  <a:cubicBezTo>
                    <a:pt x="5293" y="13533"/>
                    <a:pt x="5182" y="13642"/>
                    <a:pt x="5047" y="13642"/>
                  </a:cubicBezTo>
                  <a:lnTo>
                    <a:pt x="4507" y="13642"/>
                  </a:lnTo>
                  <a:cubicBezTo>
                    <a:pt x="4370" y="13642"/>
                    <a:pt x="4262" y="13531"/>
                    <a:pt x="4262" y="13397"/>
                  </a:cubicBezTo>
                  <a:lnTo>
                    <a:pt x="4262" y="8104"/>
                  </a:lnTo>
                  <a:cubicBezTo>
                    <a:pt x="4271" y="8103"/>
                    <a:pt x="4281" y="8101"/>
                    <a:pt x="4292" y="8097"/>
                  </a:cubicBezTo>
                  <a:cubicBezTo>
                    <a:pt x="4441" y="8128"/>
                    <a:pt x="4596" y="8155"/>
                    <a:pt x="4757" y="8169"/>
                  </a:cubicBezTo>
                  <a:cubicBezTo>
                    <a:pt x="4765" y="8169"/>
                    <a:pt x="4772" y="8171"/>
                    <a:pt x="4777" y="8171"/>
                  </a:cubicBezTo>
                  <a:cubicBezTo>
                    <a:pt x="4784" y="8171"/>
                    <a:pt x="4791" y="8171"/>
                    <a:pt x="4797" y="8169"/>
                  </a:cubicBezTo>
                  <a:cubicBezTo>
                    <a:pt x="4959" y="8153"/>
                    <a:pt x="5114" y="8128"/>
                    <a:pt x="5263" y="8097"/>
                  </a:cubicBezTo>
                  <a:close/>
                  <a:moveTo>
                    <a:pt x="4777" y="0"/>
                  </a:moveTo>
                  <a:cubicBezTo>
                    <a:pt x="4762" y="0"/>
                    <a:pt x="4748" y="2"/>
                    <a:pt x="4734" y="5"/>
                  </a:cubicBezTo>
                  <a:cubicBezTo>
                    <a:pt x="4552" y="43"/>
                    <a:pt x="4370" y="108"/>
                    <a:pt x="4197" y="200"/>
                  </a:cubicBezTo>
                  <a:cubicBezTo>
                    <a:pt x="3803" y="407"/>
                    <a:pt x="3437" y="746"/>
                    <a:pt x="3046" y="1262"/>
                  </a:cubicBezTo>
                  <a:cubicBezTo>
                    <a:pt x="2925" y="1188"/>
                    <a:pt x="2802" y="1115"/>
                    <a:pt x="2681" y="1049"/>
                  </a:cubicBezTo>
                  <a:cubicBezTo>
                    <a:pt x="2681" y="1049"/>
                    <a:pt x="2678" y="1049"/>
                    <a:pt x="2678" y="1047"/>
                  </a:cubicBezTo>
                  <a:cubicBezTo>
                    <a:pt x="2108" y="749"/>
                    <a:pt x="1653" y="604"/>
                    <a:pt x="1242" y="589"/>
                  </a:cubicBezTo>
                  <a:cubicBezTo>
                    <a:pt x="1221" y="588"/>
                    <a:pt x="1201" y="588"/>
                    <a:pt x="1181" y="588"/>
                  </a:cubicBezTo>
                  <a:cubicBezTo>
                    <a:pt x="1022" y="588"/>
                    <a:pt x="869" y="609"/>
                    <a:pt x="725" y="649"/>
                  </a:cubicBezTo>
                  <a:cubicBezTo>
                    <a:pt x="694" y="658"/>
                    <a:pt x="665" y="675"/>
                    <a:pt x="639" y="700"/>
                  </a:cubicBezTo>
                  <a:cubicBezTo>
                    <a:pt x="517" y="817"/>
                    <a:pt x="413" y="956"/>
                    <a:pt x="326" y="1117"/>
                  </a:cubicBezTo>
                  <a:cubicBezTo>
                    <a:pt x="191" y="1371"/>
                    <a:pt x="101" y="1677"/>
                    <a:pt x="49" y="2056"/>
                  </a:cubicBezTo>
                  <a:cubicBezTo>
                    <a:pt x="35" y="2170"/>
                    <a:pt x="111" y="2274"/>
                    <a:pt x="225" y="2288"/>
                  </a:cubicBezTo>
                  <a:cubicBezTo>
                    <a:pt x="234" y="2290"/>
                    <a:pt x="243" y="2290"/>
                    <a:pt x="252" y="2290"/>
                  </a:cubicBezTo>
                  <a:cubicBezTo>
                    <a:pt x="354" y="2290"/>
                    <a:pt x="443" y="2214"/>
                    <a:pt x="456" y="2112"/>
                  </a:cubicBezTo>
                  <a:cubicBezTo>
                    <a:pt x="500" y="1782"/>
                    <a:pt x="576" y="1521"/>
                    <a:pt x="688" y="1312"/>
                  </a:cubicBezTo>
                  <a:cubicBezTo>
                    <a:pt x="745" y="1206"/>
                    <a:pt x="811" y="1114"/>
                    <a:pt x="887" y="1033"/>
                  </a:cubicBezTo>
                  <a:cubicBezTo>
                    <a:pt x="975" y="1011"/>
                    <a:pt x="1067" y="1000"/>
                    <a:pt x="1163" y="1000"/>
                  </a:cubicBezTo>
                  <a:cubicBezTo>
                    <a:pt x="1184" y="1000"/>
                    <a:pt x="1205" y="1000"/>
                    <a:pt x="1227" y="1001"/>
                  </a:cubicBezTo>
                  <a:cubicBezTo>
                    <a:pt x="1568" y="1012"/>
                    <a:pt x="1981" y="1146"/>
                    <a:pt x="2485" y="1411"/>
                  </a:cubicBezTo>
                  <a:cubicBezTo>
                    <a:pt x="2595" y="1470"/>
                    <a:pt x="2704" y="1534"/>
                    <a:pt x="2814" y="1599"/>
                  </a:cubicBezTo>
                  <a:cubicBezTo>
                    <a:pt x="2246" y="2470"/>
                    <a:pt x="1832" y="3495"/>
                    <a:pt x="1663" y="4460"/>
                  </a:cubicBezTo>
                  <a:cubicBezTo>
                    <a:pt x="1552" y="5063"/>
                    <a:pt x="1617" y="5647"/>
                    <a:pt x="1860" y="6192"/>
                  </a:cubicBezTo>
                  <a:cubicBezTo>
                    <a:pt x="2061" y="6646"/>
                    <a:pt x="2379" y="7057"/>
                    <a:pt x="2781" y="7385"/>
                  </a:cubicBezTo>
                  <a:cubicBezTo>
                    <a:pt x="2944" y="7519"/>
                    <a:pt x="3120" y="7634"/>
                    <a:pt x="3303" y="7735"/>
                  </a:cubicBezTo>
                  <a:cubicBezTo>
                    <a:pt x="3212" y="7721"/>
                    <a:pt x="3119" y="7705"/>
                    <a:pt x="3027" y="7681"/>
                  </a:cubicBezTo>
                  <a:cubicBezTo>
                    <a:pt x="2585" y="7572"/>
                    <a:pt x="1505" y="7174"/>
                    <a:pt x="989" y="5837"/>
                  </a:cubicBezTo>
                  <a:cubicBezTo>
                    <a:pt x="650" y="4983"/>
                    <a:pt x="449" y="3988"/>
                    <a:pt x="418" y="3038"/>
                  </a:cubicBezTo>
                  <a:cubicBezTo>
                    <a:pt x="413" y="2928"/>
                    <a:pt x="324" y="2838"/>
                    <a:pt x="213" y="2838"/>
                  </a:cubicBezTo>
                  <a:cubicBezTo>
                    <a:pt x="210" y="2838"/>
                    <a:pt x="207" y="2838"/>
                    <a:pt x="205" y="2839"/>
                  </a:cubicBezTo>
                  <a:cubicBezTo>
                    <a:pt x="92" y="2842"/>
                    <a:pt x="1" y="2936"/>
                    <a:pt x="5" y="3052"/>
                  </a:cubicBezTo>
                  <a:cubicBezTo>
                    <a:pt x="27" y="3757"/>
                    <a:pt x="148" y="4838"/>
                    <a:pt x="604" y="5988"/>
                  </a:cubicBezTo>
                  <a:cubicBezTo>
                    <a:pt x="1188" y="7501"/>
                    <a:pt x="2423" y="7955"/>
                    <a:pt x="2926" y="8081"/>
                  </a:cubicBezTo>
                  <a:cubicBezTo>
                    <a:pt x="3167" y="8140"/>
                    <a:pt x="3407" y="8169"/>
                    <a:pt x="3645" y="8169"/>
                  </a:cubicBezTo>
                  <a:cubicBezTo>
                    <a:pt x="3715" y="8169"/>
                    <a:pt x="3780" y="8166"/>
                    <a:pt x="3849" y="8162"/>
                  </a:cubicBezTo>
                  <a:lnTo>
                    <a:pt x="3849" y="9121"/>
                  </a:lnTo>
                  <a:cubicBezTo>
                    <a:pt x="3768" y="9051"/>
                    <a:pt x="3685" y="8983"/>
                    <a:pt x="3595" y="8918"/>
                  </a:cubicBezTo>
                  <a:cubicBezTo>
                    <a:pt x="2987" y="8470"/>
                    <a:pt x="2292" y="8229"/>
                    <a:pt x="1661" y="8229"/>
                  </a:cubicBezTo>
                  <a:cubicBezTo>
                    <a:pt x="1428" y="8229"/>
                    <a:pt x="1204" y="8262"/>
                    <a:pt x="996" y="8329"/>
                  </a:cubicBezTo>
                  <a:cubicBezTo>
                    <a:pt x="790" y="8397"/>
                    <a:pt x="607" y="8496"/>
                    <a:pt x="452" y="8625"/>
                  </a:cubicBezTo>
                  <a:cubicBezTo>
                    <a:pt x="427" y="8646"/>
                    <a:pt x="406" y="8674"/>
                    <a:pt x="395" y="8705"/>
                  </a:cubicBezTo>
                  <a:cubicBezTo>
                    <a:pt x="317" y="8890"/>
                    <a:pt x="277" y="9095"/>
                    <a:pt x="273" y="9311"/>
                  </a:cubicBezTo>
                  <a:cubicBezTo>
                    <a:pt x="264" y="10122"/>
                    <a:pt x="774" y="11003"/>
                    <a:pt x="1608" y="11617"/>
                  </a:cubicBezTo>
                  <a:cubicBezTo>
                    <a:pt x="2213" y="12061"/>
                    <a:pt x="2916" y="12305"/>
                    <a:pt x="3548" y="12305"/>
                  </a:cubicBezTo>
                  <a:cubicBezTo>
                    <a:pt x="3650" y="12305"/>
                    <a:pt x="3749" y="12299"/>
                    <a:pt x="3846" y="12286"/>
                  </a:cubicBezTo>
                  <a:lnTo>
                    <a:pt x="3846" y="13392"/>
                  </a:lnTo>
                  <a:cubicBezTo>
                    <a:pt x="3846" y="13755"/>
                    <a:pt x="4142" y="14051"/>
                    <a:pt x="4506" y="14051"/>
                  </a:cubicBezTo>
                  <a:lnTo>
                    <a:pt x="5046" y="14051"/>
                  </a:lnTo>
                  <a:cubicBezTo>
                    <a:pt x="5408" y="14051"/>
                    <a:pt x="5704" y="13755"/>
                    <a:pt x="5704" y="13392"/>
                  </a:cubicBezTo>
                  <a:lnTo>
                    <a:pt x="5704" y="12286"/>
                  </a:lnTo>
                  <a:cubicBezTo>
                    <a:pt x="5797" y="12299"/>
                    <a:pt x="5896" y="12305"/>
                    <a:pt x="5996" y="12305"/>
                  </a:cubicBezTo>
                  <a:cubicBezTo>
                    <a:pt x="6630" y="12305"/>
                    <a:pt x="7333" y="12063"/>
                    <a:pt x="7935" y="11617"/>
                  </a:cubicBezTo>
                  <a:cubicBezTo>
                    <a:pt x="8009" y="11564"/>
                    <a:pt x="8081" y="11506"/>
                    <a:pt x="8152" y="11447"/>
                  </a:cubicBezTo>
                  <a:cubicBezTo>
                    <a:pt x="8238" y="11373"/>
                    <a:pt x="8248" y="11245"/>
                    <a:pt x="8176" y="11157"/>
                  </a:cubicBezTo>
                  <a:cubicBezTo>
                    <a:pt x="8135" y="11109"/>
                    <a:pt x="8077" y="11084"/>
                    <a:pt x="8018" y="11084"/>
                  </a:cubicBezTo>
                  <a:cubicBezTo>
                    <a:pt x="7971" y="11084"/>
                    <a:pt x="7923" y="11101"/>
                    <a:pt x="7884" y="11134"/>
                  </a:cubicBezTo>
                  <a:cubicBezTo>
                    <a:pt x="7824" y="11187"/>
                    <a:pt x="7757" y="11237"/>
                    <a:pt x="7692" y="11286"/>
                  </a:cubicBezTo>
                  <a:cubicBezTo>
                    <a:pt x="7159" y="11678"/>
                    <a:pt x="6547" y="11893"/>
                    <a:pt x="6003" y="11893"/>
                  </a:cubicBezTo>
                  <a:cubicBezTo>
                    <a:pt x="5901" y="11893"/>
                    <a:pt x="5802" y="11886"/>
                    <a:pt x="5706" y="11870"/>
                  </a:cubicBezTo>
                  <a:lnTo>
                    <a:pt x="5706" y="11434"/>
                  </a:lnTo>
                  <a:lnTo>
                    <a:pt x="7661" y="9996"/>
                  </a:lnTo>
                  <a:cubicBezTo>
                    <a:pt x="7754" y="9930"/>
                    <a:pt x="7772" y="9799"/>
                    <a:pt x="7705" y="9708"/>
                  </a:cubicBezTo>
                  <a:cubicBezTo>
                    <a:pt x="7666" y="9652"/>
                    <a:pt x="7604" y="9623"/>
                    <a:pt x="7541" y="9623"/>
                  </a:cubicBezTo>
                  <a:cubicBezTo>
                    <a:pt x="7498" y="9623"/>
                    <a:pt x="7455" y="9637"/>
                    <a:pt x="7417" y="9663"/>
                  </a:cubicBezTo>
                  <a:lnTo>
                    <a:pt x="5706" y="10922"/>
                  </a:lnTo>
                  <a:lnTo>
                    <a:pt x="5706" y="9687"/>
                  </a:lnTo>
                  <a:cubicBezTo>
                    <a:pt x="5851" y="9527"/>
                    <a:pt x="6016" y="9379"/>
                    <a:pt x="6195" y="9249"/>
                  </a:cubicBezTo>
                  <a:cubicBezTo>
                    <a:pt x="6728" y="8856"/>
                    <a:pt x="7347" y="8641"/>
                    <a:pt x="7891" y="8641"/>
                  </a:cubicBezTo>
                  <a:cubicBezTo>
                    <a:pt x="8080" y="8641"/>
                    <a:pt x="8259" y="8666"/>
                    <a:pt x="8423" y="8720"/>
                  </a:cubicBezTo>
                  <a:cubicBezTo>
                    <a:pt x="8562" y="8764"/>
                    <a:pt x="8683" y="8829"/>
                    <a:pt x="8791" y="8909"/>
                  </a:cubicBezTo>
                  <a:cubicBezTo>
                    <a:pt x="8837" y="9035"/>
                    <a:pt x="8861" y="9171"/>
                    <a:pt x="8864" y="9316"/>
                  </a:cubicBezTo>
                  <a:cubicBezTo>
                    <a:pt x="8867" y="9674"/>
                    <a:pt x="8735" y="10079"/>
                    <a:pt x="8489" y="10456"/>
                  </a:cubicBezTo>
                  <a:cubicBezTo>
                    <a:pt x="8427" y="10552"/>
                    <a:pt x="8454" y="10680"/>
                    <a:pt x="8549" y="10740"/>
                  </a:cubicBezTo>
                  <a:cubicBezTo>
                    <a:pt x="8583" y="10763"/>
                    <a:pt x="8622" y="10774"/>
                    <a:pt x="8661" y="10774"/>
                  </a:cubicBezTo>
                  <a:cubicBezTo>
                    <a:pt x="8728" y="10774"/>
                    <a:pt x="8794" y="10741"/>
                    <a:pt x="8834" y="10681"/>
                  </a:cubicBezTo>
                  <a:cubicBezTo>
                    <a:pt x="9127" y="10230"/>
                    <a:pt x="9279" y="9757"/>
                    <a:pt x="9273" y="9311"/>
                  </a:cubicBezTo>
                  <a:cubicBezTo>
                    <a:pt x="9270" y="9095"/>
                    <a:pt x="9229" y="8891"/>
                    <a:pt x="9153" y="8705"/>
                  </a:cubicBezTo>
                  <a:cubicBezTo>
                    <a:pt x="9139" y="8678"/>
                    <a:pt x="9118" y="8650"/>
                    <a:pt x="9093" y="8629"/>
                  </a:cubicBezTo>
                  <a:cubicBezTo>
                    <a:pt x="8938" y="8501"/>
                    <a:pt x="8754" y="8400"/>
                    <a:pt x="8549" y="8334"/>
                  </a:cubicBezTo>
                  <a:cubicBezTo>
                    <a:pt x="8341" y="8266"/>
                    <a:pt x="8117" y="8233"/>
                    <a:pt x="7884" y="8233"/>
                  </a:cubicBezTo>
                  <a:cubicBezTo>
                    <a:pt x="7254" y="8233"/>
                    <a:pt x="6559" y="8474"/>
                    <a:pt x="5950" y="8922"/>
                  </a:cubicBezTo>
                  <a:cubicBezTo>
                    <a:pt x="5864" y="8984"/>
                    <a:pt x="5781" y="9050"/>
                    <a:pt x="5704" y="9119"/>
                  </a:cubicBezTo>
                  <a:lnTo>
                    <a:pt x="5704" y="8164"/>
                  </a:lnTo>
                  <a:cubicBezTo>
                    <a:pt x="5772" y="8169"/>
                    <a:pt x="5839" y="8171"/>
                    <a:pt x="5907" y="8171"/>
                  </a:cubicBezTo>
                  <a:cubicBezTo>
                    <a:pt x="6145" y="8171"/>
                    <a:pt x="6386" y="8141"/>
                    <a:pt x="6626" y="8082"/>
                  </a:cubicBezTo>
                  <a:cubicBezTo>
                    <a:pt x="7129" y="7958"/>
                    <a:pt x="8364" y="7505"/>
                    <a:pt x="8948" y="5991"/>
                  </a:cubicBezTo>
                  <a:cubicBezTo>
                    <a:pt x="9361" y="4952"/>
                    <a:pt x="9579" y="3713"/>
                    <a:pt x="9550" y="2595"/>
                  </a:cubicBezTo>
                  <a:lnTo>
                    <a:pt x="9550" y="2592"/>
                  </a:lnTo>
                  <a:cubicBezTo>
                    <a:pt x="9523" y="1950"/>
                    <a:pt x="9420" y="1479"/>
                    <a:pt x="9227" y="1117"/>
                  </a:cubicBezTo>
                  <a:cubicBezTo>
                    <a:pt x="9143" y="959"/>
                    <a:pt x="9037" y="818"/>
                    <a:pt x="8915" y="700"/>
                  </a:cubicBezTo>
                  <a:cubicBezTo>
                    <a:pt x="8892" y="675"/>
                    <a:pt x="8862" y="658"/>
                    <a:pt x="8828" y="649"/>
                  </a:cubicBezTo>
                  <a:cubicBezTo>
                    <a:pt x="8684" y="609"/>
                    <a:pt x="8531" y="588"/>
                    <a:pt x="8372" y="588"/>
                  </a:cubicBezTo>
                  <a:cubicBezTo>
                    <a:pt x="8352" y="588"/>
                    <a:pt x="8332" y="588"/>
                    <a:pt x="8312" y="589"/>
                  </a:cubicBezTo>
                  <a:cubicBezTo>
                    <a:pt x="7902" y="604"/>
                    <a:pt x="7445" y="747"/>
                    <a:pt x="6876" y="1047"/>
                  </a:cubicBezTo>
                  <a:lnTo>
                    <a:pt x="6874" y="1049"/>
                  </a:lnTo>
                  <a:cubicBezTo>
                    <a:pt x="6751" y="1115"/>
                    <a:pt x="6629" y="1188"/>
                    <a:pt x="6507" y="1262"/>
                  </a:cubicBezTo>
                  <a:cubicBezTo>
                    <a:pt x="6118" y="746"/>
                    <a:pt x="5751" y="410"/>
                    <a:pt x="5358" y="200"/>
                  </a:cubicBezTo>
                  <a:cubicBezTo>
                    <a:pt x="5183" y="110"/>
                    <a:pt x="5003" y="43"/>
                    <a:pt x="4820" y="5"/>
                  </a:cubicBezTo>
                  <a:cubicBezTo>
                    <a:pt x="4806" y="2"/>
                    <a:pt x="4791" y="0"/>
                    <a:pt x="47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3;p74"/>
            <p:cNvSpPr/>
            <p:nvPr/>
          </p:nvSpPr>
          <p:spPr>
            <a:xfrm>
              <a:off x="6877602" y="3564074"/>
              <a:ext cx="12398" cy="20150"/>
            </a:xfrm>
            <a:custGeom>
              <a:avLst/>
              <a:gdLst/>
              <a:ahLst/>
              <a:cxnLst/>
              <a:rect l="l" t="t" r="r" b="b"/>
              <a:pathLst>
                <a:path w="411" h="668" extrusionOk="0">
                  <a:moveTo>
                    <a:pt x="205" y="0"/>
                  </a:moveTo>
                  <a:cubicBezTo>
                    <a:pt x="93" y="0"/>
                    <a:pt x="1" y="92"/>
                    <a:pt x="1" y="204"/>
                  </a:cubicBezTo>
                  <a:lnTo>
                    <a:pt x="1" y="462"/>
                  </a:lnTo>
                  <a:cubicBezTo>
                    <a:pt x="1" y="574"/>
                    <a:pt x="93" y="667"/>
                    <a:pt x="205" y="667"/>
                  </a:cubicBezTo>
                  <a:cubicBezTo>
                    <a:pt x="320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4;p74"/>
            <p:cNvSpPr/>
            <p:nvPr/>
          </p:nvSpPr>
          <p:spPr>
            <a:xfrm>
              <a:off x="6958291" y="3564074"/>
              <a:ext cx="12428" cy="20150"/>
            </a:xfrm>
            <a:custGeom>
              <a:avLst/>
              <a:gdLst/>
              <a:ahLst/>
              <a:cxnLst/>
              <a:rect l="l" t="t" r="r" b="b"/>
              <a:pathLst>
                <a:path w="412" h="668" extrusionOk="0">
                  <a:moveTo>
                    <a:pt x="206" y="0"/>
                  </a:moveTo>
                  <a:cubicBezTo>
                    <a:pt x="92" y="0"/>
                    <a:pt x="0" y="92"/>
                    <a:pt x="0" y="204"/>
                  </a:cubicBezTo>
                  <a:lnTo>
                    <a:pt x="0" y="462"/>
                  </a:lnTo>
                  <a:cubicBezTo>
                    <a:pt x="0" y="577"/>
                    <a:pt x="93" y="667"/>
                    <a:pt x="206" y="667"/>
                  </a:cubicBezTo>
                  <a:cubicBezTo>
                    <a:pt x="318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18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5;p74"/>
            <p:cNvSpPr/>
            <p:nvPr/>
          </p:nvSpPr>
          <p:spPr>
            <a:xfrm>
              <a:off x="6906529" y="3571555"/>
              <a:ext cx="35172" cy="17315"/>
            </a:xfrm>
            <a:custGeom>
              <a:avLst/>
              <a:gdLst/>
              <a:ahLst/>
              <a:cxnLst/>
              <a:rect l="l" t="t" r="r" b="b"/>
              <a:pathLst>
                <a:path w="1166" h="574" extrusionOk="0">
                  <a:moveTo>
                    <a:pt x="936" y="0"/>
                  </a:moveTo>
                  <a:cubicBezTo>
                    <a:pt x="878" y="0"/>
                    <a:pt x="822" y="24"/>
                    <a:pt x="781" y="72"/>
                  </a:cubicBezTo>
                  <a:cubicBezTo>
                    <a:pt x="731" y="129"/>
                    <a:pt x="659" y="162"/>
                    <a:pt x="583" y="162"/>
                  </a:cubicBezTo>
                  <a:cubicBezTo>
                    <a:pt x="508" y="162"/>
                    <a:pt x="435" y="129"/>
                    <a:pt x="385" y="72"/>
                  </a:cubicBezTo>
                  <a:cubicBezTo>
                    <a:pt x="345" y="25"/>
                    <a:pt x="287" y="1"/>
                    <a:pt x="229" y="1"/>
                  </a:cubicBezTo>
                  <a:cubicBezTo>
                    <a:pt x="181" y="1"/>
                    <a:pt x="133" y="17"/>
                    <a:pt x="95" y="51"/>
                  </a:cubicBezTo>
                  <a:cubicBezTo>
                    <a:pt x="9" y="125"/>
                    <a:pt x="0" y="257"/>
                    <a:pt x="74" y="341"/>
                  </a:cubicBezTo>
                  <a:cubicBezTo>
                    <a:pt x="202" y="487"/>
                    <a:pt x="386" y="573"/>
                    <a:pt x="583" y="573"/>
                  </a:cubicBezTo>
                  <a:cubicBezTo>
                    <a:pt x="780" y="573"/>
                    <a:pt x="965" y="489"/>
                    <a:pt x="1092" y="341"/>
                  </a:cubicBezTo>
                  <a:cubicBezTo>
                    <a:pt x="1166" y="257"/>
                    <a:pt x="1159" y="125"/>
                    <a:pt x="1071" y="51"/>
                  </a:cubicBezTo>
                  <a:cubicBezTo>
                    <a:pt x="1032" y="17"/>
                    <a:pt x="984" y="0"/>
                    <a:pt x="93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16839;p92"/>
          <p:cNvGrpSpPr/>
          <p:nvPr/>
        </p:nvGrpSpPr>
        <p:grpSpPr>
          <a:xfrm>
            <a:off x="6558225" y="5630036"/>
            <a:ext cx="639233" cy="735020"/>
            <a:chOff x="4413174" y="3348241"/>
            <a:chExt cx="336726" cy="360972"/>
          </a:xfrm>
          <a:solidFill>
            <a:srgbClr val="FF0000"/>
          </a:solidFill>
        </p:grpSpPr>
        <p:sp>
          <p:nvSpPr>
            <p:cNvPr id="72" name="Google Shape;16840;p92"/>
            <p:cNvSpPr/>
            <p:nvPr/>
          </p:nvSpPr>
          <p:spPr>
            <a:xfrm>
              <a:off x="4466255" y="3534245"/>
              <a:ext cx="233789" cy="169542"/>
            </a:xfrm>
            <a:custGeom>
              <a:avLst/>
              <a:gdLst/>
              <a:ahLst/>
              <a:cxnLst/>
              <a:rect l="l" t="t" r="r" b="b"/>
              <a:pathLst>
                <a:path w="8919" h="6468" extrusionOk="0">
                  <a:moveTo>
                    <a:pt x="1" y="1"/>
                  </a:moveTo>
                  <a:lnTo>
                    <a:pt x="4175" y="3450"/>
                  </a:lnTo>
                  <a:lnTo>
                    <a:pt x="3746" y="6468"/>
                  </a:lnTo>
                  <a:lnTo>
                    <a:pt x="5040" y="6468"/>
                  </a:lnTo>
                  <a:lnTo>
                    <a:pt x="4607" y="3450"/>
                  </a:lnTo>
                  <a:lnTo>
                    <a:pt x="8919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841;p92"/>
            <p:cNvSpPr/>
            <p:nvPr/>
          </p:nvSpPr>
          <p:spPr>
            <a:xfrm>
              <a:off x="4570869" y="3630287"/>
              <a:ext cx="21049" cy="28336"/>
            </a:xfrm>
            <a:custGeom>
              <a:avLst/>
              <a:gdLst/>
              <a:ahLst/>
              <a:cxnLst/>
              <a:rect l="l" t="t" r="r" b="b"/>
              <a:pathLst>
                <a:path w="803" h="1081" extrusionOk="0">
                  <a:moveTo>
                    <a:pt x="156" y="1"/>
                  </a:moveTo>
                  <a:lnTo>
                    <a:pt x="1" y="1080"/>
                  </a:lnTo>
                  <a:lnTo>
                    <a:pt x="803" y="1080"/>
                  </a:lnTo>
                  <a:lnTo>
                    <a:pt x="648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842;p92"/>
            <p:cNvSpPr/>
            <p:nvPr/>
          </p:nvSpPr>
          <p:spPr>
            <a:xfrm>
              <a:off x="4581380" y="3595818"/>
              <a:ext cx="137642" cy="40184"/>
            </a:xfrm>
            <a:custGeom>
              <a:avLst/>
              <a:gdLst/>
              <a:ahLst/>
              <a:cxnLst/>
              <a:rect l="l" t="t" r="r" b="b"/>
              <a:pathLst>
                <a:path w="5251" h="1533" extrusionOk="0">
                  <a:moveTo>
                    <a:pt x="3902" y="0"/>
                  </a:moveTo>
                  <a:cubicBezTo>
                    <a:pt x="3679" y="0"/>
                    <a:pt x="3456" y="9"/>
                    <a:pt x="3232" y="25"/>
                  </a:cubicBezTo>
                  <a:lnTo>
                    <a:pt x="1" y="1105"/>
                  </a:lnTo>
                  <a:lnTo>
                    <a:pt x="1" y="1323"/>
                  </a:lnTo>
                  <a:cubicBezTo>
                    <a:pt x="603" y="1471"/>
                    <a:pt x="1159" y="1532"/>
                    <a:pt x="1665" y="1532"/>
                  </a:cubicBezTo>
                  <a:cubicBezTo>
                    <a:pt x="3480" y="1532"/>
                    <a:pt x="4664" y="745"/>
                    <a:pt x="5145" y="349"/>
                  </a:cubicBezTo>
                  <a:cubicBezTo>
                    <a:pt x="5251" y="261"/>
                    <a:pt x="5198" y="89"/>
                    <a:pt x="5065" y="75"/>
                  </a:cubicBezTo>
                  <a:cubicBezTo>
                    <a:pt x="4678" y="25"/>
                    <a:pt x="4290" y="0"/>
                    <a:pt x="3902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843;p92"/>
            <p:cNvSpPr/>
            <p:nvPr/>
          </p:nvSpPr>
          <p:spPr>
            <a:xfrm>
              <a:off x="4581301" y="3536080"/>
              <a:ext cx="155152" cy="88624"/>
            </a:xfrm>
            <a:custGeom>
              <a:avLst/>
              <a:gdLst/>
              <a:ahLst/>
              <a:cxnLst/>
              <a:rect l="l" t="t" r="r" b="b"/>
              <a:pathLst>
                <a:path w="5919" h="3381" extrusionOk="0">
                  <a:moveTo>
                    <a:pt x="5736" y="0"/>
                  </a:moveTo>
                  <a:cubicBezTo>
                    <a:pt x="5725" y="0"/>
                    <a:pt x="5713" y="2"/>
                    <a:pt x="5700" y="5"/>
                  </a:cubicBezTo>
                  <a:cubicBezTo>
                    <a:pt x="1635" y="929"/>
                    <a:pt x="0" y="3380"/>
                    <a:pt x="0" y="3380"/>
                  </a:cubicBezTo>
                  <a:cubicBezTo>
                    <a:pt x="3629" y="2864"/>
                    <a:pt x="5317" y="965"/>
                    <a:pt x="5848" y="226"/>
                  </a:cubicBezTo>
                  <a:cubicBezTo>
                    <a:pt x="5918" y="131"/>
                    <a:pt x="5847" y="0"/>
                    <a:pt x="573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844;p92"/>
            <p:cNvSpPr/>
            <p:nvPr/>
          </p:nvSpPr>
          <p:spPr>
            <a:xfrm>
              <a:off x="4443764" y="3595818"/>
              <a:ext cx="137563" cy="40184"/>
            </a:xfrm>
            <a:custGeom>
              <a:avLst/>
              <a:gdLst/>
              <a:ahLst/>
              <a:cxnLst/>
              <a:rect l="l" t="t" r="r" b="b"/>
              <a:pathLst>
                <a:path w="5248" h="1533" extrusionOk="0">
                  <a:moveTo>
                    <a:pt x="1346" y="0"/>
                  </a:moveTo>
                  <a:cubicBezTo>
                    <a:pt x="958" y="0"/>
                    <a:pt x="571" y="25"/>
                    <a:pt x="187" y="75"/>
                  </a:cubicBezTo>
                  <a:cubicBezTo>
                    <a:pt x="50" y="89"/>
                    <a:pt x="1" y="261"/>
                    <a:pt x="106" y="349"/>
                  </a:cubicBezTo>
                  <a:cubicBezTo>
                    <a:pt x="587" y="745"/>
                    <a:pt x="1772" y="1532"/>
                    <a:pt x="3585" y="1532"/>
                  </a:cubicBezTo>
                  <a:cubicBezTo>
                    <a:pt x="4091" y="1532"/>
                    <a:pt x="4645" y="1471"/>
                    <a:pt x="5247" y="1323"/>
                  </a:cubicBezTo>
                  <a:lnTo>
                    <a:pt x="5247" y="1105"/>
                  </a:lnTo>
                  <a:lnTo>
                    <a:pt x="2016" y="25"/>
                  </a:lnTo>
                  <a:cubicBezTo>
                    <a:pt x="1793" y="9"/>
                    <a:pt x="1569" y="0"/>
                    <a:pt x="134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845;p92"/>
            <p:cNvSpPr/>
            <p:nvPr/>
          </p:nvSpPr>
          <p:spPr>
            <a:xfrm>
              <a:off x="4427906" y="3432278"/>
              <a:ext cx="43093" cy="42464"/>
            </a:xfrm>
            <a:custGeom>
              <a:avLst/>
              <a:gdLst/>
              <a:ahLst/>
              <a:cxnLst/>
              <a:rect l="l" t="t" r="r" b="b"/>
              <a:pathLst>
                <a:path w="1644" h="1620" extrusionOk="0">
                  <a:moveTo>
                    <a:pt x="196" y="1"/>
                  </a:moveTo>
                  <a:cubicBezTo>
                    <a:pt x="87" y="1"/>
                    <a:pt x="1" y="100"/>
                    <a:pt x="29" y="213"/>
                  </a:cubicBezTo>
                  <a:lnTo>
                    <a:pt x="310" y="1429"/>
                  </a:lnTo>
                  <a:lnTo>
                    <a:pt x="1643" y="1619"/>
                  </a:lnTo>
                  <a:lnTo>
                    <a:pt x="1643" y="1619"/>
                  </a:lnTo>
                  <a:lnTo>
                    <a:pt x="1453" y="286"/>
                  </a:lnTo>
                  <a:lnTo>
                    <a:pt x="237" y="5"/>
                  </a:lnTo>
                  <a:cubicBezTo>
                    <a:pt x="223" y="2"/>
                    <a:pt x="209" y="1"/>
                    <a:pt x="19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846;p92"/>
            <p:cNvSpPr/>
            <p:nvPr/>
          </p:nvSpPr>
          <p:spPr>
            <a:xfrm>
              <a:off x="4458994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176" y="1"/>
                  </a:moveTo>
                  <a:cubicBezTo>
                    <a:pt x="82" y="1"/>
                    <a:pt x="1" y="78"/>
                    <a:pt x="4" y="180"/>
                  </a:cubicBezTo>
                  <a:cubicBezTo>
                    <a:pt x="14" y="732"/>
                    <a:pt x="81" y="2079"/>
                    <a:pt x="433" y="2972"/>
                  </a:cubicBezTo>
                  <a:cubicBezTo>
                    <a:pt x="689" y="3623"/>
                    <a:pt x="1076" y="4140"/>
                    <a:pt x="1684" y="4217"/>
                  </a:cubicBezTo>
                  <a:cubicBezTo>
                    <a:pt x="1732" y="4223"/>
                    <a:pt x="1780" y="4226"/>
                    <a:pt x="1827" y="4226"/>
                  </a:cubicBezTo>
                  <a:cubicBezTo>
                    <a:pt x="2405" y="4226"/>
                    <a:pt x="2911" y="3798"/>
                    <a:pt x="3080" y="3229"/>
                  </a:cubicBezTo>
                  <a:cubicBezTo>
                    <a:pt x="3284" y="2543"/>
                    <a:pt x="3094" y="1805"/>
                    <a:pt x="2592" y="1302"/>
                  </a:cubicBezTo>
                  <a:cubicBezTo>
                    <a:pt x="1997" y="708"/>
                    <a:pt x="753" y="205"/>
                    <a:pt x="236" y="11"/>
                  </a:cubicBezTo>
                  <a:cubicBezTo>
                    <a:pt x="216" y="4"/>
                    <a:pt x="195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847;p92"/>
            <p:cNvSpPr/>
            <p:nvPr/>
          </p:nvSpPr>
          <p:spPr>
            <a:xfrm>
              <a:off x="4420016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205" y="0"/>
                  </a:moveTo>
                  <a:cubicBezTo>
                    <a:pt x="85" y="0"/>
                    <a:pt x="0" y="122"/>
                    <a:pt x="45" y="233"/>
                  </a:cubicBezTo>
                  <a:cubicBezTo>
                    <a:pt x="235" y="753"/>
                    <a:pt x="738" y="1994"/>
                    <a:pt x="1332" y="2589"/>
                  </a:cubicBezTo>
                  <a:cubicBezTo>
                    <a:pt x="1701" y="2959"/>
                    <a:pt x="2197" y="3159"/>
                    <a:pt x="2704" y="3159"/>
                  </a:cubicBezTo>
                  <a:cubicBezTo>
                    <a:pt x="2890" y="3159"/>
                    <a:pt x="3077" y="3132"/>
                    <a:pt x="3259" y="3077"/>
                  </a:cubicBezTo>
                  <a:cubicBezTo>
                    <a:pt x="3875" y="2895"/>
                    <a:pt x="4328" y="2318"/>
                    <a:pt x="4247" y="1681"/>
                  </a:cubicBezTo>
                  <a:cubicBezTo>
                    <a:pt x="4174" y="1073"/>
                    <a:pt x="3653" y="686"/>
                    <a:pt x="3006" y="430"/>
                  </a:cubicBezTo>
                  <a:cubicBezTo>
                    <a:pt x="2109" y="78"/>
                    <a:pt x="763" y="11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848;p92"/>
            <p:cNvSpPr/>
            <p:nvPr/>
          </p:nvSpPr>
          <p:spPr>
            <a:xfrm>
              <a:off x="4691813" y="3432278"/>
              <a:ext cx="42989" cy="42464"/>
            </a:xfrm>
            <a:custGeom>
              <a:avLst/>
              <a:gdLst/>
              <a:ahLst/>
              <a:cxnLst/>
              <a:rect l="l" t="t" r="r" b="b"/>
              <a:pathLst>
                <a:path w="1640" h="1620" extrusionOk="0">
                  <a:moveTo>
                    <a:pt x="1446" y="1"/>
                  </a:moveTo>
                  <a:cubicBezTo>
                    <a:pt x="1433" y="1"/>
                    <a:pt x="1420" y="2"/>
                    <a:pt x="1407" y="5"/>
                  </a:cubicBezTo>
                  <a:lnTo>
                    <a:pt x="190" y="286"/>
                  </a:lnTo>
                  <a:lnTo>
                    <a:pt x="1" y="1619"/>
                  </a:lnTo>
                  <a:lnTo>
                    <a:pt x="1" y="1619"/>
                  </a:lnTo>
                  <a:lnTo>
                    <a:pt x="1333" y="1429"/>
                  </a:lnTo>
                  <a:lnTo>
                    <a:pt x="1615" y="213"/>
                  </a:lnTo>
                  <a:cubicBezTo>
                    <a:pt x="1640" y="100"/>
                    <a:pt x="1553" y="1"/>
                    <a:pt x="144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849;p92"/>
            <p:cNvSpPr/>
            <p:nvPr/>
          </p:nvSpPr>
          <p:spPr>
            <a:xfrm>
              <a:off x="4617710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3108" y="1"/>
                  </a:moveTo>
                  <a:cubicBezTo>
                    <a:pt x="3088" y="1"/>
                    <a:pt x="3069" y="4"/>
                    <a:pt x="3049" y="11"/>
                  </a:cubicBezTo>
                  <a:cubicBezTo>
                    <a:pt x="2529" y="205"/>
                    <a:pt x="1287" y="708"/>
                    <a:pt x="690" y="1302"/>
                  </a:cubicBezTo>
                  <a:cubicBezTo>
                    <a:pt x="187" y="1805"/>
                    <a:pt x="0" y="2543"/>
                    <a:pt x="204" y="3229"/>
                  </a:cubicBezTo>
                  <a:cubicBezTo>
                    <a:pt x="373" y="3798"/>
                    <a:pt x="879" y="4226"/>
                    <a:pt x="1458" y="4226"/>
                  </a:cubicBezTo>
                  <a:cubicBezTo>
                    <a:pt x="1505" y="4226"/>
                    <a:pt x="1552" y="4223"/>
                    <a:pt x="1600" y="4217"/>
                  </a:cubicBezTo>
                  <a:cubicBezTo>
                    <a:pt x="2209" y="4140"/>
                    <a:pt x="2595" y="3623"/>
                    <a:pt x="2849" y="2972"/>
                  </a:cubicBezTo>
                  <a:cubicBezTo>
                    <a:pt x="3200" y="2079"/>
                    <a:pt x="3267" y="732"/>
                    <a:pt x="3281" y="180"/>
                  </a:cubicBezTo>
                  <a:cubicBezTo>
                    <a:pt x="3284" y="78"/>
                    <a:pt x="3200" y="1"/>
                    <a:pt x="3108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850;p92"/>
            <p:cNvSpPr/>
            <p:nvPr/>
          </p:nvSpPr>
          <p:spPr>
            <a:xfrm>
              <a:off x="4629218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4124" y="0"/>
                  </a:moveTo>
                  <a:cubicBezTo>
                    <a:pt x="4122" y="0"/>
                    <a:pt x="4120" y="1"/>
                    <a:pt x="4119" y="1"/>
                  </a:cubicBezTo>
                  <a:cubicBezTo>
                    <a:pt x="3567" y="11"/>
                    <a:pt x="2220" y="78"/>
                    <a:pt x="1327" y="430"/>
                  </a:cubicBezTo>
                  <a:cubicBezTo>
                    <a:pt x="676" y="686"/>
                    <a:pt x="156" y="1073"/>
                    <a:pt x="82" y="1681"/>
                  </a:cubicBezTo>
                  <a:cubicBezTo>
                    <a:pt x="1" y="2318"/>
                    <a:pt x="455" y="2895"/>
                    <a:pt x="1070" y="3077"/>
                  </a:cubicBezTo>
                  <a:cubicBezTo>
                    <a:pt x="1253" y="3132"/>
                    <a:pt x="1439" y="3159"/>
                    <a:pt x="1625" y="3159"/>
                  </a:cubicBezTo>
                  <a:cubicBezTo>
                    <a:pt x="2132" y="3159"/>
                    <a:pt x="2629" y="2959"/>
                    <a:pt x="2997" y="2589"/>
                  </a:cubicBezTo>
                  <a:cubicBezTo>
                    <a:pt x="3591" y="1994"/>
                    <a:pt x="4094" y="753"/>
                    <a:pt x="4284" y="233"/>
                  </a:cubicBezTo>
                  <a:cubicBezTo>
                    <a:pt x="4329" y="122"/>
                    <a:pt x="4244" y="0"/>
                    <a:pt x="4124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851;p92"/>
            <p:cNvSpPr/>
            <p:nvPr/>
          </p:nvSpPr>
          <p:spPr>
            <a:xfrm>
              <a:off x="4560200" y="3358909"/>
              <a:ext cx="42412" cy="58218"/>
            </a:xfrm>
            <a:custGeom>
              <a:avLst/>
              <a:gdLst/>
              <a:ahLst/>
              <a:cxnLst/>
              <a:rect l="l" t="t" r="r" b="b"/>
              <a:pathLst>
                <a:path w="1618" h="2221" extrusionOk="0">
                  <a:moveTo>
                    <a:pt x="807" y="1"/>
                  </a:moveTo>
                  <a:cubicBezTo>
                    <a:pt x="751" y="1"/>
                    <a:pt x="695" y="28"/>
                    <a:pt x="661" y="82"/>
                  </a:cubicBezTo>
                  <a:lnTo>
                    <a:pt x="0" y="1141"/>
                  </a:lnTo>
                  <a:lnTo>
                    <a:pt x="805" y="2220"/>
                  </a:lnTo>
                  <a:lnTo>
                    <a:pt x="1618" y="1141"/>
                  </a:lnTo>
                  <a:lnTo>
                    <a:pt x="953" y="82"/>
                  </a:lnTo>
                  <a:cubicBezTo>
                    <a:pt x="920" y="28"/>
                    <a:pt x="863" y="1"/>
                    <a:pt x="807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852;p92"/>
            <p:cNvSpPr/>
            <p:nvPr/>
          </p:nvSpPr>
          <p:spPr>
            <a:xfrm>
              <a:off x="4551524" y="3375135"/>
              <a:ext cx="80682" cy="119634"/>
            </a:xfrm>
            <a:custGeom>
              <a:avLst/>
              <a:gdLst/>
              <a:ahLst/>
              <a:cxnLst/>
              <a:rect l="l" t="t" r="r" b="b"/>
              <a:pathLst>
                <a:path w="3078" h="4564" extrusionOk="0">
                  <a:moveTo>
                    <a:pt x="2165" y="1"/>
                  </a:moveTo>
                  <a:cubicBezTo>
                    <a:pt x="2120" y="1"/>
                    <a:pt x="2075" y="18"/>
                    <a:pt x="2040" y="54"/>
                  </a:cubicBezTo>
                  <a:cubicBezTo>
                    <a:pt x="1660" y="452"/>
                    <a:pt x="753" y="1454"/>
                    <a:pt x="370" y="2333"/>
                  </a:cubicBezTo>
                  <a:cubicBezTo>
                    <a:pt x="92" y="2973"/>
                    <a:pt x="1" y="3613"/>
                    <a:pt x="373" y="4095"/>
                  </a:cubicBezTo>
                  <a:cubicBezTo>
                    <a:pt x="616" y="4409"/>
                    <a:pt x="986" y="4563"/>
                    <a:pt x="1367" y="4563"/>
                  </a:cubicBezTo>
                  <a:cubicBezTo>
                    <a:pt x="1604" y="4563"/>
                    <a:pt x="1844" y="4504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7"/>
                    <a:pt x="2553" y="603"/>
                    <a:pt x="2321" y="100"/>
                  </a:cubicBezTo>
                  <a:cubicBezTo>
                    <a:pt x="2292" y="36"/>
                    <a:pt x="2229" y="1"/>
                    <a:pt x="2165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853;p92"/>
            <p:cNvSpPr/>
            <p:nvPr/>
          </p:nvSpPr>
          <p:spPr>
            <a:xfrm>
              <a:off x="4530501" y="3375135"/>
              <a:ext cx="80787" cy="119634"/>
            </a:xfrm>
            <a:custGeom>
              <a:avLst/>
              <a:gdLst/>
              <a:ahLst/>
              <a:cxnLst/>
              <a:rect l="l" t="t" r="r" b="b"/>
              <a:pathLst>
                <a:path w="3082" h="4564" extrusionOk="0">
                  <a:moveTo>
                    <a:pt x="913" y="1"/>
                  </a:moveTo>
                  <a:cubicBezTo>
                    <a:pt x="849" y="1"/>
                    <a:pt x="786" y="36"/>
                    <a:pt x="757" y="100"/>
                  </a:cubicBezTo>
                  <a:cubicBezTo>
                    <a:pt x="525" y="603"/>
                    <a:pt x="1" y="1837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4"/>
                    <a:pt x="1476" y="4563"/>
                    <a:pt x="1712" y="4563"/>
                  </a:cubicBezTo>
                  <a:cubicBezTo>
                    <a:pt x="2092" y="4563"/>
                    <a:pt x="2462" y="4409"/>
                    <a:pt x="2705" y="4095"/>
                  </a:cubicBezTo>
                  <a:cubicBezTo>
                    <a:pt x="3081" y="3613"/>
                    <a:pt x="2986" y="2973"/>
                    <a:pt x="2708" y="2333"/>
                  </a:cubicBezTo>
                  <a:cubicBezTo>
                    <a:pt x="2325" y="1454"/>
                    <a:pt x="1421" y="452"/>
                    <a:pt x="1038" y="54"/>
                  </a:cubicBezTo>
                  <a:cubicBezTo>
                    <a:pt x="1003" y="18"/>
                    <a:pt x="958" y="1"/>
                    <a:pt x="91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854;p92"/>
            <p:cNvSpPr/>
            <p:nvPr/>
          </p:nvSpPr>
          <p:spPr>
            <a:xfrm>
              <a:off x="4426281" y="3536080"/>
              <a:ext cx="155126" cy="88624"/>
            </a:xfrm>
            <a:custGeom>
              <a:avLst/>
              <a:gdLst/>
              <a:ahLst/>
              <a:cxnLst/>
              <a:rect l="l" t="t" r="r" b="b"/>
              <a:pathLst>
                <a:path w="5918" h="3381" extrusionOk="0">
                  <a:moveTo>
                    <a:pt x="183" y="0"/>
                  </a:moveTo>
                  <a:cubicBezTo>
                    <a:pt x="74" y="0"/>
                    <a:pt x="0" y="131"/>
                    <a:pt x="74" y="226"/>
                  </a:cubicBezTo>
                  <a:cubicBezTo>
                    <a:pt x="601" y="965"/>
                    <a:pt x="2292" y="2864"/>
                    <a:pt x="5918" y="3380"/>
                  </a:cubicBezTo>
                  <a:cubicBezTo>
                    <a:pt x="5918" y="3380"/>
                    <a:pt x="4283" y="929"/>
                    <a:pt x="218" y="5"/>
                  </a:cubicBezTo>
                  <a:cubicBezTo>
                    <a:pt x="206" y="2"/>
                    <a:pt x="194" y="0"/>
                    <a:pt x="18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855;p92"/>
            <p:cNvSpPr/>
            <p:nvPr/>
          </p:nvSpPr>
          <p:spPr>
            <a:xfrm>
              <a:off x="4560200" y="3464834"/>
              <a:ext cx="42412" cy="58192"/>
            </a:xfrm>
            <a:custGeom>
              <a:avLst/>
              <a:gdLst/>
              <a:ahLst/>
              <a:cxnLst/>
              <a:rect l="l" t="t" r="r" b="b"/>
              <a:pathLst>
                <a:path w="1618" h="2220" extrusionOk="0">
                  <a:moveTo>
                    <a:pt x="807" y="0"/>
                  </a:moveTo>
                  <a:cubicBezTo>
                    <a:pt x="751" y="0"/>
                    <a:pt x="695" y="27"/>
                    <a:pt x="661" y="82"/>
                  </a:cubicBezTo>
                  <a:lnTo>
                    <a:pt x="0" y="1140"/>
                  </a:lnTo>
                  <a:lnTo>
                    <a:pt x="805" y="2220"/>
                  </a:lnTo>
                  <a:lnTo>
                    <a:pt x="1618" y="1140"/>
                  </a:lnTo>
                  <a:lnTo>
                    <a:pt x="953" y="82"/>
                  </a:lnTo>
                  <a:cubicBezTo>
                    <a:pt x="920" y="27"/>
                    <a:pt x="863" y="0"/>
                    <a:pt x="807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856;p92"/>
            <p:cNvSpPr/>
            <p:nvPr/>
          </p:nvSpPr>
          <p:spPr>
            <a:xfrm>
              <a:off x="4551524" y="3481060"/>
              <a:ext cx="80682" cy="119608"/>
            </a:xfrm>
            <a:custGeom>
              <a:avLst/>
              <a:gdLst/>
              <a:ahLst/>
              <a:cxnLst/>
              <a:rect l="l" t="t" r="r" b="b"/>
              <a:pathLst>
                <a:path w="3078" h="4563" extrusionOk="0">
                  <a:moveTo>
                    <a:pt x="2165" y="0"/>
                  </a:moveTo>
                  <a:cubicBezTo>
                    <a:pt x="2120" y="0"/>
                    <a:pt x="2075" y="17"/>
                    <a:pt x="2040" y="54"/>
                  </a:cubicBezTo>
                  <a:cubicBezTo>
                    <a:pt x="1660" y="451"/>
                    <a:pt x="753" y="1453"/>
                    <a:pt x="370" y="2332"/>
                  </a:cubicBezTo>
                  <a:cubicBezTo>
                    <a:pt x="92" y="2972"/>
                    <a:pt x="1" y="3612"/>
                    <a:pt x="373" y="4094"/>
                  </a:cubicBezTo>
                  <a:cubicBezTo>
                    <a:pt x="616" y="4408"/>
                    <a:pt x="986" y="4562"/>
                    <a:pt x="1367" y="4562"/>
                  </a:cubicBezTo>
                  <a:cubicBezTo>
                    <a:pt x="1604" y="4562"/>
                    <a:pt x="1844" y="4503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6"/>
                    <a:pt x="2553" y="602"/>
                    <a:pt x="2321" y="99"/>
                  </a:cubicBezTo>
                  <a:cubicBezTo>
                    <a:pt x="2292" y="35"/>
                    <a:pt x="2229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857;p92"/>
            <p:cNvSpPr/>
            <p:nvPr/>
          </p:nvSpPr>
          <p:spPr>
            <a:xfrm>
              <a:off x="4530501" y="3481060"/>
              <a:ext cx="80787" cy="119608"/>
            </a:xfrm>
            <a:custGeom>
              <a:avLst/>
              <a:gdLst/>
              <a:ahLst/>
              <a:cxnLst/>
              <a:rect l="l" t="t" r="r" b="b"/>
              <a:pathLst>
                <a:path w="3082" h="4563" extrusionOk="0">
                  <a:moveTo>
                    <a:pt x="913" y="0"/>
                  </a:moveTo>
                  <a:cubicBezTo>
                    <a:pt x="849" y="0"/>
                    <a:pt x="786" y="35"/>
                    <a:pt x="757" y="99"/>
                  </a:cubicBezTo>
                  <a:cubicBezTo>
                    <a:pt x="525" y="602"/>
                    <a:pt x="1" y="1836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3"/>
                    <a:pt x="1476" y="4562"/>
                    <a:pt x="1712" y="4562"/>
                  </a:cubicBezTo>
                  <a:cubicBezTo>
                    <a:pt x="2092" y="4562"/>
                    <a:pt x="2462" y="4408"/>
                    <a:pt x="2705" y="4094"/>
                  </a:cubicBezTo>
                  <a:cubicBezTo>
                    <a:pt x="3081" y="3612"/>
                    <a:pt x="2986" y="2972"/>
                    <a:pt x="2708" y="2332"/>
                  </a:cubicBezTo>
                  <a:cubicBezTo>
                    <a:pt x="2325" y="1453"/>
                    <a:pt x="1421" y="451"/>
                    <a:pt x="1038" y="54"/>
                  </a:cubicBezTo>
                  <a:cubicBezTo>
                    <a:pt x="1003" y="17"/>
                    <a:pt x="958" y="0"/>
                    <a:pt x="91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858;p92"/>
            <p:cNvSpPr/>
            <p:nvPr/>
          </p:nvSpPr>
          <p:spPr>
            <a:xfrm>
              <a:off x="4413174" y="3348241"/>
              <a:ext cx="336726" cy="360972"/>
            </a:xfrm>
            <a:custGeom>
              <a:avLst/>
              <a:gdLst/>
              <a:ahLst/>
              <a:cxnLst/>
              <a:rect l="l" t="t" r="r" b="b"/>
              <a:pathLst>
                <a:path w="12846" h="13771" extrusionOk="0">
                  <a:moveTo>
                    <a:pt x="6418" y="581"/>
                  </a:moveTo>
                  <a:lnTo>
                    <a:pt x="6836" y="1245"/>
                  </a:lnTo>
                  <a:cubicBezTo>
                    <a:pt x="6706" y="1386"/>
                    <a:pt x="6566" y="1551"/>
                    <a:pt x="6418" y="1734"/>
                  </a:cubicBezTo>
                  <a:cubicBezTo>
                    <a:pt x="6274" y="1551"/>
                    <a:pt x="6133" y="1386"/>
                    <a:pt x="6003" y="1245"/>
                  </a:cubicBezTo>
                  <a:lnTo>
                    <a:pt x="6418" y="581"/>
                  </a:lnTo>
                  <a:close/>
                  <a:moveTo>
                    <a:pt x="799" y="3419"/>
                  </a:moveTo>
                  <a:lnTo>
                    <a:pt x="1562" y="3594"/>
                  </a:lnTo>
                  <a:cubicBezTo>
                    <a:pt x="1572" y="3784"/>
                    <a:pt x="1590" y="4002"/>
                    <a:pt x="1614" y="4234"/>
                  </a:cubicBezTo>
                  <a:cubicBezTo>
                    <a:pt x="1382" y="4210"/>
                    <a:pt x="1168" y="4192"/>
                    <a:pt x="974" y="4182"/>
                  </a:cubicBezTo>
                  <a:lnTo>
                    <a:pt x="799" y="3419"/>
                  </a:lnTo>
                  <a:close/>
                  <a:moveTo>
                    <a:pt x="12037" y="3419"/>
                  </a:moveTo>
                  <a:lnTo>
                    <a:pt x="11861" y="4182"/>
                  </a:lnTo>
                  <a:cubicBezTo>
                    <a:pt x="11671" y="4192"/>
                    <a:pt x="11453" y="4210"/>
                    <a:pt x="11225" y="4234"/>
                  </a:cubicBezTo>
                  <a:cubicBezTo>
                    <a:pt x="11249" y="4002"/>
                    <a:pt x="11264" y="3784"/>
                    <a:pt x="11274" y="3594"/>
                  </a:cubicBezTo>
                  <a:lnTo>
                    <a:pt x="12037" y="3419"/>
                  </a:lnTo>
                  <a:close/>
                  <a:moveTo>
                    <a:pt x="5398" y="1189"/>
                  </a:moveTo>
                  <a:lnTo>
                    <a:pt x="5402" y="1193"/>
                  </a:lnTo>
                  <a:cubicBezTo>
                    <a:pt x="5767" y="1565"/>
                    <a:pt x="6105" y="1966"/>
                    <a:pt x="6414" y="2388"/>
                  </a:cubicBezTo>
                  <a:cubicBezTo>
                    <a:pt x="6458" y="2444"/>
                    <a:pt x="6513" y="2467"/>
                    <a:pt x="6567" y="2467"/>
                  </a:cubicBezTo>
                  <a:cubicBezTo>
                    <a:pt x="6709" y="2467"/>
                    <a:pt x="6843" y="2308"/>
                    <a:pt x="6741" y="2153"/>
                  </a:cubicBezTo>
                  <a:cubicBezTo>
                    <a:pt x="6717" y="2121"/>
                    <a:pt x="6696" y="2093"/>
                    <a:pt x="6675" y="2065"/>
                  </a:cubicBezTo>
                  <a:cubicBezTo>
                    <a:pt x="6914" y="1762"/>
                    <a:pt x="7170" y="1470"/>
                    <a:pt x="7438" y="1193"/>
                  </a:cubicBezTo>
                  <a:cubicBezTo>
                    <a:pt x="7670" y="1703"/>
                    <a:pt x="8158" y="2870"/>
                    <a:pt x="8158" y="3651"/>
                  </a:cubicBezTo>
                  <a:cubicBezTo>
                    <a:pt x="8158" y="4097"/>
                    <a:pt x="7986" y="4530"/>
                    <a:pt x="7677" y="4853"/>
                  </a:cubicBezTo>
                  <a:cubicBezTo>
                    <a:pt x="7652" y="4808"/>
                    <a:pt x="7617" y="4776"/>
                    <a:pt x="7571" y="4758"/>
                  </a:cubicBezTo>
                  <a:cubicBezTo>
                    <a:pt x="7628" y="4572"/>
                    <a:pt x="7649" y="4375"/>
                    <a:pt x="7635" y="4182"/>
                  </a:cubicBezTo>
                  <a:cubicBezTo>
                    <a:pt x="7610" y="3805"/>
                    <a:pt x="7469" y="3376"/>
                    <a:pt x="7216" y="2909"/>
                  </a:cubicBezTo>
                  <a:cubicBezTo>
                    <a:pt x="7174" y="2835"/>
                    <a:pt x="7110" y="2805"/>
                    <a:pt x="7047" y="2805"/>
                  </a:cubicBezTo>
                  <a:cubicBezTo>
                    <a:pt x="6912" y="2805"/>
                    <a:pt x="6780" y="2941"/>
                    <a:pt x="6861" y="3099"/>
                  </a:cubicBezTo>
                  <a:cubicBezTo>
                    <a:pt x="7286" y="3890"/>
                    <a:pt x="7346" y="4498"/>
                    <a:pt x="7044" y="4917"/>
                  </a:cubicBezTo>
                  <a:lnTo>
                    <a:pt x="6590" y="4189"/>
                  </a:lnTo>
                  <a:cubicBezTo>
                    <a:pt x="6551" y="4125"/>
                    <a:pt x="6486" y="4094"/>
                    <a:pt x="6420" y="4094"/>
                  </a:cubicBezTo>
                  <a:cubicBezTo>
                    <a:pt x="6354" y="4094"/>
                    <a:pt x="6288" y="4125"/>
                    <a:pt x="6249" y="4189"/>
                  </a:cubicBezTo>
                  <a:lnTo>
                    <a:pt x="5722" y="5036"/>
                  </a:lnTo>
                  <a:cubicBezTo>
                    <a:pt x="5581" y="4892"/>
                    <a:pt x="5493" y="4808"/>
                    <a:pt x="5482" y="4797"/>
                  </a:cubicBezTo>
                  <a:cubicBezTo>
                    <a:pt x="5442" y="4760"/>
                    <a:pt x="5392" y="4742"/>
                    <a:pt x="5342" y="4742"/>
                  </a:cubicBezTo>
                  <a:cubicBezTo>
                    <a:pt x="5270" y="4742"/>
                    <a:pt x="5200" y="4779"/>
                    <a:pt x="5162" y="4850"/>
                  </a:cubicBezTo>
                  <a:cubicBezTo>
                    <a:pt x="4853" y="4526"/>
                    <a:pt x="4681" y="4097"/>
                    <a:pt x="4681" y="3651"/>
                  </a:cubicBezTo>
                  <a:cubicBezTo>
                    <a:pt x="4677" y="2870"/>
                    <a:pt x="5166" y="1703"/>
                    <a:pt x="5398" y="1189"/>
                  </a:cubicBezTo>
                  <a:close/>
                  <a:moveTo>
                    <a:pt x="6418" y="4677"/>
                  </a:moveTo>
                  <a:lnTo>
                    <a:pt x="6836" y="5342"/>
                  </a:lnTo>
                  <a:cubicBezTo>
                    <a:pt x="6706" y="5483"/>
                    <a:pt x="6566" y="5648"/>
                    <a:pt x="6418" y="5827"/>
                  </a:cubicBezTo>
                  <a:cubicBezTo>
                    <a:pt x="6271" y="5649"/>
                    <a:pt x="6130" y="5484"/>
                    <a:pt x="6004" y="5340"/>
                  </a:cubicBezTo>
                  <a:lnTo>
                    <a:pt x="6004" y="5340"/>
                  </a:lnTo>
                  <a:lnTo>
                    <a:pt x="6418" y="4677"/>
                  </a:lnTo>
                  <a:close/>
                  <a:moveTo>
                    <a:pt x="10887" y="3130"/>
                  </a:moveTo>
                  <a:cubicBezTo>
                    <a:pt x="10880" y="3517"/>
                    <a:pt x="10856" y="3904"/>
                    <a:pt x="10810" y="4287"/>
                  </a:cubicBezTo>
                  <a:lnTo>
                    <a:pt x="10701" y="4305"/>
                  </a:lnTo>
                  <a:cubicBezTo>
                    <a:pt x="10451" y="4345"/>
                    <a:pt x="10495" y="4706"/>
                    <a:pt x="10726" y="4706"/>
                  </a:cubicBezTo>
                  <a:cubicBezTo>
                    <a:pt x="10740" y="4706"/>
                    <a:pt x="10753" y="4705"/>
                    <a:pt x="10768" y="4702"/>
                  </a:cubicBezTo>
                  <a:cubicBezTo>
                    <a:pt x="11281" y="4621"/>
                    <a:pt x="11805" y="4579"/>
                    <a:pt x="12325" y="4572"/>
                  </a:cubicBezTo>
                  <a:lnTo>
                    <a:pt x="12325" y="4572"/>
                  </a:lnTo>
                  <a:cubicBezTo>
                    <a:pt x="12129" y="5099"/>
                    <a:pt x="11650" y="6267"/>
                    <a:pt x="11098" y="6819"/>
                  </a:cubicBezTo>
                  <a:cubicBezTo>
                    <a:pt x="10760" y="7158"/>
                    <a:pt x="10316" y="7327"/>
                    <a:pt x="9871" y="7327"/>
                  </a:cubicBezTo>
                  <a:cubicBezTo>
                    <a:pt x="9437" y="7327"/>
                    <a:pt x="9003" y="7166"/>
                    <a:pt x="8665" y="6844"/>
                  </a:cubicBezTo>
                  <a:cubicBezTo>
                    <a:pt x="8489" y="6436"/>
                    <a:pt x="8471" y="6084"/>
                    <a:pt x="8605" y="5792"/>
                  </a:cubicBezTo>
                  <a:cubicBezTo>
                    <a:pt x="8781" y="5405"/>
                    <a:pt x="9235" y="5103"/>
                    <a:pt x="9945" y="4888"/>
                  </a:cubicBezTo>
                  <a:cubicBezTo>
                    <a:pt x="10174" y="4811"/>
                    <a:pt x="10098" y="4494"/>
                    <a:pt x="9891" y="4494"/>
                  </a:cubicBezTo>
                  <a:cubicBezTo>
                    <a:pt x="9872" y="4494"/>
                    <a:pt x="9853" y="4496"/>
                    <a:pt x="9832" y="4502"/>
                  </a:cubicBezTo>
                  <a:cubicBezTo>
                    <a:pt x="9002" y="4751"/>
                    <a:pt x="8468" y="5128"/>
                    <a:pt x="8239" y="5623"/>
                  </a:cubicBezTo>
                  <a:cubicBezTo>
                    <a:pt x="8201" y="5704"/>
                    <a:pt x="8173" y="5785"/>
                    <a:pt x="8155" y="5870"/>
                  </a:cubicBezTo>
                  <a:cubicBezTo>
                    <a:pt x="8137" y="5778"/>
                    <a:pt x="8130" y="5683"/>
                    <a:pt x="8130" y="5588"/>
                  </a:cubicBezTo>
                  <a:cubicBezTo>
                    <a:pt x="8130" y="5128"/>
                    <a:pt x="8313" y="4685"/>
                    <a:pt x="8640" y="4357"/>
                  </a:cubicBezTo>
                  <a:cubicBezTo>
                    <a:pt x="9189" y="3809"/>
                    <a:pt x="10360" y="3327"/>
                    <a:pt x="10884" y="3130"/>
                  </a:cubicBezTo>
                  <a:close/>
                  <a:moveTo>
                    <a:pt x="1952" y="3130"/>
                  </a:moveTo>
                  <a:lnTo>
                    <a:pt x="1952" y="3130"/>
                  </a:lnTo>
                  <a:cubicBezTo>
                    <a:pt x="2479" y="3327"/>
                    <a:pt x="3647" y="3809"/>
                    <a:pt x="4199" y="4361"/>
                  </a:cubicBezTo>
                  <a:cubicBezTo>
                    <a:pt x="4526" y="4685"/>
                    <a:pt x="4709" y="5128"/>
                    <a:pt x="4709" y="5592"/>
                  </a:cubicBezTo>
                  <a:cubicBezTo>
                    <a:pt x="4709" y="5683"/>
                    <a:pt x="4702" y="5778"/>
                    <a:pt x="4684" y="5870"/>
                  </a:cubicBezTo>
                  <a:cubicBezTo>
                    <a:pt x="4663" y="5785"/>
                    <a:pt x="4635" y="5704"/>
                    <a:pt x="4600" y="5623"/>
                  </a:cubicBezTo>
                  <a:cubicBezTo>
                    <a:pt x="4371" y="5128"/>
                    <a:pt x="3837" y="4751"/>
                    <a:pt x="3007" y="4502"/>
                  </a:cubicBezTo>
                  <a:cubicBezTo>
                    <a:pt x="2986" y="4496"/>
                    <a:pt x="2967" y="4494"/>
                    <a:pt x="2948" y="4494"/>
                  </a:cubicBezTo>
                  <a:cubicBezTo>
                    <a:pt x="2741" y="4494"/>
                    <a:pt x="2665" y="4811"/>
                    <a:pt x="2891" y="4888"/>
                  </a:cubicBezTo>
                  <a:cubicBezTo>
                    <a:pt x="3605" y="5103"/>
                    <a:pt x="4055" y="5405"/>
                    <a:pt x="4234" y="5792"/>
                  </a:cubicBezTo>
                  <a:cubicBezTo>
                    <a:pt x="4364" y="6084"/>
                    <a:pt x="4347" y="6436"/>
                    <a:pt x="4174" y="6847"/>
                  </a:cubicBezTo>
                  <a:cubicBezTo>
                    <a:pt x="3837" y="7169"/>
                    <a:pt x="3404" y="7329"/>
                    <a:pt x="2972" y="7329"/>
                  </a:cubicBezTo>
                  <a:cubicBezTo>
                    <a:pt x="2526" y="7329"/>
                    <a:pt x="2080" y="7158"/>
                    <a:pt x="1741" y="6819"/>
                  </a:cubicBezTo>
                  <a:cubicBezTo>
                    <a:pt x="1185" y="6267"/>
                    <a:pt x="707" y="5096"/>
                    <a:pt x="510" y="4568"/>
                  </a:cubicBezTo>
                  <a:lnTo>
                    <a:pt x="510" y="4568"/>
                  </a:lnTo>
                  <a:lnTo>
                    <a:pt x="514" y="4572"/>
                  </a:lnTo>
                  <a:cubicBezTo>
                    <a:pt x="1034" y="4579"/>
                    <a:pt x="1555" y="4621"/>
                    <a:pt x="2072" y="4702"/>
                  </a:cubicBezTo>
                  <a:cubicBezTo>
                    <a:pt x="2086" y="4705"/>
                    <a:pt x="2099" y="4706"/>
                    <a:pt x="2112" y="4706"/>
                  </a:cubicBezTo>
                  <a:cubicBezTo>
                    <a:pt x="2341" y="4706"/>
                    <a:pt x="2388" y="4345"/>
                    <a:pt x="2138" y="4305"/>
                  </a:cubicBezTo>
                  <a:lnTo>
                    <a:pt x="2026" y="4287"/>
                  </a:lnTo>
                  <a:cubicBezTo>
                    <a:pt x="1984" y="3904"/>
                    <a:pt x="1955" y="3517"/>
                    <a:pt x="1952" y="3130"/>
                  </a:cubicBezTo>
                  <a:close/>
                  <a:moveTo>
                    <a:pt x="8517" y="7252"/>
                  </a:moveTo>
                  <a:lnTo>
                    <a:pt x="8517" y="7252"/>
                  </a:lnTo>
                  <a:cubicBezTo>
                    <a:pt x="8883" y="7550"/>
                    <a:pt x="9336" y="7719"/>
                    <a:pt x="9808" y="7733"/>
                  </a:cubicBezTo>
                  <a:cubicBezTo>
                    <a:pt x="9335" y="7944"/>
                    <a:pt x="8875" y="8189"/>
                    <a:pt x="8437" y="8465"/>
                  </a:cubicBezTo>
                  <a:lnTo>
                    <a:pt x="8437" y="8465"/>
                  </a:lnTo>
                  <a:cubicBezTo>
                    <a:pt x="8518" y="8234"/>
                    <a:pt x="8563" y="7992"/>
                    <a:pt x="8559" y="7747"/>
                  </a:cubicBezTo>
                  <a:cubicBezTo>
                    <a:pt x="8559" y="7582"/>
                    <a:pt x="8545" y="7417"/>
                    <a:pt x="8517" y="7252"/>
                  </a:cubicBezTo>
                  <a:close/>
                  <a:moveTo>
                    <a:pt x="4322" y="7248"/>
                  </a:moveTo>
                  <a:lnTo>
                    <a:pt x="4322" y="7252"/>
                  </a:lnTo>
                  <a:cubicBezTo>
                    <a:pt x="4294" y="7417"/>
                    <a:pt x="4280" y="7582"/>
                    <a:pt x="4280" y="7747"/>
                  </a:cubicBezTo>
                  <a:cubicBezTo>
                    <a:pt x="4276" y="7993"/>
                    <a:pt x="4322" y="8236"/>
                    <a:pt x="4403" y="8468"/>
                  </a:cubicBezTo>
                  <a:cubicBezTo>
                    <a:pt x="3967" y="8190"/>
                    <a:pt x="3506" y="7944"/>
                    <a:pt x="3035" y="7733"/>
                  </a:cubicBezTo>
                  <a:cubicBezTo>
                    <a:pt x="3503" y="7719"/>
                    <a:pt x="3956" y="7547"/>
                    <a:pt x="4322" y="7248"/>
                  </a:cubicBezTo>
                  <a:close/>
                  <a:moveTo>
                    <a:pt x="7438" y="5289"/>
                  </a:moveTo>
                  <a:cubicBezTo>
                    <a:pt x="7670" y="5799"/>
                    <a:pt x="8158" y="6967"/>
                    <a:pt x="8158" y="7747"/>
                  </a:cubicBezTo>
                  <a:cubicBezTo>
                    <a:pt x="8158" y="8306"/>
                    <a:pt x="7888" y="8830"/>
                    <a:pt x="7434" y="9157"/>
                  </a:cubicBezTo>
                  <a:cubicBezTo>
                    <a:pt x="7480" y="9084"/>
                    <a:pt x="7518" y="9006"/>
                    <a:pt x="7547" y="8925"/>
                  </a:cubicBezTo>
                  <a:cubicBezTo>
                    <a:pt x="7737" y="8412"/>
                    <a:pt x="7624" y="7768"/>
                    <a:pt x="7216" y="7005"/>
                  </a:cubicBezTo>
                  <a:cubicBezTo>
                    <a:pt x="7175" y="6925"/>
                    <a:pt x="7108" y="6892"/>
                    <a:pt x="7041" y="6892"/>
                  </a:cubicBezTo>
                  <a:cubicBezTo>
                    <a:pt x="6903" y="6892"/>
                    <a:pt x="6766" y="7034"/>
                    <a:pt x="6861" y="7195"/>
                  </a:cubicBezTo>
                  <a:cubicBezTo>
                    <a:pt x="7213" y="7853"/>
                    <a:pt x="7318" y="8387"/>
                    <a:pt x="7167" y="8785"/>
                  </a:cubicBezTo>
                  <a:cubicBezTo>
                    <a:pt x="7058" y="9084"/>
                    <a:pt x="6791" y="9319"/>
                    <a:pt x="6379" y="9484"/>
                  </a:cubicBezTo>
                  <a:cubicBezTo>
                    <a:pt x="5433" y="9463"/>
                    <a:pt x="4681" y="8693"/>
                    <a:pt x="4677" y="7747"/>
                  </a:cubicBezTo>
                  <a:cubicBezTo>
                    <a:pt x="4677" y="6967"/>
                    <a:pt x="5166" y="5799"/>
                    <a:pt x="5398" y="5289"/>
                  </a:cubicBezTo>
                  <a:cubicBezTo>
                    <a:pt x="5764" y="5662"/>
                    <a:pt x="6101" y="6063"/>
                    <a:pt x="6407" y="6481"/>
                  </a:cubicBezTo>
                  <a:lnTo>
                    <a:pt x="6411" y="6485"/>
                  </a:lnTo>
                  <a:cubicBezTo>
                    <a:pt x="6455" y="6540"/>
                    <a:pt x="6510" y="6563"/>
                    <a:pt x="6564" y="6563"/>
                  </a:cubicBezTo>
                  <a:cubicBezTo>
                    <a:pt x="6706" y="6563"/>
                    <a:pt x="6840" y="6405"/>
                    <a:pt x="6738" y="6249"/>
                  </a:cubicBezTo>
                  <a:cubicBezTo>
                    <a:pt x="6717" y="6218"/>
                    <a:pt x="6696" y="6190"/>
                    <a:pt x="6671" y="6161"/>
                  </a:cubicBezTo>
                  <a:cubicBezTo>
                    <a:pt x="6914" y="5855"/>
                    <a:pt x="7167" y="5567"/>
                    <a:pt x="7438" y="5289"/>
                  </a:cubicBezTo>
                  <a:close/>
                  <a:moveTo>
                    <a:pt x="6112" y="9864"/>
                  </a:moveTo>
                  <a:lnTo>
                    <a:pt x="6112" y="9864"/>
                  </a:lnTo>
                  <a:cubicBezTo>
                    <a:pt x="6214" y="9880"/>
                    <a:pt x="6316" y="9888"/>
                    <a:pt x="6418" y="9888"/>
                  </a:cubicBezTo>
                  <a:cubicBezTo>
                    <a:pt x="6520" y="9888"/>
                    <a:pt x="6622" y="9880"/>
                    <a:pt x="6724" y="9864"/>
                  </a:cubicBezTo>
                  <a:lnTo>
                    <a:pt x="6724" y="9864"/>
                  </a:lnTo>
                  <a:cubicBezTo>
                    <a:pt x="6594" y="10001"/>
                    <a:pt x="6492" y="10121"/>
                    <a:pt x="6418" y="10212"/>
                  </a:cubicBezTo>
                  <a:cubicBezTo>
                    <a:pt x="6344" y="10121"/>
                    <a:pt x="6242" y="10001"/>
                    <a:pt x="6112" y="9864"/>
                  </a:cubicBezTo>
                  <a:close/>
                  <a:moveTo>
                    <a:pt x="837" y="7407"/>
                  </a:moveTo>
                  <a:cubicBezTo>
                    <a:pt x="2752" y="7871"/>
                    <a:pt x="4080" y="8676"/>
                    <a:pt x="4878" y="9298"/>
                  </a:cubicBezTo>
                  <a:cubicBezTo>
                    <a:pt x="5257" y="9586"/>
                    <a:pt x="5609" y="9910"/>
                    <a:pt x="5929" y="10265"/>
                  </a:cubicBezTo>
                  <a:cubicBezTo>
                    <a:pt x="3942" y="9885"/>
                    <a:pt x="2624" y="9077"/>
                    <a:pt x="1850" y="8440"/>
                  </a:cubicBezTo>
                  <a:cubicBezTo>
                    <a:pt x="1475" y="8135"/>
                    <a:pt x="1135" y="7789"/>
                    <a:pt x="837" y="7407"/>
                  </a:cubicBezTo>
                  <a:close/>
                  <a:moveTo>
                    <a:pt x="12002" y="7406"/>
                  </a:moveTo>
                  <a:lnTo>
                    <a:pt x="12002" y="7406"/>
                  </a:lnTo>
                  <a:cubicBezTo>
                    <a:pt x="11703" y="7786"/>
                    <a:pt x="11362" y="8134"/>
                    <a:pt x="10986" y="8440"/>
                  </a:cubicBezTo>
                  <a:lnTo>
                    <a:pt x="10989" y="8440"/>
                  </a:lnTo>
                  <a:cubicBezTo>
                    <a:pt x="10216" y="9080"/>
                    <a:pt x="8897" y="9885"/>
                    <a:pt x="6907" y="10265"/>
                  </a:cubicBezTo>
                  <a:cubicBezTo>
                    <a:pt x="7223" y="9917"/>
                    <a:pt x="7571" y="9593"/>
                    <a:pt x="7944" y="9309"/>
                  </a:cubicBezTo>
                  <a:cubicBezTo>
                    <a:pt x="8746" y="8686"/>
                    <a:pt x="10078" y="7874"/>
                    <a:pt x="12002" y="7406"/>
                  </a:cubicBezTo>
                  <a:close/>
                  <a:moveTo>
                    <a:pt x="2375" y="9652"/>
                  </a:moveTo>
                  <a:cubicBezTo>
                    <a:pt x="2577" y="9652"/>
                    <a:pt x="2780" y="9661"/>
                    <a:pt x="2982" y="9678"/>
                  </a:cubicBezTo>
                  <a:lnTo>
                    <a:pt x="2989" y="9678"/>
                  </a:lnTo>
                  <a:cubicBezTo>
                    <a:pt x="3756" y="10082"/>
                    <a:pt x="4723" y="10451"/>
                    <a:pt x="5919" y="10673"/>
                  </a:cubicBezTo>
                  <a:cubicBezTo>
                    <a:pt x="5509" y="10745"/>
                    <a:pt x="5126" y="10776"/>
                    <a:pt x="4770" y="10776"/>
                  </a:cubicBezTo>
                  <a:cubicBezTo>
                    <a:pt x="3805" y="10776"/>
                    <a:pt x="3043" y="10551"/>
                    <a:pt x="2511" y="10314"/>
                  </a:cubicBezTo>
                  <a:lnTo>
                    <a:pt x="2511" y="10314"/>
                  </a:lnTo>
                  <a:lnTo>
                    <a:pt x="2515" y="10318"/>
                  </a:lnTo>
                  <a:cubicBezTo>
                    <a:pt x="2149" y="10156"/>
                    <a:pt x="1804" y="9952"/>
                    <a:pt x="1488" y="9706"/>
                  </a:cubicBezTo>
                  <a:cubicBezTo>
                    <a:pt x="1783" y="9670"/>
                    <a:pt x="2079" y="9652"/>
                    <a:pt x="2375" y="9652"/>
                  </a:cubicBezTo>
                  <a:close/>
                  <a:moveTo>
                    <a:pt x="10464" y="9652"/>
                  </a:moveTo>
                  <a:cubicBezTo>
                    <a:pt x="10761" y="9652"/>
                    <a:pt x="11057" y="9670"/>
                    <a:pt x="11351" y="9706"/>
                  </a:cubicBezTo>
                  <a:cubicBezTo>
                    <a:pt x="11042" y="9949"/>
                    <a:pt x="10701" y="10149"/>
                    <a:pt x="10342" y="10311"/>
                  </a:cubicBezTo>
                  <a:cubicBezTo>
                    <a:pt x="9809" y="10549"/>
                    <a:pt x="9045" y="10779"/>
                    <a:pt x="8078" y="10779"/>
                  </a:cubicBezTo>
                  <a:cubicBezTo>
                    <a:pt x="7720" y="10779"/>
                    <a:pt x="7333" y="10747"/>
                    <a:pt x="6921" y="10673"/>
                  </a:cubicBezTo>
                  <a:cubicBezTo>
                    <a:pt x="8116" y="10451"/>
                    <a:pt x="9087" y="10082"/>
                    <a:pt x="9850" y="9678"/>
                  </a:cubicBezTo>
                  <a:lnTo>
                    <a:pt x="9857" y="9678"/>
                  </a:lnTo>
                  <a:cubicBezTo>
                    <a:pt x="10059" y="9661"/>
                    <a:pt x="10262" y="9652"/>
                    <a:pt x="10464" y="9652"/>
                  </a:cubicBezTo>
                  <a:close/>
                  <a:moveTo>
                    <a:pt x="6418" y="10979"/>
                  </a:moveTo>
                  <a:lnTo>
                    <a:pt x="6495" y="10997"/>
                  </a:lnTo>
                  <a:lnTo>
                    <a:pt x="6587" y="11644"/>
                  </a:lnTo>
                  <a:lnTo>
                    <a:pt x="6249" y="11644"/>
                  </a:lnTo>
                  <a:lnTo>
                    <a:pt x="6344" y="10997"/>
                  </a:lnTo>
                  <a:lnTo>
                    <a:pt x="6418" y="10979"/>
                  </a:lnTo>
                  <a:close/>
                  <a:moveTo>
                    <a:pt x="6643" y="12044"/>
                  </a:moveTo>
                  <a:lnTo>
                    <a:pt x="6833" y="13367"/>
                  </a:lnTo>
                  <a:lnTo>
                    <a:pt x="6006" y="13367"/>
                  </a:lnTo>
                  <a:lnTo>
                    <a:pt x="6193" y="12044"/>
                  </a:lnTo>
                  <a:close/>
                  <a:moveTo>
                    <a:pt x="6423" y="1"/>
                  </a:moveTo>
                  <a:cubicBezTo>
                    <a:pt x="6357" y="1"/>
                    <a:pt x="6291" y="32"/>
                    <a:pt x="6253" y="96"/>
                  </a:cubicBezTo>
                  <a:lnTo>
                    <a:pt x="5725" y="940"/>
                  </a:lnTo>
                  <a:cubicBezTo>
                    <a:pt x="5584" y="795"/>
                    <a:pt x="5497" y="711"/>
                    <a:pt x="5486" y="700"/>
                  </a:cubicBezTo>
                  <a:cubicBezTo>
                    <a:pt x="5446" y="664"/>
                    <a:pt x="5397" y="646"/>
                    <a:pt x="5348" y="646"/>
                  </a:cubicBezTo>
                  <a:cubicBezTo>
                    <a:pt x="5274" y="646"/>
                    <a:pt x="5202" y="685"/>
                    <a:pt x="5166" y="757"/>
                  </a:cubicBezTo>
                  <a:cubicBezTo>
                    <a:pt x="5131" y="831"/>
                    <a:pt x="4283" y="2539"/>
                    <a:pt x="4283" y="3651"/>
                  </a:cubicBezTo>
                  <a:cubicBezTo>
                    <a:pt x="4283" y="3735"/>
                    <a:pt x="4287" y="3819"/>
                    <a:pt x="4297" y="3904"/>
                  </a:cubicBezTo>
                  <a:cubicBezTo>
                    <a:pt x="3443" y="3201"/>
                    <a:pt x="1889" y="2680"/>
                    <a:pt x="1818" y="2656"/>
                  </a:cubicBezTo>
                  <a:cubicBezTo>
                    <a:pt x="1798" y="2649"/>
                    <a:pt x="1777" y="2645"/>
                    <a:pt x="1756" y="2645"/>
                  </a:cubicBezTo>
                  <a:cubicBezTo>
                    <a:pt x="1652" y="2645"/>
                    <a:pt x="1558" y="2730"/>
                    <a:pt x="1555" y="2842"/>
                  </a:cubicBezTo>
                  <a:cubicBezTo>
                    <a:pt x="1555" y="2852"/>
                    <a:pt x="1551" y="2979"/>
                    <a:pt x="1555" y="3179"/>
                  </a:cubicBezTo>
                  <a:lnTo>
                    <a:pt x="584" y="2954"/>
                  </a:lnTo>
                  <a:cubicBezTo>
                    <a:pt x="569" y="2951"/>
                    <a:pt x="554" y="2950"/>
                    <a:pt x="539" y="2950"/>
                  </a:cubicBezTo>
                  <a:cubicBezTo>
                    <a:pt x="411" y="2950"/>
                    <a:pt x="310" y="3068"/>
                    <a:pt x="341" y="3197"/>
                  </a:cubicBezTo>
                  <a:lnTo>
                    <a:pt x="566" y="4168"/>
                  </a:lnTo>
                  <a:cubicBezTo>
                    <a:pt x="500" y="4166"/>
                    <a:pt x="441" y="4166"/>
                    <a:pt x="392" y="4166"/>
                  </a:cubicBezTo>
                  <a:cubicBezTo>
                    <a:pt x="295" y="4166"/>
                    <a:pt x="236" y="4168"/>
                    <a:pt x="229" y="4168"/>
                  </a:cubicBezTo>
                  <a:cubicBezTo>
                    <a:pt x="92" y="4175"/>
                    <a:pt x="0" y="4305"/>
                    <a:pt x="43" y="4431"/>
                  </a:cubicBezTo>
                  <a:cubicBezTo>
                    <a:pt x="67" y="4509"/>
                    <a:pt x="675" y="6316"/>
                    <a:pt x="1463" y="7104"/>
                  </a:cubicBezTo>
                  <a:cubicBezTo>
                    <a:pt x="1488" y="7128"/>
                    <a:pt x="1512" y="7150"/>
                    <a:pt x="1537" y="7174"/>
                  </a:cubicBezTo>
                  <a:cubicBezTo>
                    <a:pt x="1189" y="7069"/>
                    <a:pt x="820" y="6977"/>
                    <a:pt x="429" y="6900"/>
                  </a:cubicBezTo>
                  <a:cubicBezTo>
                    <a:pt x="415" y="6897"/>
                    <a:pt x="401" y="6895"/>
                    <a:pt x="387" y="6895"/>
                  </a:cubicBezTo>
                  <a:cubicBezTo>
                    <a:pt x="240" y="6895"/>
                    <a:pt x="137" y="7057"/>
                    <a:pt x="211" y="7195"/>
                  </a:cubicBezTo>
                  <a:cubicBezTo>
                    <a:pt x="229" y="7223"/>
                    <a:pt x="619" y="7937"/>
                    <a:pt x="1583" y="8735"/>
                  </a:cubicBezTo>
                  <a:cubicBezTo>
                    <a:pt x="1804" y="8918"/>
                    <a:pt x="2036" y="9091"/>
                    <a:pt x="2275" y="9249"/>
                  </a:cubicBezTo>
                  <a:cubicBezTo>
                    <a:pt x="1846" y="9256"/>
                    <a:pt x="1421" y="9295"/>
                    <a:pt x="999" y="9372"/>
                  </a:cubicBezTo>
                  <a:cubicBezTo>
                    <a:pt x="844" y="9397"/>
                    <a:pt x="777" y="9590"/>
                    <a:pt x="886" y="9706"/>
                  </a:cubicBezTo>
                  <a:cubicBezTo>
                    <a:pt x="908" y="9727"/>
                    <a:pt x="1400" y="10255"/>
                    <a:pt x="2339" y="10677"/>
                  </a:cubicBezTo>
                  <a:cubicBezTo>
                    <a:pt x="3094" y="11011"/>
                    <a:pt x="3915" y="11179"/>
                    <a:pt x="4743" y="11179"/>
                  </a:cubicBezTo>
                  <a:cubicBezTo>
                    <a:pt x="4752" y="11179"/>
                    <a:pt x="4760" y="11179"/>
                    <a:pt x="4769" y="11179"/>
                  </a:cubicBezTo>
                  <a:cubicBezTo>
                    <a:pt x="5155" y="11179"/>
                    <a:pt x="5546" y="11144"/>
                    <a:pt x="5929" y="11077"/>
                  </a:cubicBezTo>
                  <a:lnTo>
                    <a:pt x="5929" y="11077"/>
                  </a:lnTo>
                  <a:lnTo>
                    <a:pt x="5577" y="13539"/>
                  </a:lnTo>
                  <a:cubicBezTo>
                    <a:pt x="5560" y="13662"/>
                    <a:pt x="5655" y="13771"/>
                    <a:pt x="5778" y="13771"/>
                  </a:cubicBezTo>
                  <a:lnTo>
                    <a:pt x="7072" y="13771"/>
                  </a:lnTo>
                  <a:cubicBezTo>
                    <a:pt x="7195" y="13771"/>
                    <a:pt x="7290" y="13662"/>
                    <a:pt x="7272" y="13539"/>
                  </a:cubicBezTo>
                  <a:lnTo>
                    <a:pt x="6921" y="11077"/>
                  </a:lnTo>
                  <a:lnTo>
                    <a:pt x="6921" y="11077"/>
                  </a:lnTo>
                  <a:cubicBezTo>
                    <a:pt x="7304" y="11144"/>
                    <a:pt x="7691" y="11179"/>
                    <a:pt x="8081" y="11179"/>
                  </a:cubicBezTo>
                  <a:cubicBezTo>
                    <a:pt x="8090" y="11179"/>
                    <a:pt x="8098" y="11179"/>
                    <a:pt x="8107" y="11179"/>
                  </a:cubicBezTo>
                  <a:cubicBezTo>
                    <a:pt x="8935" y="11179"/>
                    <a:pt x="9756" y="11011"/>
                    <a:pt x="10511" y="10677"/>
                  </a:cubicBezTo>
                  <a:cubicBezTo>
                    <a:pt x="11450" y="10255"/>
                    <a:pt x="11942" y="9727"/>
                    <a:pt x="11963" y="9706"/>
                  </a:cubicBezTo>
                  <a:cubicBezTo>
                    <a:pt x="12069" y="9590"/>
                    <a:pt x="12005" y="9397"/>
                    <a:pt x="11851" y="9372"/>
                  </a:cubicBezTo>
                  <a:cubicBezTo>
                    <a:pt x="11429" y="9295"/>
                    <a:pt x="11003" y="9256"/>
                    <a:pt x="10574" y="9249"/>
                  </a:cubicBezTo>
                  <a:cubicBezTo>
                    <a:pt x="10813" y="9091"/>
                    <a:pt x="11045" y="8918"/>
                    <a:pt x="11267" y="8735"/>
                  </a:cubicBezTo>
                  <a:cubicBezTo>
                    <a:pt x="12231" y="7937"/>
                    <a:pt x="12621" y="7223"/>
                    <a:pt x="12638" y="7195"/>
                  </a:cubicBezTo>
                  <a:cubicBezTo>
                    <a:pt x="12712" y="7057"/>
                    <a:pt x="12610" y="6895"/>
                    <a:pt x="12463" y="6895"/>
                  </a:cubicBezTo>
                  <a:cubicBezTo>
                    <a:pt x="12449" y="6895"/>
                    <a:pt x="12435" y="6897"/>
                    <a:pt x="12420" y="6900"/>
                  </a:cubicBezTo>
                  <a:cubicBezTo>
                    <a:pt x="12030" y="6977"/>
                    <a:pt x="11661" y="7072"/>
                    <a:pt x="11313" y="7174"/>
                  </a:cubicBezTo>
                  <a:cubicBezTo>
                    <a:pt x="11337" y="7150"/>
                    <a:pt x="11362" y="7128"/>
                    <a:pt x="11387" y="7104"/>
                  </a:cubicBezTo>
                  <a:cubicBezTo>
                    <a:pt x="12167" y="6316"/>
                    <a:pt x="12776" y="4509"/>
                    <a:pt x="12804" y="4435"/>
                  </a:cubicBezTo>
                  <a:cubicBezTo>
                    <a:pt x="12846" y="4305"/>
                    <a:pt x="12751" y="4175"/>
                    <a:pt x="12617" y="4171"/>
                  </a:cubicBezTo>
                  <a:cubicBezTo>
                    <a:pt x="12608" y="4171"/>
                    <a:pt x="12550" y="4170"/>
                    <a:pt x="12453" y="4170"/>
                  </a:cubicBezTo>
                  <a:cubicBezTo>
                    <a:pt x="12405" y="4170"/>
                    <a:pt x="12347" y="4170"/>
                    <a:pt x="12280" y="4171"/>
                  </a:cubicBezTo>
                  <a:lnTo>
                    <a:pt x="12505" y="3197"/>
                  </a:lnTo>
                  <a:cubicBezTo>
                    <a:pt x="12533" y="3068"/>
                    <a:pt x="12431" y="2950"/>
                    <a:pt x="12306" y="2950"/>
                  </a:cubicBezTo>
                  <a:cubicBezTo>
                    <a:pt x="12292" y="2950"/>
                    <a:pt x="12277" y="2951"/>
                    <a:pt x="12262" y="2954"/>
                  </a:cubicBezTo>
                  <a:lnTo>
                    <a:pt x="11292" y="3179"/>
                  </a:lnTo>
                  <a:cubicBezTo>
                    <a:pt x="11295" y="2979"/>
                    <a:pt x="11292" y="2852"/>
                    <a:pt x="11292" y="2842"/>
                  </a:cubicBezTo>
                  <a:cubicBezTo>
                    <a:pt x="11286" y="2730"/>
                    <a:pt x="11194" y="2645"/>
                    <a:pt x="11090" y="2645"/>
                  </a:cubicBezTo>
                  <a:cubicBezTo>
                    <a:pt x="11069" y="2645"/>
                    <a:pt x="11049" y="2649"/>
                    <a:pt x="11028" y="2656"/>
                  </a:cubicBezTo>
                  <a:cubicBezTo>
                    <a:pt x="10958" y="2680"/>
                    <a:pt x="9403" y="3204"/>
                    <a:pt x="8549" y="3904"/>
                  </a:cubicBezTo>
                  <a:cubicBezTo>
                    <a:pt x="8559" y="3819"/>
                    <a:pt x="8563" y="3735"/>
                    <a:pt x="8563" y="3651"/>
                  </a:cubicBezTo>
                  <a:cubicBezTo>
                    <a:pt x="8563" y="2539"/>
                    <a:pt x="7715" y="831"/>
                    <a:pt x="7680" y="757"/>
                  </a:cubicBezTo>
                  <a:cubicBezTo>
                    <a:pt x="7644" y="685"/>
                    <a:pt x="7572" y="646"/>
                    <a:pt x="7499" y="646"/>
                  </a:cubicBezTo>
                  <a:cubicBezTo>
                    <a:pt x="7449" y="646"/>
                    <a:pt x="7400" y="664"/>
                    <a:pt x="7360" y="700"/>
                  </a:cubicBezTo>
                  <a:cubicBezTo>
                    <a:pt x="7353" y="711"/>
                    <a:pt x="7262" y="795"/>
                    <a:pt x="7121" y="940"/>
                  </a:cubicBezTo>
                  <a:lnTo>
                    <a:pt x="6594" y="96"/>
                  </a:lnTo>
                  <a:cubicBezTo>
                    <a:pt x="6555" y="32"/>
                    <a:pt x="6489" y="1"/>
                    <a:pt x="642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11276;p136"/>
          <p:cNvGrpSpPr/>
          <p:nvPr/>
        </p:nvGrpSpPr>
        <p:grpSpPr>
          <a:xfrm>
            <a:off x="561640" y="1704674"/>
            <a:ext cx="597486" cy="606982"/>
            <a:chOff x="-20930075" y="4066100"/>
            <a:chExt cx="269400" cy="303250"/>
          </a:xfrm>
          <a:solidFill>
            <a:schemeClr val="accent2"/>
          </a:solidFill>
        </p:grpSpPr>
        <p:sp>
          <p:nvSpPr>
            <p:cNvPr id="227" name="Google Shape;11277;p136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1278;p136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11276;p136"/>
          <p:cNvGrpSpPr/>
          <p:nvPr/>
        </p:nvGrpSpPr>
        <p:grpSpPr>
          <a:xfrm>
            <a:off x="2668554" y="3865540"/>
            <a:ext cx="597486" cy="606982"/>
            <a:chOff x="-20930075" y="4066100"/>
            <a:chExt cx="269400" cy="303250"/>
          </a:xfrm>
          <a:solidFill>
            <a:schemeClr val="accent2"/>
          </a:solidFill>
        </p:grpSpPr>
        <p:sp>
          <p:nvSpPr>
            <p:cNvPr id="230" name="Google Shape;11277;p136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1278;p136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16802;p92"/>
          <p:cNvGrpSpPr/>
          <p:nvPr/>
        </p:nvGrpSpPr>
        <p:grpSpPr>
          <a:xfrm>
            <a:off x="1441374" y="1984941"/>
            <a:ext cx="570651" cy="65342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233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16802;p92"/>
          <p:cNvGrpSpPr/>
          <p:nvPr/>
        </p:nvGrpSpPr>
        <p:grpSpPr>
          <a:xfrm>
            <a:off x="819729" y="2670699"/>
            <a:ext cx="570651" cy="65342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248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16707;p92"/>
          <p:cNvGrpSpPr/>
          <p:nvPr/>
        </p:nvGrpSpPr>
        <p:grpSpPr>
          <a:xfrm>
            <a:off x="4932331" y="1931262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63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16707;p92"/>
          <p:cNvGrpSpPr/>
          <p:nvPr/>
        </p:nvGrpSpPr>
        <p:grpSpPr>
          <a:xfrm>
            <a:off x="6558225" y="1675290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77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16707;p92"/>
          <p:cNvGrpSpPr/>
          <p:nvPr/>
        </p:nvGrpSpPr>
        <p:grpSpPr>
          <a:xfrm>
            <a:off x="2606757" y="1625966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91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16707;p92"/>
          <p:cNvGrpSpPr/>
          <p:nvPr/>
        </p:nvGrpSpPr>
        <p:grpSpPr>
          <a:xfrm>
            <a:off x="10763945" y="3810980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05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2702;p74"/>
          <p:cNvGrpSpPr/>
          <p:nvPr/>
        </p:nvGrpSpPr>
        <p:grpSpPr>
          <a:xfrm>
            <a:off x="11111067" y="1829555"/>
            <a:ext cx="485418" cy="652908"/>
            <a:chOff x="6780081" y="3445529"/>
            <a:chExt cx="288981" cy="423848"/>
          </a:xfrm>
        </p:grpSpPr>
        <p:sp>
          <p:nvSpPr>
            <p:cNvPr id="319" name="Google Shape;2703;p74"/>
            <p:cNvSpPr/>
            <p:nvPr/>
          </p:nvSpPr>
          <p:spPr>
            <a:xfrm>
              <a:off x="6785571" y="3469479"/>
              <a:ext cx="175500" cy="216343"/>
            </a:xfrm>
            <a:custGeom>
              <a:avLst/>
              <a:gdLst/>
              <a:ahLst/>
              <a:cxnLst/>
              <a:rect l="l" t="t" r="r" b="b"/>
              <a:pathLst>
                <a:path w="5818" h="7172" extrusionOk="0">
                  <a:moveTo>
                    <a:pt x="989" y="1"/>
                  </a:moveTo>
                  <a:cubicBezTo>
                    <a:pt x="854" y="1"/>
                    <a:pt x="723" y="18"/>
                    <a:pt x="598" y="55"/>
                  </a:cubicBezTo>
                  <a:cubicBezTo>
                    <a:pt x="489" y="160"/>
                    <a:pt x="400" y="283"/>
                    <a:pt x="324" y="422"/>
                  </a:cubicBezTo>
                  <a:cubicBezTo>
                    <a:pt x="135" y="777"/>
                    <a:pt x="49" y="1240"/>
                    <a:pt x="27" y="1806"/>
                  </a:cubicBezTo>
                  <a:cubicBezTo>
                    <a:pt x="0" y="2738"/>
                    <a:pt x="153" y="3957"/>
                    <a:pt x="613" y="5121"/>
                  </a:cubicBezTo>
                  <a:cubicBezTo>
                    <a:pt x="1065" y="6297"/>
                    <a:pt x="1994" y="6890"/>
                    <a:pt x="2793" y="7088"/>
                  </a:cubicBezTo>
                  <a:cubicBezTo>
                    <a:pt x="3025" y="7146"/>
                    <a:pt x="3248" y="7171"/>
                    <a:pt x="3460" y="7171"/>
                  </a:cubicBezTo>
                  <a:cubicBezTo>
                    <a:pt x="3711" y="7171"/>
                    <a:pt x="3947" y="7136"/>
                    <a:pt x="4166" y="7077"/>
                  </a:cubicBezTo>
                  <a:cubicBezTo>
                    <a:pt x="4306" y="7040"/>
                    <a:pt x="4442" y="6992"/>
                    <a:pt x="4570" y="6936"/>
                  </a:cubicBezTo>
                  <a:cubicBezTo>
                    <a:pt x="4680" y="6853"/>
                    <a:pt x="4790" y="6762"/>
                    <a:pt x="4893" y="6658"/>
                  </a:cubicBezTo>
                  <a:cubicBezTo>
                    <a:pt x="5191" y="6359"/>
                    <a:pt x="5444" y="5978"/>
                    <a:pt x="5590" y="5475"/>
                  </a:cubicBezTo>
                  <a:cubicBezTo>
                    <a:pt x="5818" y="4683"/>
                    <a:pt x="5768" y="3583"/>
                    <a:pt x="4976" y="2601"/>
                  </a:cubicBezTo>
                  <a:cubicBezTo>
                    <a:pt x="4198" y="1620"/>
                    <a:pt x="3218" y="881"/>
                    <a:pt x="2398" y="437"/>
                  </a:cubicBezTo>
                  <a:cubicBezTo>
                    <a:pt x="1898" y="173"/>
                    <a:pt x="1451" y="15"/>
                    <a:pt x="1051" y="2"/>
                  </a:cubicBezTo>
                  <a:cubicBezTo>
                    <a:pt x="1030" y="1"/>
                    <a:pt x="1009" y="1"/>
                    <a:pt x="989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704;p74"/>
            <p:cNvSpPr/>
            <p:nvPr/>
          </p:nvSpPr>
          <p:spPr>
            <a:xfrm>
              <a:off x="6887254" y="3469479"/>
              <a:ext cx="175470" cy="216343"/>
            </a:xfrm>
            <a:custGeom>
              <a:avLst/>
              <a:gdLst/>
              <a:ahLst/>
              <a:cxnLst/>
              <a:rect l="l" t="t" r="r" b="b"/>
              <a:pathLst>
                <a:path w="5817" h="7172" extrusionOk="0">
                  <a:moveTo>
                    <a:pt x="4828" y="1"/>
                  </a:moveTo>
                  <a:cubicBezTo>
                    <a:pt x="4808" y="1"/>
                    <a:pt x="4787" y="1"/>
                    <a:pt x="4766" y="2"/>
                  </a:cubicBezTo>
                  <a:cubicBezTo>
                    <a:pt x="4365" y="15"/>
                    <a:pt x="3920" y="173"/>
                    <a:pt x="3419" y="437"/>
                  </a:cubicBezTo>
                  <a:cubicBezTo>
                    <a:pt x="2598" y="881"/>
                    <a:pt x="1620" y="1620"/>
                    <a:pt x="842" y="2601"/>
                  </a:cubicBezTo>
                  <a:cubicBezTo>
                    <a:pt x="51" y="3583"/>
                    <a:pt x="0" y="4683"/>
                    <a:pt x="228" y="5475"/>
                  </a:cubicBezTo>
                  <a:cubicBezTo>
                    <a:pt x="373" y="5978"/>
                    <a:pt x="628" y="6359"/>
                    <a:pt x="925" y="6658"/>
                  </a:cubicBezTo>
                  <a:cubicBezTo>
                    <a:pt x="1028" y="6762"/>
                    <a:pt x="1138" y="6853"/>
                    <a:pt x="1249" y="6936"/>
                  </a:cubicBezTo>
                  <a:cubicBezTo>
                    <a:pt x="1376" y="6992"/>
                    <a:pt x="1511" y="7040"/>
                    <a:pt x="1651" y="7077"/>
                  </a:cubicBezTo>
                  <a:cubicBezTo>
                    <a:pt x="1872" y="7136"/>
                    <a:pt x="2107" y="7171"/>
                    <a:pt x="2358" y="7171"/>
                  </a:cubicBezTo>
                  <a:cubicBezTo>
                    <a:pt x="2570" y="7171"/>
                    <a:pt x="2792" y="7146"/>
                    <a:pt x="3025" y="7088"/>
                  </a:cubicBezTo>
                  <a:cubicBezTo>
                    <a:pt x="3824" y="6890"/>
                    <a:pt x="4751" y="6297"/>
                    <a:pt x="5206" y="5121"/>
                  </a:cubicBezTo>
                  <a:cubicBezTo>
                    <a:pt x="5666" y="3957"/>
                    <a:pt x="5816" y="2738"/>
                    <a:pt x="5791" y="1806"/>
                  </a:cubicBezTo>
                  <a:cubicBezTo>
                    <a:pt x="5769" y="1240"/>
                    <a:pt x="5682" y="777"/>
                    <a:pt x="5494" y="422"/>
                  </a:cubicBezTo>
                  <a:cubicBezTo>
                    <a:pt x="5417" y="283"/>
                    <a:pt x="5328" y="160"/>
                    <a:pt x="5220" y="55"/>
                  </a:cubicBezTo>
                  <a:cubicBezTo>
                    <a:pt x="5094" y="18"/>
                    <a:pt x="4964" y="1"/>
                    <a:pt x="4828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705;p74"/>
            <p:cNvSpPr/>
            <p:nvPr/>
          </p:nvSpPr>
          <p:spPr>
            <a:xfrm>
              <a:off x="6794258" y="3700024"/>
              <a:ext cx="128684" cy="110615"/>
            </a:xfrm>
            <a:custGeom>
              <a:avLst/>
              <a:gdLst/>
              <a:ahLst/>
              <a:cxnLst/>
              <a:rect l="l" t="t" r="r" b="b"/>
              <a:pathLst>
                <a:path w="4266" h="3667" extrusionOk="0">
                  <a:moveTo>
                    <a:pt x="1189" y="1"/>
                  </a:moveTo>
                  <a:cubicBezTo>
                    <a:pt x="976" y="1"/>
                    <a:pt x="774" y="30"/>
                    <a:pt x="591" y="90"/>
                  </a:cubicBezTo>
                  <a:cubicBezTo>
                    <a:pt x="414" y="148"/>
                    <a:pt x="252" y="235"/>
                    <a:pt x="116" y="349"/>
                  </a:cubicBezTo>
                  <a:cubicBezTo>
                    <a:pt x="47" y="515"/>
                    <a:pt x="13" y="694"/>
                    <a:pt x="10" y="880"/>
                  </a:cubicBezTo>
                  <a:cubicBezTo>
                    <a:pt x="1" y="1596"/>
                    <a:pt x="458" y="2427"/>
                    <a:pt x="1263" y="3018"/>
                  </a:cubicBezTo>
                  <a:cubicBezTo>
                    <a:pt x="1848" y="3448"/>
                    <a:pt x="2502" y="3666"/>
                    <a:pt x="3077" y="3666"/>
                  </a:cubicBezTo>
                  <a:cubicBezTo>
                    <a:pt x="3289" y="3666"/>
                    <a:pt x="3491" y="3637"/>
                    <a:pt x="3675" y="3577"/>
                  </a:cubicBezTo>
                  <a:cubicBezTo>
                    <a:pt x="3853" y="3518"/>
                    <a:pt x="4014" y="3432"/>
                    <a:pt x="4150" y="3318"/>
                  </a:cubicBezTo>
                  <a:cubicBezTo>
                    <a:pt x="4218" y="3152"/>
                    <a:pt x="4253" y="2973"/>
                    <a:pt x="4255" y="2787"/>
                  </a:cubicBezTo>
                  <a:cubicBezTo>
                    <a:pt x="4265" y="2072"/>
                    <a:pt x="3807" y="1238"/>
                    <a:pt x="3004" y="650"/>
                  </a:cubicBezTo>
                  <a:cubicBezTo>
                    <a:pt x="2418" y="219"/>
                    <a:pt x="1764" y="1"/>
                    <a:pt x="1189" y="1"/>
                  </a:cubicBezTo>
                  <a:close/>
                </a:path>
              </a:pathLst>
            </a:custGeom>
            <a:solidFill>
              <a:srgbClr val="9EC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706;p74"/>
            <p:cNvSpPr/>
            <p:nvPr/>
          </p:nvSpPr>
          <p:spPr>
            <a:xfrm>
              <a:off x="6925231" y="3700024"/>
              <a:ext cx="128654" cy="110615"/>
            </a:xfrm>
            <a:custGeom>
              <a:avLst/>
              <a:gdLst/>
              <a:ahLst/>
              <a:cxnLst/>
              <a:rect l="l" t="t" r="r" b="b"/>
              <a:pathLst>
                <a:path w="4265" h="3667" extrusionOk="0">
                  <a:moveTo>
                    <a:pt x="3077" y="1"/>
                  </a:moveTo>
                  <a:cubicBezTo>
                    <a:pt x="2502" y="1"/>
                    <a:pt x="1847" y="219"/>
                    <a:pt x="1260" y="650"/>
                  </a:cubicBezTo>
                  <a:cubicBezTo>
                    <a:pt x="459" y="1238"/>
                    <a:pt x="0" y="2072"/>
                    <a:pt x="9" y="2787"/>
                  </a:cubicBezTo>
                  <a:cubicBezTo>
                    <a:pt x="11" y="2973"/>
                    <a:pt x="46" y="3152"/>
                    <a:pt x="114" y="3318"/>
                  </a:cubicBezTo>
                  <a:cubicBezTo>
                    <a:pt x="252" y="3432"/>
                    <a:pt x="413" y="3518"/>
                    <a:pt x="590" y="3577"/>
                  </a:cubicBezTo>
                  <a:cubicBezTo>
                    <a:pt x="774" y="3637"/>
                    <a:pt x="976" y="3666"/>
                    <a:pt x="1189" y="3666"/>
                  </a:cubicBezTo>
                  <a:cubicBezTo>
                    <a:pt x="1764" y="3666"/>
                    <a:pt x="2418" y="3448"/>
                    <a:pt x="3003" y="3018"/>
                  </a:cubicBezTo>
                  <a:cubicBezTo>
                    <a:pt x="3806" y="2427"/>
                    <a:pt x="4265" y="1596"/>
                    <a:pt x="4254" y="880"/>
                  </a:cubicBezTo>
                  <a:cubicBezTo>
                    <a:pt x="4253" y="694"/>
                    <a:pt x="4217" y="515"/>
                    <a:pt x="4149" y="349"/>
                  </a:cubicBezTo>
                  <a:cubicBezTo>
                    <a:pt x="4013" y="235"/>
                    <a:pt x="3852" y="148"/>
                    <a:pt x="3674" y="90"/>
                  </a:cubicBezTo>
                  <a:cubicBezTo>
                    <a:pt x="3491" y="30"/>
                    <a:pt x="3289" y="1"/>
                    <a:pt x="3077" y="1"/>
                  </a:cubicBezTo>
                  <a:close/>
                </a:path>
              </a:pathLst>
            </a:custGeom>
            <a:solidFill>
              <a:srgbClr val="529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707;p74"/>
            <p:cNvSpPr/>
            <p:nvPr/>
          </p:nvSpPr>
          <p:spPr>
            <a:xfrm>
              <a:off x="6902366" y="3647357"/>
              <a:ext cx="43619" cy="215891"/>
            </a:xfrm>
            <a:custGeom>
              <a:avLst/>
              <a:gdLst/>
              <a:ahLst/>
              <a:cxnLst/>
              <a:rect l="l" t="t" r="r" b="b"/>
              <a:pathLst>
                <a:path w="1446" h="7157" extrusionOk="0">
                  <a:moveTo>
                    <a:pt x="453" y="1"/>
                  </a:moveTo>
                  <a:cubicBezTo>
                    <a:pt x="202" y="1"/>
                    <a:pt x="1" y="205"/>
                    <a:pt x="1" y="453"/>
                  </a:cubicBezTo>
                  <a:lnTo>
                    <a:pt x="1" y="6703"/>
                  </a:lnTo>
                  <a:cubicBezTo>
                    <a:pt x="1" y="6954"/>
                    <a:pt x="204" y="7157"/>
                    <a:pt x="453" y="7157"/>
                  </a:cubicBezTo>
                  <a:lnTo>
                    <a:pt x="993" y="7157"/>
                  </a:lnTo>
                  <a:cubicBezTo>
                    <a:pt x="1243" y="7157"/>
                    <a:pt x="1445" y="6954"/>
                    <a:pt x="1446" y="6703"/>
                  </a:cubicBezTo>
                  <a:lnTo>
                    <a:pt x="1446" y="453"/>
                  </a:lnTo>
                  <a:cubicBezTo>
                    <a:pt x="1446" y="202"/>
                    <a:pt x="1243" y="1"/>
                    <a:pt x="993" y="1"/>
                  </a:cubicBezTo>
                  <a:close/>
                </a:path>
              </a:pathLst>
            </a:custGeom>
            <a:solidFill>
              <a:srgbClr val="F3E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708;p74"/>
            <p:cNvSpPr/>
            <p:nvPr/>
          </p:nvSpPr>
          <p:spPr>
            <a:xfrm>
              <a:off x="6902366" y="3647418"/>
              <a:ext cx="43619" cy="80782"/>
            </a:xfrm>
            <a:custGeom>
              <a:avLst/>
              <a:gdLst/>
              <a:ahLst/>
              <a:cxnLst/>
              <a:rect l="l" t="t" r="r" b="b"/>
              <a:pathLst>
                <a:path w="1446" h="2678" extrusionOk="0">
                  <a:moveTo>
                    <a:pt x="723" y="0"/>
                  </a:moveTo>
                  <a:cubicBezTo>
                    <a:pt x="452" y="0"/>
                    <a:pt x="202" y="117"/>
                    <a:pt x="10" y="309"/>
                  </a:cubicBezTo>
                  <a:cubicBezTo>
                    <a:pt x="4" y="343"/>
                    <a:pt x="1" y="377"/>
                    <a:pt x="1" y="413"/>
                  </a:cubicBezTo>
                  <a:lnTo>
                    <a:pt x="1" y="2359"/>
                  </a:lnTo>
                  <a:cubicBezTo>
                    <a:pt x="195" y="2558"/>
                    <a:pt x="448" y="2678"/>
                    <a:pt x="723" y="2678"/>
                  </a:cubicBezTo>
                  <a:cubicBezTo>
                    <a:pt x="999" y="2678"/>
                    <a:pt x="1251" y="2558"/>
                    <a:pt x="1446" y="2359"/>
                  </a:cubicBezTo>
                  <a:lnTo>
                    <a:pt x="1446" y="413"/>
                  </a:lnTo>
                  <a:cubicBezTo>
                    <a:pt x="1446" y="377"/>
                    <a:pt x="1443" y="343"/>
                    <a:pt x="1437" y="309"/>
                  </a:cubicBezTo>
                  <a:cubicBezTo>
                    <a:pt x="1243" y="117"/>
                    <a:pt x="995" y="0"/>
                    <a:pt x="723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709;p74"/>
            <p:cNvSpPr/>
            <p:nvPr/>
          </p:nvSpPr>
          <p:spPr>
            <a:xfrm>
              <a:off x="6829429" y="3451773"/>
              <a:ext cx="189466" cy="233990"/>
            </a:xfrm>
            <a:custGeom>
              <a:avLst/>
              <a:gdLst/>
              <a:ahLst/>
              <a:cxnLst/>
              <a:rect l="l" t="t" r="r" b="b"/>
              <a:pathLst>
                <a:path w="6281" h="7757" extrusionOk="0">
                  <a:moveTo>
                    <a:pt x="3141" y="0"/>
                  </a:moveTo>
                  <a:cubicBezTo>
                    <a:pt x="2971" y="36"/>
                    <a:pt x="2811" y="95"/>
                    <a:pt x="2656" y="176"/>
                  </a:cubicBezTo>
                  <a:cubicBezTo>
                    <a:pt x="2261" y="383"/>
                    <a:pt x="1906" y="735"/>
                    <a:pt x="1555" y="1203"/>
                  </a:cubicBezTo>
                  <a:cubicBezTo>
                    <a:pt x="991" y="1979"/>
                    <a:pt x="437" y="3081"/>
                    <a:pt x="225" y="4293"/>
                  </a:cubicBezTo>
                  <a:cubicBezTo>
                    <a:pt x="0" y="5507"/>
                    <a:pt x="586" y="6463"/>
                    <a:pt x="1273" y="7019"/>
                  </a:cubicBezTo>
                  <a:cubicBezTo>
                    <a:pt x="1710" y="7374"/>
                    <a:pt x="2185" y="7573"/>
                    <a:pt x="2656" y="7680"/>
                  </a:cubicBezTo>
                  <a:cubicBezTo>
                    <a:pt x="2818" y="7717"/>
                    <a:pt x="2981" y="7741"/>
                    <a:pt x="3141" y="7757"/>
                  </a:cubicBezTo>
                  <a:cubicBezTo>
                    <a:pt x="3300" y="7741"/>
                    <a:pt x="3463" y="7717"/>
                    <a:pt x="3626" y="7680"/>
                  </a:cubicBezTo>
                  <a:cubicBezTo>
                    <a:pt x="4095" y="7573"/>
                    <a:pt x="4571" y="7372"/>
                    <a:pt x="5009" y="7019"/>
                  </a:cubicBezTo>
                  <a:cubicBezTo>
                    <a:pt x="5695" y="6463"/>
                    <a:pt x="6281" y="5507"/>
                    <a:pt x="6055" y="4293"/>
                  </a:cubicBezTo>
                  <a:cubicBezTo>
                    <a:pt x="5845" y="3083"/>
                    <a:pt x="5290" y="1979"/>
                    <a:pt x="4726" y="1203"/>
                  </a:cubicBezTo>
                  <a:cubicBezTo>
                    <a:pt x="4374" y="735"/>
                    <a:pt x="4021" y="383"/>
                    <a:pt x="3626" y="176"/>
                  </a:cubicBezTo>
                  <a:cubicBezTo>
                    <a:pt x="3471" y="95"/>
                    <a:pt x="3309" y="36"/>
                    <a:pt x="3141" y="0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710;p74"/>
            <p:cNvSpPr/>
            <p:nvPr/>
          </p:nvSpPr>
          <p:spPr>
            <a:xfrm>
              <a:off x="68538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711;p74"/>
            <p:cNvSpPr/>
            <p:nvPr/>
          </p:nvSpPr>
          <p:spPr>
            <a:xfrm>
              <a:off x="69566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712;p74"/>
            <p:cNvSpPr/>
            <p:nvPr/>
          </p:nvSpPr>
          <p:spPr>
            <a:xfrm>
              <a:off x="6780081" y="3445529"/>
              <a:ext cx="288981" cy="423848"/>
            </a:xfrm>
            <a:custGeom>
              <a:avLst/>
              <a:gdLst/>
              <a:ahLst/>
              <a:cxnLst/>
              <a:rect l="l" t="t" r="r" b="b"/>
              <a:pathLst>
                <a:path w="9580" h="14051" extrusionOk="0">
                  <a:moveTo>
                    <a:pt x="8379" y="1002"/>
                  </a:moveTo>
                  <a:cubicBezTo>
                    <a:pt x="8479" y="1002"/>
                    <a:pt x="8577" y="1014"/>
                    <a:pt x="8670" y="1034"/>
                  </a:cubicBezTo>
                  <a:cubicBezTo>
                    <a:pt x="8745" y="1114"/>
                    <a:pt x="8812" y="1207"/>
                    <a:pt x="8867" y="1312"/>
                  </a:cubicBezTo>
                  <a:cubicBezTo>
                    <a:pt x="9028" y="1612"/>
                    <a:pt x="9118" y="2037"/>
                    <a:pt x="9140" y="2606"/>
                  </a:cubicBezTo>
                  <a:cubicBezTo>
                    <a:pt x="9168" y="3671"/>
                    <a:pt x="8961" y="4849"/>
                    <a:pt x="8568" y="5840"/>
                  </a:cubicBezTo>
                  <a:cubicBezTo>
                    <a:pt x="8052" y="7174"/>
                    <a:pt x="6972" y="7572"/>
                    <a:pt x="6529" y="7681"/>
                  </a:cubicBezTo>
                  <a:cubicBezTo>
                    <a:pt x="6438" y="7704"/>
                    <a:pt x="6345" y="7721"/>
                    <a:pt x="6253" y="7735"/>
                  </a:cubicBezTo>
                  <a:cubicBezTo>
                    <a:pt x="6438" y="7635"/>
                    <a:pt x="6611" y="7519"/>
                    <a:pt x="6774" y="7385"/>
                  </a:cubicBezTo>
                  <a:cubicBezTo>
                    <a:pt x="7177" y="7059"/>
                    <a:pt x="7497" y="6646"/>
                    <a:pt x="7697" y="6193"/>
                  </a:cubicBezTo>
                  <a:cubicBezTo>
                    <a:pt x="7939" y="5647"/>
                    <a:pt x="8004" y="5065"/>
                    <a:pt x="7893" y="4461"/>
                  </a:cubicBezTo>
                  <a:cubicBezTo>
                    <a:pt x="7725" y="3495"/>
                    <a:pt x="7310" y="2472"/>
                    <a:pt x="6741" y="1602"/>
                  </a:cubicBezTo>
                  <a:cubicBezTo>
                    <a:pt x="6852" y="1535"/>
                    <a:pt x="6961" y="1472"/>
                    <a:pt x="7069" y="1413"/>
                  </a:cubicBezTo>
                  <a:cubicBezTo>
                    <a:pt x="7575" y="1149"/>
                    <a:pt x="7985" y="1013"/>
                    <a:pt x="8330" y="1003"/>
                  </a:cubicBezTo>
                  <a:cubicBezTo>
                    <a:pt x="8346" y="1002"/>
                    <a:pt x="8362" y="1002"/>
                    <a:pt x="8379" y="1002"/>
                  </a:cubicBezTo>
                  <a:close/>
                  <a:moveTo>
                    <a:pt x="4777" y="419"/>
                  </a:moveTo>
                  <a:cubicBezTo>
                    <a:pt x="4910" y="450"/>
                    <a:pt x="5038" y="499"/>
                    <a:pt x="5166" y="567"/>
                  </a:cubicBezTo>
                  <a:cubicBezTo>
                    <a:pt x="5509" y="747"/>
                    <a:pt x="5837" y="1055"/>
                    <a:pt x="6195" y="1531"/>
                  </a:cubicBezTo>
                  <a:cubicBezTo>
                    <a:pt x="6837" y="2416"/>
                    <a:pt x="7309" y="3510"/>
                    <a:pt x="7488" y="4534"/>
                  </a:cubicBezTo>
                  <a:lnTo>
                    <a:pt x="7488" y="4537"/>
                  </a:lnTo>
                  <a:cubicBezTo>
                    <a:pt x="7741" y="5900"/>
                    <a:pt x="6890" y="6760"/>
                    <a:pt x="6513" y="7066"/>
                  </a:cubicBezTo>
                  <a:cubicBezTo>
                    <a:pt x="6142" y="7366"/>
                    <a:pt x="5704" y="7576"/>
                    <a:pt x="5216" y="7684"/>
                  </a:cubicBezTo>
                  <a:cubicBezTo>
                    <a:pt x="5077" y="7717"/>
                    <a:pt x="4929" y="7740"/>
                    <a:pt x="4775" y="7757"/>
                  </a:cubicBezTo>
                  <a:cubicBezTo>
                    <a:pt x="4621" y="7740"/>
                    <a:pt x="4473" y="7717"/>
                    <a:pt x="4336" y="7684"/>
                  </a:cubicBezTo>
                  <a:cubicBezTo>
                    <a:pt x="3845" y="7576"/>
                    <a:pt x="3408" y="7366"/>
                    <a:pt x="3037" y="7066"/>
                  </a:cubicBezTo>
                  <a:cubicBezTo>
                    <a:pt x="2660" y="6760"/>
                    <a:pt x="1811" y="5900"/>
                    <a:pt x="2065" y="4534"/>
                  </a:cubicBezTo>
                  <a:cubicBezTo>
                    <a:pt x="2244" y="3510"/>
                    <a:pt x="2716" y="2416"/>
                    <a:pt x="3357" y="1531"/>
                  </a:cubicBezTo>
                  <a:cubicBezTo>
                    <a:pt x="3716" y="1055"/>
                    <a:pt x="4043" y="747"/>
                    <a:pt x="4388" y="567"/>
                  </a:cubicBezTo>
                  <a:cubicBezTo>
                    <a:pt x="4513" y="500"/>
                    <a:pt x="4644" y="450"/>
                    <a:pt x="4777" y="419"/>
                  </a:cubicBezTo>
                  <a:close/>
                  <a:moveTo>
                    <a:pt x="1655" y="8646"/>
                  </a:moveTo>
                  <a:cubicBezTo>
                    <a:pt x="2199" y="8646"/>
                    <a:pt x="2819" y="8862"/>
                    <a:pt x="3352" y="9255"/>
                  </a:cubicBezTo>
                  <a:cubicBezTo>
                    <a:pt x="3534" y="9390"/>
                    <a:pt x="3701" y="9539"/>
                    <a:pt x="3849" y="9702"/>
                  </a:cubicBezTo>
                  <a:lnTo>
                    <a:pt x="3849" y="10935"/>
                  </a:lnTo>
                  <a:lnTo>
                    <a:pt x="2129" y="9671"/>
                  </a:lnTo>
                  <a:cubicBezTo>
                    <a:pt x="2093" y="9644"/>
                    <a:pt x="2050" y="9631"/>
                    <a:pt x="2007" y="9631"/>
                  </a:cubicBezTo>
                  <a:cubicBezTo>
                    <a:pt x="1945" y="9631"/>
                    <a:pt x="1882" y="9660"/>
                    <a:pt x="1841" y="9715"/>
                  </a:cubicBezTo>
                  <a:cubicBezTo>
                    <a:pt x="1774" y="9805"/>
                    <a:pt x="1793" y="9936"/>
                    <a:pt x="1885" y="10004"/>
                  </a:cubicBezTo>
                  <a:lnTo>
                    <a:pt x="3849" y="11447"/>
                  </a:lnTo>
                  <a:lnTo>
                    <a:pt x="3849" y="11878"/>
                  </a:lnTo>
                  <a:cubicBezTo>
                    <a:pt x="3754" y="11893"/>
                    <a:pt x="3655" y="11900"/>
                    <a:pt x="3553" y="11900"/>
                  </a:cubicBezTo>
                  <a:cubicBezTo>
                    <a:pt x="3007" y="11900"/>
                    <a:pt x="2390" y="11685"/>
                    <a:pt x="1852" y="11290"/>
                  </a:cubicBezTo>
                  <a:cubicBezTo>
                    <a:pt x="1135" y="10764"/>
                    <a:pt x="676" y="9990"/>
                    <a:pt x="684" y="9322"/>
                  </a:cubicBezTo>
                  <a:cubicBezTo>
                    <a:pt x="685" y="9175"/>
                    <a:pt x="709" y="9038"/>
                    <a:pt x="756" y="8915"/>
                  </a:cubicBezTo>
                  <a:cubicBezTo>
                    <a:pt x="861" y="8834"/>
                    <a:pt x="986" y="8770"/>
                    <a:pt x="1123" y="8726"/>
                  </a:cubicBezTo>
                  <a:cubicBezTo>
                    <a:pt x="1287" y="8672"/>
                    <a:pt x="1466" y="8646"/>
                    <a:pt x="1655" y="8646"/>
                  </a:cubicBezTo>
                  <a:close/>
                  <a:moveTo>
                    <a:pt x="5263" y="8097"/>
                  </a:moveTo>
                  <a:cubicBezTo>
                    <a:pt x="5272" y="8098"/>
                    <a:pt x="5284" y="8101"/>
                    <a:pt x="5293" y="8104"/>
                  </a:cubicBezTo>
                  <a:lnTo>
                    <a:pt x="5293" y="13397"/>
                  </a:lnTo>
                  <a:cubicBezTo>
                    <a:pt x="5293" y="13533"/>
                    <a:pt x="5182" y="13642"/>
                    <a:pt x="5047" y="13642"/>
                  </a:cubicBezTo>
                  <a:lnTo>
                    <a:pt x="4507" y="13642"/>
                  </a:lnTo>
                  <a:cubicBezTo>
                    <a:pt x="4370" y="13642"/>
                    <a:pt x="4262" y="13531"/>
                    <a:pt x="4262" y="13397"/>
                  </a:cubicBezTo>
                  <a:lnTo>
                    <a:pt x="4262" y="8104"/>
                  </a:lnTo>
                  <a:cubicBezTo>
                    <a:pt x="4271" y="8103"/>
                    <a:pt x="4281" y="8101"/>
                    <a:pt x="4292" y="8097"/>
                  </a:cubicBezTo>
                  <a:cubicBezTo>
                    <a:pt x="4441" y="8128"/>
                    <a:pt x="4596" y="8155"/>
                    <a:pt x="4757" y="8169"/>
                  </a:cubicBezTo>
                  <a:cubicBezTo>
                    <a:pt x="4765" y="8169"/>
                    <a:pt x="4772" y="8171"/>
                    <a:pt x="4777" y="8171"/>
                  </a:cubicBezTo>
                  <a:cubicBezTo>
                    <a:pt x="4784" y="8171"/>
                    <a:pt x="4791" y="8171"/>
                    <a:pt x="4797" y="8169"/>
                  </a:cubicBezTo>
                  <a:cubicBezTo>
                    <a:pt x="4959" y="8153"/>
                    <a:pt x="5114" y="8128"/>
                    <a:pt x="5263" y="8097"/>
                  </a:cubicBezTo>
                  <a:close/>
                  <a:moveTo>
                    <a:pt x="4777" y="0"/>
                  </a:moveTo>
                  <a:cubicBezTo>
                    <a:pt x="4762" y="0"/>
                    <a:pt x="4748" y="2"/>
                    <a:pt x="4734" y="5"/>
                  </a:cubicBezTo>
                  <a:cubicBezTo>
                    <a:pt x="4552" y="43"/>
                    <a:pt x="4370" y="108"/>
                    <a:pt x="4197" y="200"/>
                  </a:cubicBezTo>
                  <a:cubicBezTo>
                    <a:pt x="3803" y="407"/>
                    <a:pt x="3437" y="746"/>
                    <a:pt x="3046" y="1262"/>
                  </a:cubicBezTo>
                  <a:cubicBezTo>
                    <a:pt x="2925" y="1188"/>
                    <a:pt x="2802" y="1115"/>
                    <a:pt x="2681" y="1049"/>
                  </a:cubicBezTo>
                  <a:cubicBezTo>
                    <a:pt x="2681" y="1049"/>
                    <a:pt x="2678" y="1049"/>
                    <a:pt x="2678" y="1047"/>
                  </a:cubicBezTo>
                  <a:cubicBezTo>
                    <a:pt x="2108" y="749"/>
                    <a:pt x="1653" y="604"/>
                    <a:pt x="1242" y="589"/>
                  </a:cubicBezTo>
                  <a:cubicBezTo>
                    <a:pt x="1221" y="588"/>
                    <a:pt x="1201" y="588"/>
                    <a:pt x="1181" y="588"/>
                  </a:cubicBezTo>
                  <a:cubicBezTo>
                    <a:pt x="1022" y="588"/>
                    <a:pt x="869" y="609"/>
                    <a:pt x="725" y="649"/>
                  </a:cubicBezTo>
                  <a:cubicBezTo>
                    <a:pt x="694" y="658"/>
                    <a:pt x="665" y="675"/>
                    <a:pt x="639" y="700"/>
                  </a:cubicBezTo>
                  <a:cubicBezTo>
                    <a:pt x="517" y="817"/>
                    <a:pt x="413" y="956"/>
                    <a:pt x="326" y="1117"/>
                  </a:cubicBezTo>
                  <a:cubicBezTo>
                    <a:pt x="191" y="1371"/>
                    <a:pt x="101" y="1677"/>
                    <a:pt x="49" y="2056"/>
                  </a:cubicBezTo>
                  <a:cubicBezTo>
                    <a:pt x="35" y="2170"/>
                    <a:pt x="111" y="2274"/>
                    <a:pt x="225" y="2288"/>
                  </a:cubicBezTo>
                  <a:cubicBezTo>
                    <a:pt x="234" y="2290"/>
                    <a:pt x="243" y="2290"/>
                    <a:pt x="252" y="2290"/>
                  </a:cubicBezTo>
                  <a:cubicBezTo>
                    <a:pt x="354" y="2290"/>
                    <a:pt x="443" y="2214"/>
                    <a:pt x="456" y="2112"/>
                  </a:cubicBezTo>
                  <a:cubicBezTo>
                    <a:pt x="500" y="1782"/>
                    <a:pt x="576" y="1521"/>
                    <a:pt x="688" y="1312"/>
                  </a:cubicBezTo>
                  <a:cubicBezTo>
                    <a:pt x="745" y="1206"/>
                    <a:pt x="811" y="1114"/>
                    <a:pt x="887" y="1033"/>
                  </a:cubicBezTo>
                  <a:cubicBezTo>
                    <a:pt x="975" y="1011"/>
                    <a:pt x="1067" y="1000"/>
                    <a:pt x="1163" y="1000"/>
                  </a:cubicBezTo>
                  <a:cubicBezTo>
                    <a:pt x="1184" y="1000"/>
                    <a:pt x="1205" y="1000"/>
                    <a:pt x="1227" y="1001"/>
                  </a:cubicBezTo>
                  <a:cubicBezTo>
                    <a:pt x="1568" y="1012"/>
                    <a:pt x="1981" y="1146"/>
                    <a:pt x="2485" y="1411"/>
                  </a:cubicBezTo>
                  <a:cubicBezTo>
                    <a:pt x="2595" y="1470"/>
                    <a:pt x="2704" y="1534"/>
                    <a:pt x="2814" y="1599"/>
                  </a:cubicBezTo>
                  <a:cubicBezTo>
                    <a:pt x="2246" y="2470"/>
                    <a:pt x="1832" y="3495"/>
                    <a:pt x="1663" y="4460"/>
                  </a:cubicBezTo>
                  <a:cubicBezTo>
                    <a:pt x="1552" y="5063"/>
                    <a:pt x="1617" y="5647"/>
                    <a:pt x="1860" y="6192"/>
                  </a:cubicBezTo>
                  <a:cubicBezTo>
                    <a:pt x="2061" y="6646"/>
                    <a:pt x="2379" y="7057"/>
                    <a:pt x="2781" y="7385"/>
                  </a:cubicBezTo>
                  <a:cubicBezTo>
                    <a:pt x="2944" y="7519"/>
                    <a:pt x="3120" y="7634"/>
                    <a:pt x="3303" y="7735"/>
                  </a:cubicBezTo>
                  <a:cubicBezTo>
                    <a:pt x="3212" y="7721"/>
                    <a:pt x="3119" y="7705"/>
                    <a:pt x="3027" y="7681"/>
                  </a:cubicBezTo>
                  <a:cubicBezTo>
                    <a:pt x="2585" y="7572"/>
                    <a:pt x="1505" y="7174"/>
                    <a:pt x="989" y="5837"/>
                  </a:cubicBezTo>
                  <a:cubicBezTo>
                    <a:pt x="650" y="4983"/>
                    <a:pt x="449" y="3988"/>
                    <a:pt x="418" y="3038"/>
                  </a:cubicBezTo>
                  <a:cubicBezTo>
                    <a:pt x="413" y="2928"/>
                    <a:pt x="324" y="2838"/>
                    <a:pt x="213" y="2838"/>
                  </a:cubicBezTo>
                  <a:cubicBezTo>
                    <a:pt x="210" y="2838"/>
                    <a:pt x="207" y="2838"/>
                    <a:pt x="205" y="2839"/>
                  </a:cubicBezTo>
                  <a:cubicBezTo>
                    <a:pt x="92" y="2842"/>
                    <a:pt x="1" y="2936"/>
                    <a:pt x="5" y="3052"/>
                  </a:cubicBezTo>
                  <a:cubicBezTo>
                    <a:pt x="27" y="3757"/>
                    <a:pt x="148" y="4838"/>
                    <a:pt x="604" y="5988"/>
                  </a:cubicBezTo>
                  <a:cubicBezTo>
                    <a:pt x="1188" y="7501"/>
                    <a:pt x="2423" y="7955"/>
                    <a:pt x="2926" y="8081"/>
                  </a:cubicBezTo>
                  <a:cubicBezTo>
                    <a:pt x="3167" y="8140"/>
                    <a:pt x="3407" y="8169"/>
                    <a:pt x="3645" y="8169"/>
                  </a:cubicBezTo>
                  <a:cubicBezTo>
                    <a:pt x="3715" y="8169"/>
                    <a:pt x="3780" y="8166"/>
                    <a:pt x="3849" y="8162"/>
                  </a:cubicBezTo>
                  <a:lnTo>
                    <a:pt x="3849" y="9121"/>
                  </a:lnTo>
                  <a:cubicBezTo>
                    <a:pt x="3768" y="9051"/>
                    <a:pt x="3685" y="8983"/>
                    <a:pt x="3595" y="8918"/>
                  </a:cubicBezTo>
                  <a:cubicBezTo>
                    <a:pt x="2987" y="8470"/>
                    <a:pt x="2292" y="8229"/>
                    <a:pt x="1661" y="8229"/>
                  </a:cubicBezTo>
                  <a:cubicBezTo>
                    <a:pt x="1428" y="8229"/>
                    <a:pt x="1204" y="8262"/>
                    <a:pt x="996" y="8329"/>
                  </a:cubicBezTo>
                  <a:cubicBezTo>
                    <a:pt x="790" y="8397"/>
                    <a:pt x="607" y="8496"/>
                    <a:pt x="452" y="8625"/>
                  </a:cubicBezTo>
                  <a:cubicBezTo>
                    <a:pt x="427" y="8646"/>
                    <a:pt x="406" y="8674"/>
                    <a:pt x="395" y="8705"/>
                  </a:cubicBezTo>
                  <a:cubicBezTo>
                    <a:pt x="317" y="8890"/>
                    <a:pt x="277" y="9095"/>
                    <a:pt x="273" y="9311"/>
                  </a:cubicBezTo>
                  <a:cubicBezTo>
                    <a:pt x="264" y="10122"/>
                    <a:pt x="774" y="11003"/>
                    <a:pt x="1608" y="11617"/>
                  </a:cubicBezTo>
                  <a:cubicBezTo>
                    <a:pt x="2213" y="12061"/>
                    <a:pt x="2916" y="12305"/>
                    <a:pt x="3548" y="12305"/>
                  </a:cubicBezTo>
                  <a:cubicBezTo>
                    <a:pt x="3650" y="12305"/>
                    <a:pt x="3749" y="12299"/>
                    <a:pt x="3846" y="12286"/>
                  </a:cubicBezTo>
                  <a:lnTo>
                    <a:pt x="3846" y="13392"/>
                  </a:lnTo>
                  <a:cubicBezTo>
                    <a:pt x="3846" y="13755"/>
                    <a:pt x="4142" y="14051"/>
                    <a:pt x="4506" y="14051"/>
                  </a:cubicBezTo>
                  <a:lnTo>
                    <a:pt x="5046" y="14051"/>
                  </a:lnTo>
                  <a:cubicBezTo>
                    <a:pt x="5408" y="14051"/>
                    <a:pt x="5704" y="13755"/>
                    <a:pt x="5704" y="13392"/>
                  </a:cubicBezTo>
                  <a:lnTo>
                    <a:pt x="5704" y="12286"/>
                  </a:lnTo>
                  <a:cubicBezTo>
                    <a:pt x="5797" y="12299"/>
                    <a:pt x="5896" y="12305"/>
                    <a:pt x="5996" y="12305"/>
                  </a:cubicBezTo>
                  <a:cubicBezTo>
                    <a:pt x="6630" y="12305"/>
                    <a:pt x="7333" y="12063"/>
                    <a:pt x="7935" y="11617"/>
                  </a:cubicBezTo>
                  <a:cubicBezTo>
                    <a:pt x="8009" y="11564"/>
                    <a:pt x="8081" y="11506"/>
                    <a:pt x="8152" y="11447"/>
                  </a:cubicBezTo>
                  <a:cubicBezTo>
                    <a:pt x="8238" y="11373"/>
                    <a:pt x="8248" y="11245"/>
                    <a:pt x="8176" y="11157"/>
                  </a:cubicBezTo>
                  <a:cubicBezTo>
                    <a:pt x="8135" y="11109"/>
                    <a:pt x="8077" y="11084"/>
                    <a:pt x="8018" y="11084"/>
                  </a:cubicBezTo>
                  <a:cubicBezTo>
                    <a:pt x="7971" y="11084"/>
                    <a:pt x="7923" y="11101"/>
                    <a:pt x="7884" y="11134"/>
                  </a:cubicBezTo>
                  <a:cubicBezTo>
                    <a:pt x="7824" y="11187"/>
                    <a:pt x="7757" y="11237"/>
                    <a:pt x="7692" y="11286"/>
                  </a:cubicBezTo>
                  <a:cubicBezTo>
                    <a:pt x="7159" y="11678"/>
                    <a:pt x="6547" y="11893"/>
                    <a:pt x="6003" y="11893"/>
                  </a:cubicBezTo>
                  <a:cubicBezTo>
                    <a:pt x="5901" y="11893"/>
                    <a:pt x="5802" y="11886"/>
                    <a:pt x="5706" y="11870"/>
                  </a:cubicBezTo>
                  <a:lnTo>
                    <a:pt x="5706" y="11434"/>
                  </a:lnTo>
                  <a:lnTo>
                    <a:pt x="7661" y="9996"/>
                  </a:lnTo>
                  <a:cubicBezTo>
                    <a:pt x="7754" y="9930"/>
                    <a:pt x="7772" y="9799"/>
                    <a:pt x="7705" y="9708"/>
                  </a:cubicBezTo>
                  <a:cubicBezTo>
                    <a:pt x="7666" y="9652"/>
                    <a:pt x="7604" y="9623"/>
                    <a:pt x="7541" y="9623"/>
                  </a:cubicBezTo>
                  <a:cubicBezTo>
                    <a:pt x="7498" y="9623"/>
                    <a:pt x="7455" y="9637"/>
                    <a:pt x="7417" y="9663"/>
                  </a:cubicBezTo>
                  <a:lnTo>
                    <a:pt x="5706" y="10922"/>
                  </a:lnTo>
                  <a:lnTo>
                    <a:pt x="5706" y="9687"/>
                  </a:lnTo>
                  <a:cubicBezTo>
                    <a:pt x="5851" y="9527"/>
                    <a:pt x="6016" y="9379"/>
                    <a:pt x="6195" y="9249"/>
                  </a:cubicBezTo>
                  <a:cubicBezTo>
                    <a:pt x="6728" y="8856"/>
                    <a:pt x="7347" y="8641"/>
                    <a:pt x="7891" y="8641"/>
                  </a:cubicBezTo>
                  <a:cubicBezTo>
                    <a:pt x="8080" y="8641"/>
                    <a:pt x="8259" y="8666"/>
                    <a:pt x="8423" y="8720"/>
                  </a:cubicBezTo>
                  <a:cubicBezTo>
                    <a:pt x="8562" y="8764"/>
                    <a:pt x="8683" y="8829"/>
                    <a:pt x="8791" y="8909"/>
                  </a:cubicBezTo>
                  <a:cubicBezTo>
                    <a:pt x="8837" y="9035"/>
                    <a:pt x="8861" y="9171"/>
                    <a:pt x="8864" y="9316"/>
                  </a:cubicBezTo>
                  <a:cubicBezTo>
                    <a:pt x="8867" y="9674"/>
                    <a:pt x="8735" y="10079"/>
                    <a:pt x="8489" y="10456"/>
                  </a:cubicBezTo>
                  <a:cubicBezTo>
                    <a:pt x="8427" y="10552"/>
                    <a:pt x="8454" y="10680"/>
                    <a:pt x="8549" y="10740"/>
                  </a:cubicBezTo>
                  <a:cubicBezTo>
                    <a:pt x="8583" y="10763"/>
                    <a:pt x="8622" y="10774"/>
                    <a:pt x="8661" y="10774"/>
                  </a:cubicBezTo>
                  <a:cubicBezTo>
                    <a:pt x="8728" y="10774"/>
                    <a:pt x="8794" y="10741"/>
                    <a:pt x="8834" y="10681"/>
                  </a:cubicBezTo>
                  <a:cubicBezTo>
                    <a:pt x="9127" y="10230"/>
                    <a:pt x="9279" y="9757"/>
                    <a:pt x="9273" y="9311"/>
                  </a:cubicBezTo>
                  <a:cubicBezTo>
                    <a:pt x="9270" y="9095"/>
                    <a:pt x="9229" y="8891"/>
                    <a:pt x="9153" y="8705"/>
                  </a:cubicBezTo>
                  <a:cubicBezTo>
                    <a:pt x="9139" y="8678"/>
                    <a:pt x="9118" y="8650"/>
                    <a:pt x="9093" y="8629"/>
                  </a:cubicBezTo>
                  <a:cubicBezTo>
                    <a:pt x="8938" y="8501"/>
                    <a:pt x="8754" y="8400"/>
                    <a:pt x="8549" y="8334"/>
                  </a:cubicBezTo>
                  <a:cubicBezTo>
                    <a:pt x="8341" y="8266"/>
                    <a:pt x="8117" y="8233"/>
                    <a:pt x="7884" y="8233"/>
                  </a:cubicBezTo>
                  <a:cubicBezTo>
                    <a:pt x="7254" y="8233"/>
                    <a:pt x="6559" y="8474"/>
                    <a:pt x="5950" y="8922"/>
                  </a:cubicBezTo>
                  <a:cubicBezTo>
                    <a:pt x="5864" y="8984"/>
                    <a:pt x="5781" y="9050"/>
                    <a:pt x="5704" y="9119"/>
                  </a:cubicBezTo>
                  <a:lnTo>
                    <a:pt x="5704" y="8164"/>
                  </a:lnTo>
                  <a:cubicBezTo>
                    <a:pt x="5772" y="8169"/>
                    <a:pt x="5839" y="8171"/>
                    <a:pt x="5907" y="8171"/>
                  </a:cubicBezTo>
                  <a:cubicBezTo>
                    <a:pt x="6145" y="8171"/>
                    <a:pt x="6386" y="8141"/>
                    <a:pt x="6626" y="8082"/>
                  </a:cubicBezTo>
                  <a:cubicBezTo>
                    <a:pt x="7129" y="7958"/>
                    <a:pt x="8364" y="7505"/>
                    <a:pt x="8948" y="5991"/>
                  </a:cubicBezTo>
                  <a:cubicBezTo>
                    <a:pt x="9361" y="4952"/>
                    <a:pt x="9579" y="3713"/>
                    <a:pt x="9550" y="2595"/>
                  </a:cubicBezTo>
                  <a:lnTo>
                    <a:pt x="9550" y="2592"/>
                  </a:lnTo>
                  <a:cubicBezTo>
                    <a:pt x="9523" y="1950"/>
                    <a:pt x="9420" y="1479"/>
                    <a:pt x="9227" y="1117"/>
                  </a:cubicBezTo>
                  <a:cubicBezTo>
                    <a:pt x="9143" y="959"/>
                    <a:pt x="9037" y="818"/>
                    <a:pt x="8915" y="700"/>
                  </a:cubicBezTo>
                  <a:cubicBezTo>
                    <a:pt x="8892" y="675"/>
                    <a:pt x="8862" y="658"/>
                    <a:pt x="8828" y="649"/>
                  </a:cubicBezTo>
                  <a:cubicBezTo>
                    <a:pt x="8684" y="609"/>
                    <a:pt x="8531" y="588"/>
                    <a:pt x="8372" y="588"/>
                  </a:cubicBezTo>
                  <a:cubicBezTo>
                    <a:pt x="8352" y="588"/>
                    <a:pt x="8332" y="588"/>
                    <a:pt x="8312" y="589"/>
                  </a:cubicBezTo>
                  <a:cubicBezTo>
                    <a:pt x="7902" y="604"/>
                    <a:pt x="7445" y="747"/>
                    <a:pt x="6876" y="1047"/>
                  </a:cubicBezTo>
                  <a:lnTo>
                    <a:pt x="6874" y="1049"/>
                  </a:lnTo>
                  <a:cubicBezTo>
                    <a:pt x="6751" y="1115"/>
                    <a:pt x="6629" y="1188"/>
                    <a:pt x="6507" y="1262"/>
                  </a:cubicBezTo>
                  <a:cubicBezTo>
                    <a:pt x="6118" y="746"/>
                    <a:pt x="5751" y="410"/>
                    <a:pt x="5358" y="200"/>
                  </a:cubicBezTo>
                  <a:cubicBezTo>
                    <a:pt x="5183" y="110"/>
                    <a:pt x="5003" y="43"/>
                    <a:pt x="4820" y="5"/>
                  </a:cubicBezTo>
                  <a:cubicBezTo>
                    <a:pt x="4806" y="2"/>
                    <a:pt x="4791" y="0"/>
                    <a:pt x="47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713;p74"/>
            <p:cNvSpPr/>
            <p:nvPr/>
          </p:nvSpPr>
          <p:spPr>
            <a:xfrm>
              <a:off x="6877602" y="3564074"/>
              <a:ext cx="12398" cy="20150"/>
            </a:xfrm>
            <a:custGeom>
              <a:avLst/>
              <a:gdLst/>
              <a:ahLst/>
              <a:cxnLst/>
              <a:rect l="l" t="t" r="r" b="b"/>
              <a:pathLst>
                <a:path w="411" h="668" extrusionOk="0">
                  <a:moveTo>
                    <a:pt x="205" y="0"/>
                  </a:moveTo>
                  <a:cubicBezTo>
                    <a:pt x="93" y="0"/>
                    <a:pt x="1" y="92"/>
                    <a:pt x="1" y="204"/>
                  </a:cubicBezTo>
                  <a:lnTo>
                    <a:pt x="1" y="462"/>
                  </a:lnTo>
                  <a:cubicBezTo>
                    <a:pt x="1" y="574"/>
                    <a:pt x="93" y="667"/>
                    <a:pt x="205" y="667"/>
                  </a:cubicBezTo>
                  <a:cubicBezTo>
                    <a:pt x="320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714;p74"/>
            <p:cNvSpPr/>
            <p:nvPr/>
          </p:nvSpPr>
          <p:spPr>
            <a:xfrm>
              <a:off x="6958291" y="3564074"/>
              <a:ext cx="12428" cy="20150"/>
            </a:xfrm>
            <a:custGeom>
              <a:avLst/>
              <a:gdLst/>
              <a:ahLst/>
              <a:cxnLst/>
              <a:rect l="l" t="t" r="r" b="b"/>
              <a:pathLst>
                <a:path w="412" h="668" extrusionOk="0">
                  <a:moveTo>
                    <a:pt x="206" y="0"/>
                  </a:moveTo>
                  <a:cubicBezTo>
                    <a:pt x="92" y="0"/>
                    <a:pt x="0" y="92"/>
                    <a:pt x="0" y="204"/>
                  </a:cubicBezTo>
                  <a:lnTo>
                    <a:pt x="0" y="462"/>
                  </a:lnTo>
                  <a:cubicBezTo>
                    <a:pt x="0" y="577"/>
                    <a:pt x="93" y="667"/>
                    <a:pt x="206" y="667"/>
                  </a:cubicBezTo>
                  <a:cubicBezTo>
                    <a:pt x="318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18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715;p74"/>
            <p:cNvSpPr/>
            <p:nvPr/>
          </p:nvSpPr>
          <p:spPr>
            <a:xfrm>
              <a:off x="6906529" y="3571555"/>
              <a:ext cx="35172" cy="17315"/>
            </a:xfrm>
            <a:custGeom>
              <a:avLst/>
              <a:gdLst/>
              <a:ahLst/>
              <a:cxnLst/>
              <a:rect l="l" t="t" r="r" b="b"/>
              <a:pathLst>
                <a:path w="1166" h="574" extrusionOk="0">
                  <a:moveTo>
                    <a:pt x="936" y="0"/>
                  </a:moveTo>
                  <a:cubicBezTo>
                    <a:pt x="878" y="0"/>
                    <a:pt x="822" y="24"/>
                    <a:pt x="781" y="72"/>
                  </a:cubicBezTo>
                  <a:cubicBezTo>
                    <a:pt x="731" y="129"/>
                    <a:pt x="659" y="162"/>
                    <a:pt x="583" y="162"/>
                  </a:cubicBezTo>
                  <a:cubicBezTo>
                    <a:pt x="508" y="162"/>
                    <a:pt x="435" y="129"/>
                    <a:pt x="385" y="72"/>
                  </a:cubicBezTo>
                  <a:cubicBezTo>
                    <a:pt x="345" y="25"/>
                    <a:pt x="287" y="1"/>
                    <a:pt x="229" y="1"/>
                  </a:cubicBezTo>
                  <a:cubicBezTo>
                    <a:pt x="181" y="1"/>
                    <a:pt x="133" y="17"/>
                    <a:pt x="95" y="51"/>
                  </a:cubicBezTo>
                  <a:cubicBezTo>
                    <a:pt x="9" y="125"/>
                    <a:pt x="0" y="257"/>
                    <a:pt x="74" y="341"/>
                  </a:cubicBezTo>
                  <a:cubicBezTo>
                    <a:pt x="202" y="487"/>
                    <a:pt x="386" y="573"/>
                    <a:pt x="583" y="573"/>
                  </a:cubicBezTo>
                  <a:cubicBezTo>
                    <a:pt x="780" y="573"/>
                    <a:pt x="965" y="489"/>
                    <a:pt x="1092" y="341"/>
                  </a:cubicBezTo>
                  <a:cubicBezTo>
                    <a:pt x="1166" y="257"/>
                    <a:pt x="1159" y="125"/>
                    <a:pt x="1071" y="51"/>
                  </a:cubicBezTo>
                  <a:cubicBezTo>
                    <a:pt x="1032" y="17"/>
                    <a:pt x="984" y="0"/>
                    <a:pt x="93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2702;p74"/>
          <p:cNvGrpSpPr/>
          <p:nvPr/>
        </p:nvGrpSpPr>
        <p:grpSpPr>
          <a:xfrm>
            <a:off x="7028707" y="3798162"/>
            <a:ext cx="485418" cy="652908"/>
            <a:chOff x="6780081" y="3445529"/>
            <a:chExt cx="288981" cy="423848"/>
          </a:xfrm>
        </p:grpSpPr>
        <p:sp>
          <p:nvSpPr>
            <p:cNvPr id="333" name="Google Shape;2703;p74"/>
            <p:cNvSpPr/>
            <p:nvPr/>
          </p:nvSpPr>
          <p:spPr>
            <a:xfrm>
              <a:off x="6785571" y="3469479"/>
              <a:ext cx="175500" cy="216343"/>
            </a:xfrm>
            <a:custGeom>
              <a:avLst/>
              <a:gdLst/>
              <a:ahLst/>
              <a:cxnLst/>
              <a:rect l="l" t="t" r="r" b="b"/>
              <a:pathLst>
                <a:path w="5818" h="7172" extrusionOk="0">
                  <a:moveTo>
                    <a:pt x="989" y="1"/>
                  </a:moveTo>
                  <a:cubicBezTo>
                    <a:pt x="854" y="1"/>
                    <a:pt x="723" y="18"/>
                    <a:pt x="598" y="55"/>
                  </a:cubicBezTo>
                  <a:cubicBezTo>
                    <a:pt x="489" y="160"/>
                    <a:pt x="400" y="283"/>
                    <a:pt x="324" y="422"/>
                  </a:cubicBezTo>
                  <a:cubicBezTo>
                    <a:pt x="135" y="777"/>
                    <a:pt x="49" y="1240"/>
                    <a:pt x="27" y="1806"/>
                  </a:cubicBezTo>
                  <a:cubicBezTo>
                    <a:pt x="0" y="2738"/>
                    <a:pt x="153" y="3957"/>
                    <a:pt x="613" y="5121"/>
                  </a:cubicBezTo>
                  <a:cubicBezTo>
                    <a:pt x="1065" y="6297"/>
                    <a:pt x="1994" y="6890"/>
                    <a:pt x="2793" y="7088"/>
                  </a:cubicBezTo>
                  <a:cubicBezTo>
                    <a:pt x="3025" y="7146"/>
                    <a:pt x="3248" y="7171"/>
                    <a:pt x="3460" y="7171"/>
                  </a:cubicBezTo>
                  <a:cubicBezTo>
                    <a:pt x="3711" y="7171"/>
                    <a:pt x="3947" y="7136"/>
                    <a:pt x="4166" y="7077"/>
                  </a:cubicBezTo>
                  <a:cubicBezTo>
                    <a:pt x="4306" y="7040"/>
                    <a:pt x="4442" y="6992"/>
                    <a:pt x="4570" y="6936"/>
                  </a:cubicBezTo>
                  <a:cubicBezTo>
                    <a:pt x="4680" y="6853"/>
                    <a:pt x="4790" y="6762"/>
                    <a:pt x="4893" y="6658"/>
                  </a:cubicBezTo>
                  <a:cubicBezTo>
                    <a:pt x="5191" y="6359"/>
                    <a:pt x="5444" y="5978"/>
                    <a:pt x="5590" y="5475"/>
                  </a:cubicBezTo>
                  <a:cubicBezTo>
                    <a:pt x="5818" y="4683"/>
                    <a:pt x="5768" y="3583"/>
                    <a:pt x="4976" y="2601"/>
                  </a:cubicBezTo>
                  <a:cubicBezTo>
                    <a:pt x="4198" y="1620"/>
                    <a:pt x="3218" y="881"/>
                    <a:pt x="2398" y="437"/>
                  </a:cubicBezTo>
                  <a:cubicBezTo>
                    <a:pt x="1898" y="173"/>
                    <a:pt x="1451" y="15"/>
                    <a:pt x="1051" y="2"/>
                  </a:cubicBezTo>
                  <a:cubicBezTo>
                    <a:pt x="1030" y="1"/>
                    <a:pt x="1009" y="1"/>
                    <a:pt x="989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704;p74"/>
            <p:cNvSpPr/>
            <p:nvPr/>
          </p:nvSpPr>
          <p:spPr>
            <a:xfrm>
              <a:off x="6887254" y="3469479"/>
              <a:ext cx="175470" cy="216343"/>
            </a:xfrm>
            <a:custGeom>
              <a:avLst/>
              <a:gdLst/>
              <a:ahLst/>
              <a:cxnLst/>
              <a:rect l="l" t="t" r="r" b="b"/>
              <a:pathLst>
                <a:path w="5817" h="7172" extrusionOk="0">
                  <a:moveTo>
                    <a:pt x="4828" y="1"/>
                  </a:moveTo>
                  <a:cubicBezTo>
                    <a:pt x="4808" y="1"/>
                    <a:pt x="4787" y="1"/>
                    <a:pt x="4766" y="2"/>
                  </a:cubicBezTo>
                  <a:cubicBezTo>
                    <a:pt x="4365" y="15"/>
                    <a:pt x="3920" y="173"/>
                    <a:pt x="3419" y="437"/>
                  </a:cubicBezTo>
                  <a:cubicBezTo>
                    <a:pt x="2598" y="881"/>
                    <a:pt x="1620" y="1620"/>
                    <a:pt x="842" y="2601"/>
                  </a:cubicBezTo>
                  <a:cubicBezTo>
                    <a:pt x="51" y="3583"/>
                    <a:pt x="0" y="4683"/>
                    <a:pt x="228" y="5475"/>
                  </a:cubicBezTo>
                  <a:cubicBezTo>
                    <a:pt x="373" y="5978"/>
                    <a:pt x="628" y="6359"/>
                    <a:pt x="925" y="6658"/>
                  </a:cubicBezTo>
                  <a:cubicBezTo>
                    <a:pt x="1028" y="6762"/>
                    <a:pt x="1138" y="6853"/>
                    <a:pt x="1249" y="6936"/>
                  </a:cubicBezTo>
                  <a:cubicBezTo>
                    <a:pt x="1376" y="6992"/>
                    <a:pt x="1511" y="7040"/>
                    <a:pt x="1651" y="7077"/>
                  </a:cubicBezTo>
                  <a:cubicBezTo>
                    <a:pt x="1872" y="7136"/>
                    <a:pt x="2107" y="7171"/>
                    <a:pt x="2358" y="7171"/>
                  </a:cubicBezTo>
                  <a:cubicBezTo>
                    <a:pt x="2570" y="7171"/>
                    <a:pt x="2792" y="7146"/>
                    <a:pt x="3025" y="7088"/>
                  </a:cubicBezTo>
                  <a:cubicBezTo>
                    <a:pt x="3824" y="6890"/>
                    <a:pt x="4751" y="6297"/>
                    <a:pt x="5206" y="5121"/>
                  </a:cubicBezTo>
                  <a:cubicBezTo>
                    <a:pt x="5666" y="3957"/>
                    <a:pt x="5816" y="2738"/>
                    <a:pt x="5791" y="1806"/>
                  </a:cubicBezTo>
                  <a:cubicBezTo>
                    <a:pt x="5769" y="1240"/>
                    <a:pt x="5682" y="777"/>
                    <a:pt x="5494" y="422"/>
                  </a:cubicBezTo>
                  <a:cubicBezTo>
                    <a:pt x="5417" y="283"/>
                    <a:pt x="5328" y="160"/>
                    <a:pt x="5220" y="55"/>
                  </a:cubicBezTo>
                  <a:cubicBezTo>
                    <a:pt x="5094" y="18"/>
                    <a:pt x="4964" y="1"/>
                    <a:pt x="4828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705;p74"/>
            <p:cNvSpPr/>
            <p:nvPr/>
          </p:nvSpPr>
          <p:spPr>
            <a:xfrm>
              <a:off x="6794258" y="3700024"/>
              <a:ext cx="128684" cy="110615"/>
            </a:xfrm>
            <a:custGeom>
              <a:avLst/>
              <a:gdLst/>
              <a:ahLst/>
              <a:cxnLst/>
              <a:rect l="l" t="t" r="r" b="b"/>
              <a:pathLst>
                <a:path w="4266" h="3667" extrusionOk="0">
                  <a:moveTo>
                    <a:pt x="1189" y="1"/>
                  </a:moveTo>
                  <a:cubicBezTo>
                    <a:pt x="976" y="1"/>
                    <a:pt x="774" y="30"/>
                    <a:pt x="591" y="90"/>
                  </a:cubicBezTo>
                  <a:cubicBezTo>
                    <a:pt x="414" y="148"/>
                    <a:pt x="252" y="235"/>
                    <a:pt x="116" y="349"/>
                  </a:cubicBezTo>
                  <a:cubicBezTo>
                    <a:pt x="47" y="515"/>
                    <a:pt x="13" y="694"/>
                    <a:pt x="10" y="880"/>
                  </a:cubicBezTo>
                  <a:cubicBezTo>
                    <a:pt x="1" y="1596"/>
                    <a:pt x="458" y="2427"/>
                    <a:pt x="1263" y="3018"/>
                  </a:cubicBezTo>
                  <a:cubicBezTo>
                    <a:pt x="1848" y="3448"/>
                    <a:pt x="2502" y="3666"/>
                    <a:pt x="3077" y="3666"/>
                  </a:cubicBezTo>
                  <a:cubicBezTo>
                    <a:pt x="3289" y="3666"/>
                    <a:pt x="3491" y="3637"/>
                    <a:pt x="3675" y="3577"/>
                  </a:cubicBezTo>
                  <a:cubicBezTo>
                    <a:pt x="3853" y="3518"/>
                    <a:pt x="4014" y="3432"/>
                    <a:pt x="4150" y="3318"/>
                  </a:cubicBezTo>
                  <a:cubicBezTo>
                    <a:pt x="4218" y="3152"/>
                    <a:pt x="4253" y="2973"/>
                    <a:pt x="4255" y="2787"/>
                  </a:cubicBezTo>
                  <a:cubicBezTo>
                    <a:pt x="4265" y="2072"/>
                    <a:pt x="3807" y="1238"/>
                    <a:pt x="3004" y="650"/>
                  </a:cubicBezTo>
                  <a:cubicBezTo>
                    <a:pt x="2418" y="219"/>
                    <a:pt x="1764" y="1"/>
                    <a:pt x="1189" y="1"/>
                  </a:cubicBezTo>
                  <a:close/>
                </a:path>
              </a:pathLst>
            </a:custGeom>
            <a:solidFill>
              <a:srgbClr val="9EC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706;p74"/>
            <p:cNvSpPr/>
            <p:nvPr/>
          </p:nvSpPr>
          <p:spPr>
            <a:xfrm>
              <a:off x="6925231" y="3700024"/>
              <a:ext cx="128654" cy="110615"/>
            </a:xfrm>
            <a:custGeom>
              <a:avLst/>
              <a:gdLst/>
              <a:ahLst/>
              <a:cxnLst/>
              <a:rect l="l" t="t" r="r" b="b"/>
              <a:pathLst>
                <a:path w="4265" h="3667" extrusionOk="0">
                  <a:moveTo>
                    <a:pt x="3077" y="1"/>
                  </a:moveTo>
                  <a:cubicBezTo>
                    <a:pt x="2502" y="1"/>
                    <a:pt x="1847" y="219"/>
                    <a:pt x="1260" y="650"/>
                  </a:cubicBezTo>
                  <a:cubicBezTo>
                    <a:pt x="459" y="1238"/>
                    <a:pt x="0" y="2072"/>
                    <a:pt x="9" y="2787"/>
                  </a:cubicBezTo>
                  <a:cubicBezTo>
                    <a:pt x="11" y="2973"/>
                    <a:pt x="46" y="3152"/>
                    <a:pt x="114" y="3318"/>
                  </a:cubicBezTo>
                  <a:cubicBezTo>
                    <a:pt x="252" y="3432"/>
                    <a:pt x="413" y="3518"/>
                    <a:pt x="590" y="3577"/>
                  </a:cubicBezTo>
                  <a:cubicBezTo>
                    <a:pt x="774" y="3637"/>
                    <a:pt x="976" y="3666"/>
                    <a:pt x="1189" y="3666"/>
                  </a:cubicBezTo>
                  <a:cubicBezTo>
                    <a:pt x="1764" y="3666"/>
                    <a:pt x="2418" y="3448"/>
                    <a:pt x="3003" y="3018"/>
                  </a:cubicBezTo>
                  <a:cubicBezTo>
                    <a:pt x="3806" y="2427"/>
                    <a:pt x="4265" y="1596"/>
                    <a:pt x="4254" y="880"/>
                  </a:cubicBezTo>
                  <a:cubicBezTo>
                    <a:pt x="4253" y="694"/>
                    <a:pt x="4217" y="515"/>
                    <a:pt x="4149" y="349"/>
                  </a:cubicBezTo>
                  <a:cubicBezTo>
                    <a:pt x="4013" y="235"/>
                    <a:pt x="3852" y="148"/>
                    <a:pt x="3674" y="90"/>
                  </a:cubicBezTo>
                  <a:cubicBezTo>
                    <a:pt x="3491" y="30"/>
                    <a:pt x="3289" y="1"/>
                    <a:pt x="3077" y="1"/>
                  </a:cubicBezTo>
                  <a:close/>
                </a:path>
              </a:pathLst>
            </a:custGeom>
            <a:solidFill>
              <a:srgbClr val="529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707;p74"/>
            <p:cNvSpPr/>
            <p:nvPr/>
          </p:nvSpPr>
          <p:spPr>
            <a:xfrm>
              <a:off x="6902366" y="3647357"/>
              <a:ext cx="43619" cy="215891"/>
            </a:xfrm>
            <a:custGeom>
              <a:avLst/>
              <a:gdLst/>
              <a:ahLst/>
              <a:cxnLst/>
              <a:rect l="l" t="t" r="r" b="b"/>
              <a:pathLst>
                <a:path w="1446" h="7157" extrusionOk="0">
                  <a:moveTo>
                    <a:pt x="453" y="1"/>
                  </a:moveTo>
                  <a:cubicBezTo>
                    <a:pt x="202" y="1"/>
                    <a:pt x="1" y="205"/>
                    <a:pt x="1" y="453"/>
                  </a:cubicBezTo>
                  <a:lnTo>
                    <a:pt x="1" y="6703"/>
                  </a:lnTo>
                  <a:cubicBezTo>
                    <a:pt x="1" y="6954"/>
                    <a:pt x="204" y="7157"/>
                    <a:pt x="453" y="7157"/>
                  </a:cubicBezTo>
                  <a:lnTo>
                    <a:pt x="993" y="7157"/>
                  </a:lnTo>
                  <a:cubicBezTo>
                    <a:pt x="1243" y="7157"/>
                    <a:pt x="1445" y="6954"/>
                    <a:pt x="1446" y="6703"/>
                  </a:cubicBezTo>
                  <a:lnTo>
                    <a:pt x="1446" y="453"/>
                  </a:lnTo>
                  <a:cubicBezTo>
                    <a:pt x="1446" y="202"/>
                    <a:pt x="1243" y="1"/>
                    <a:pt x="993" y="1"/>
                  </a:cubicBezTo>
                  <a:close/>
                </a:path>
              </a:pathLst>
            </a:custGeom>
            <a:solidFill>
              <a:srgbClr val="F3E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708;p74"/>
            <p:cNvSpPr/>
            <p:nvPr/>
          </p:nvSpPr>
          <p:spPr>
            <a:xfrm>
              <a:off x="6902366" y="3647418"/>
              <a:ext cx="43619" cy="80782"/>
            </a:xfrm>
            <a:custGeom>
              <a:avLst/>
              <a:gdLst/>
              <a:ahLst/>
              <a:cxnLst/>
              <a:rect l="l" t="t" r="r" b="b"/>
              <a:pathLst>
                <a:path w="1446" h="2678" extrusionOk="0">
                  <a:moveTo>
                    <a:pt x="723" y="0"/>
                  </a:moveTo>
                  <a:cubicBezTo>
                    <a:pt x="452" y="0"/>
                    <a:pt x="202" y="117"/>
                    <a:pt x="10" y="309"/>
                  </a:cubicBezTo>
                  <a:cubicBezTo>
                    <a:pt x="4" y="343"/>
                    <a:pt x="1" y="377"/>
                    <a:pt x="1" y="413"/>
                  </a:cubicBezTo>
                  <a:lnTo>
                    <a:pt x="1" y="2359"/>
                  </a:lnTo>
                  <a:cubicBezTo>
                    <a:pt x="195" y="2558"/>
                    <a:pt x="448" y="2678"/>
                    <a:pt x="723" y="2678"/>
                  </a:cubicBezTo>
                  <a:cubicBezTo>
                    <a:pt x="999" y="2678"/>
                    <a:pt x="1251" y="2558"/>
                    <a:pt x="1446" y="2359"/>
                  </a:cubicBezTo>
                  <a:lnTo>
                    <a:pt x="1446" y="413"/>
                  </a:lnTo>
                  <a:cubicBezTo>
                    <a:pt x="1446" y="377"/>
                    <a:pt x="1443" y="343"/>
                    <a:pt x="1437" y="309"/>
                  </a:cubicBezTo>
                  <a:cubicBezTo>
                    <a:pt x="1243" y="117"/>
                    <a:pt x="995" y="0"/>
                    <a:pt x="723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709;p74"/>
            <p:cNvSpPr/>
            <p:nvPr/>
          </p:nvSpPr>
          <p:spPr>
            <a:xfrm>
              <a:off x="6829429" y="3451773"/>
              <a:ext cx="189466" cy="233990"/>
            </a:xfrm>
            <a:custGeom>
              <a:avLst/>
              <a:gdLst/>
              <a:ahLst/>
              <a:cxnLst/>
              <a:rect l="l" t="t" r="r" b="b"/>
              <a:pathLst>
                <a:path w="6281" h="7757" extrusionOk="0">
                  <a:moveTo>
                    <a:pt x="3141" y="0"/>
                  </a:moveTo>
                  <a:cubicBezTo>
                    <a:pt x="2971" y="36"/>
                    <a:pt x="2811" y="95"/>
                    <a:pt x="2656" y="176"/>
                  </a:cubicBezTo>
                  <a:cubicBezTo>
                    <a:pt x="2261" y="383"/>
                    <a:pt x="1906" y="735"/>
                    <a:pt x="1555" y="1203"/>
                  </a:cubicBezTo>
                  <a:cubicBezTo>
                    <a:pt x="991" y="1979"/>
                    <a:pt x="437" y="3081"/>
                    <a:pt x="225" y="4293"/>
                  </a:cubicBezTo>
                  <a:cubicBezTo>
                    <a:pt x="0" y="5507"/>
                    <a:pt x="586" y="6463"/>
                    <a:pt x="1273" y="7019"/>
                  </a:cubicBezTo>
                  <a:cubicBezTo>
                    <a:pt x="1710" y="7374"/>
                    <a:pt x="2185" y="7573"/>
                    <a:pt x="2656" y="7680"/>
                  </a:cubicBezTo>
                  <a:cubicBezTo>
                    <a:pt x="2818" y="7717"/>
                    <a:pt x="2981" y="7741"/>
                    <a:pt x="3141" y="7757"/>
                  </a:cubicBezTo>
                  <a:cubicBezTo>
                    <a:pt x="3300" y="7741"/>
                    <a:pt x="3463" y="7717"/>
                    <a:pt x="3626" y="7680"/>
                  </a:cubicBezTo>
                  <a:cubicBezTo>
                    <a:pt x="4095" y="7573"/>
                    <a:pt x="4571" y="7372"/>
                    <a:pt x="5009" y="7019"/>
                  </a:cubicBezTo>
                  <a:cubicBezTo>
                    <a:pt x="5695" y="6463"/>
                    <a:pt x="6281" y="5507"/>
                    <a:pt x="6055" y="4293"/>
                  </a:cubicBezTo>
                  <a:cubicBezTo>
                    <a:pt x="5845" y="3083"/>
                    <a:pt x="5290" y="1979"/>
                    <a:pt x="4726" y="1203"/>
                  </a:cubicBezTo>
                  <a:cubicBezTo>
                    <a:pt x="4374" y="735"/>
                    <a:pt x="4021" y="383"/>
                    <a:pt x="3626" y="176"/>
                  </a:cubicBezTo>
                  <a:cubicBezTo>
                    <a:pt x="3471" y="95"/>
                    <a:pt x="3309" y="36"/>
                    <a:pt x="3141" y="0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710;p74"/>
            <p:cNvSpPr/>
            <p:nvPr/>
          </p:nvSpPr>
          <p:spPr>
            <a:xfrm>
              <a:off x="68538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711;p74"/>
            <p:cNvSpPr/>
            <p:nvPr/>
          </p:nvSpPr>
          <p:spPr>
            <a:xfrm>
              <a:off x="69566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712;p74"/>
            <p:cNvSpPr/>
            <p:nvPr/>
          </p:nvSpPr>
          <p:spPr>
            <a:xfrm>
              <a:off x="6780081" y="3445529"/>
              <a:ext cx="288981" cy="423848"/>
            </a:xfrm>
            <a:custGeom>
              <a:avLst/>
              <a:gdLst/>
              <a:ahLst/>
              <a:cxnLst/>
              <a:rect l="l" t="t" r="r" b="b"/>
              <a:pathLst>
                <a:path w="9580" h="14051" extrusionOk="0">
                  <a:moveTo>
                    <a:pt x="8379" y="1002"/>
                  </a:moveTo>
                  <a:cubicBezTo>
                    <a:pt x="8479" y="1002"/>
                    <a:pt x="8577" y="1014"/>
                    <a:pt x="8670" y="1034"/>
                  </a:cubicBezTo>
                  <a:cubicBezTo>
                    <a:pt x="8745" y="1114"/>
                    <a:pt x="8812" y="1207"/>
                    <a:pt x="8867" y="1312"/>
                  </a:cubicBezTo>
                  <a:cubicBezTo>
                    <a:pt x="9028" y="1612"/>
                    <a:pt x="9118" y="2037"/>
                    <a:pt x="9140" y="2606"/>
                  </a:cubicBezTo>
                  <a:cubicBezTo>
                    <a:pt x="9168" y="3671"/>
                    <a:pt x="8961" y="4849"/>
                    <a:pt x="8568" y="5840"/>
                  </a:cubicBezTo>
                  <a:cubicBezTo>
                    <a:pt x="8052" y="7174"/>
                    <a:pt x="6972" y="7572"/>
                    <a:pt x="6529" y="7681"/>
                  </a:cubicBezTo>
                  <a:cubicBezTo>
                    <a:pt x="6438" y="7704"/>
                    <a:pt x="6345" y="7721"/>
                    <a:pt x="6253" y="7735"/>
                  </a:cubicBezTo>
                  <a:cubicBezTo>
                    <a:pt x="6438" y="7635"/>
                    <a:pt x="6611" y="7519"/>
                    <a:pt x="6774" y="7385"/>
                  </a:cubicBezTo>
                  <a:cubicBezTo>
                    <a:pt x="7177" y="7059"/>
                    <a:pt x="7497" y="6646"/>
                    <a:pt x="7697" y="6193"/>
                  </a:cubicBezTo>
                  <a:cubicBezTo>
                    <a:pt x="7939" y="5647"/>
                    <a:pt x="8004" y="5065"/>
                    <a:pt x="7893" y="4461"/>
                  </a:cubicBezTo>
                  <a:cubicBezTo>
                    <a:pt x="7725" y="3495"/>
                    <a:pt x="7310" y="2472"/>
                    <a:pt x="6741" y="1602"/>
                  </a:cubicBezTo>
                  <a:cubicBezTo>
                    <a:pt x="6852" y="1535"/>
                    <a:pt x="6961" y="1472"/>
                    <a:pt x="7069" y="1413"/>
                  </a:cubicBezTo>
                  <a:cubicBezTo>
                    <a:pt x="7575" y="1149"/>
                    <a:pt x="7985" y="1013"/>
                    <a:pt x="8330" y="1003"/>
                  </a:cubicBezTo>
                  <a:cubicBezTo>
                    <a:pt x="8346" y="1002"/>
                    <a:pt x="8362" y="1002"/>
                    <a:pt x="8379" y="1002"/>
                  </a:cubicBezTo>
                  <a:close/>
                  <a:moveTo>
                    <a:pt x="4777" y="419"/>
                  </a:moveTo>
                  <a:cubicBezTo>
                    <a:pt x="4910" y="450"/>
                    <a:pt x="5038" y="499"/>
                    <a:pt x="5166" y="567"/>
                  </a:cubicBezTo>
                  <a:cubicBezTo>
                    <a:pt x="5509" y="747"/>
                    <a:pt x="5837" y="1055"/>
                    <a:pt x="6195" y="1531"/>
                  </a:cubicBezTo>
                  <a:cubicBezTo>
                    <a:pt x="6837" y="2416"/>
                    <a:pt x="7309" y="3510"/>
                    <a:pt x="7488" y="4534"/>
                  </a:cubicBezTo>
                  <a:lnTo>
                    <a:pt x="7488" y="4537"/>
                  </a:lnTo>
                  <a:cubicBezTo>
                    <a:pt x="7741" y="5900"/>
                    <a:pt x="6890" y="6760"/>
                    <a:pt x="6513" y="7066"/>
                  </a:cubicBezTo>
                  <a:cubicBezTo>
                    <a:pt x="6142" y="7366"/>
                    <a:pt x="5704" y="7576"/>
                    <a:pt x="5216" y="7684"/>
                  </a:cubicBezTo>
                  <a:cubicBezTo>
                    <a:pt x="5077" y="7717"/>
                    <a:pt x="4929" y="7740"/>
                    <a:pt x="4775" y="7757"/>
                  </a:cubicBezTo>
                  <a:cubicBezTo>
                    <a:pt x="4621" y="7740"/>
                    <a:pt x="4473" y="7717"/>
                    <a:pt x="4336" y="7684"/>
                  </a:cubicBezTo>
                  <a:cubicBezTo>
                    <a:pt x="3845" y="7576"/>
                    <a:pt x="3408" y="7366"/>
                    <a:pt x="3037" y="7066"/>
                  </a:cubicBezTo>
                  <a:cubicBezTo>
                    <a:pt x="2660" y="6760"/>
                    <a:pt x="1811" y="5900"/>
                    <a:pt x="2065" y="4534"/>
                  </a:cubicBezTo>
                  <a:cubicBezTo>
                    <a:pt x="2244" y="3510"/>
                    <a:pt x="2716" y="2416"/>
                    <a:pt x="3357" y="1531"/>
                  </a:cubicBezTo>
                  <a:cubicBezTo>
                    <a:pt x="3716" y="1055"/>
                    <a:pt x="4043" y="747"/>
                    <a:pt x="4388" y="567"/>
                  </a:cubicBezTo>
                  <a:cubicBezTo>
                    <a:pt x="4513" y="500"/>
                    <a:pt x="4644" y="450"/>
                    <a:pt x="4777" y="419"/>
                  </a:cubicBezTo>
                  <a:close/>
                  <a:moveTo>
                    <a:pt x="1655" y="8646"/>
                  </a:moveTo>
                  <a:cubicBezTo>
                    <a:pt x="2199" y="8646"/>
                    <a:pt x="2819" y="8862"/>
                    <a:pt x="3352" y="9255"/>
                  </a:cubicBezTo>
                  <a:cubicBezTo>
                    <a:pt x="3534" y="9390"/>
                    <a:pt x="3701" y="9539"/>
                    <a:pt x="3849" y="9702"/>
                  </a:cubicBezTo>
                  <a:lnTo>
                    <a:pt x="3849" y="10935"/>
                  </a:lnTo>
                  <a:lnTo>
                    <a:pt x="2129" y="9671"/>
                  </a:lnTo>
                  <a:cubicBezTo>
                    <a:pt x="2093" y="9644"/>
                    <a:pt x="2050" y="9631"/>
                    <a:pt x="2007" y="9631"/>
                  </a:cubicBezTo>
                  <a:cubicBezTo>
                    <a:pt x="1945" y="9631"/>
                    <a:pt x="1882" y="9660"/>
                    <a:pt x="1841" y="9715"/>
                  </a:cubicBezTo>
                  <a:cubicBezTo>
                    <a:pt x="1774" y="9805"/>
                    <a:pt x="1793" y="9936"/>
                    <a:pt x="1885" y="10004"/>
                  </a:cubicBezTo>
                  <a:lnTo>
                    <a:pt x="3849" y="11447"/>
                  </a:lnTo>
                  <a:lnTo>
                    <a:pt x="3849" y="11878"/>
                  </a:lnTo>
                  <a:cubicBezTo>
                    <a:pt x="3754" y="11893"/>
                    <a:pt x="3655" y="11900"/>
                    <a:pt x="3553" y="11900"/>
                  </a:cubicBezTo>
                  <a:cubicBezTo>
                    <a:pt x="3007" y="11900"/>
                    <a:pt x="2390" y="11685"/>
                    <a:pt x="1852" y="11290"/>
                  </a:cubicBezTo>
                  <a:cubicBezTo>
                    <a:pt x="1135" y="10764"/>
                    <a:pt x="676" y="9990"/>
                    <a:pt x="684" y="9322"/>
                  </a:cubicBezTo>
                  <a:cubicBezTo>
                    <a:pt x="685" y="9175"/>
                    <a:pt x="709" y="9038"/>
                    <a:pt x="756" y="8915"/>
                  </a:cubicBezTo>
                  <a:cubicBezTo>
                    <a:pt x="861" y="8834"/>
                    <a:pt x="986" y="8770"/>
                    <a:pt x="1123" y="8726"/>
                  </a:cubicBezTo>
                  <a:cubicBezTo>
                    <a:pt x="1287" y="8672"/>
                    <a:pt x="1466" y="8646"/>
                    <a:pt x="1655" y="8646"/>
                  </a:cubicBezTo>
                  <a:close/>
                  <a:moveTo>
                    <a:pt x="5263" y="8097"/>
                  </a:moveTo>
                  <a:cubicBezTo>
                    <a:pt x="5272" y="8098"/>
                    <a:pt x="5284" y="8101"/>
                    <a:pt x="5293" y="8104"/>
                  </a:cubicBezTo>
                  <a:lnTo>
                    <a:pt x="5293" y="13397"/>
                  </a:lnTo>
                  <a:cubicBezTo>
                    <a:pt x="5293" y="13533"/>
                    <a:pt x="5182" y="13642"/>
                    <a:pt x="5047" y="13642"/>
                  </a:cubicBezTo>
                  <a:lnTo>
                    <a:pt x="4507" y="13642"/>
                  </a:lnTo>
                  <a:cubicBezTo>
                    <a:pt x="4370" y="13642"/>
                    <a:pt x="4262" y="13531"/>
                    <a:pt x="4262" y="13397"/>
                  </a:cubicBezTo>
                  <a:lnTo>
                    <a:pt x="4262" y="8104"/>
                  </a:lnTo>
                  <a:cubicBezTo>
                    <a:pt x="4271" y="8103"/>
                    <a:pt x="4281" y="8101"/>
                    <a:pt x="4292" y="8097"/>
                  </a:cubicBezTo>
                  <a:cubicBezTo>
                    <a:pt x="4441" y="8128"/>
                    <a:pt x="4596" y="8155"/>
                    <a:pt x="4757" y="8169"/>
                  </a:cubicBezTo>
                  <a:cubicBezTo>
                    <a:pt x="4765" y="8169"/>
                    <a:pt x="4772" y="8171"/>
                    <a:pt x="4777" y="8171"/>
                  </a:cubicBezTo>
                  <a:cubicBezTo>
                    <a:pt x="4784" y="8171"/>
                    <a:pt x="4791" y="8171"/>
                    <a:pt x="4797" y="8169"/>
                  </a:cubicBezTo>
                  <a:cubicBezTo>
                    <a:pt x="4959" y="8153"/>
                    <a:pt x="5114" y="8128"/>
                    <a:pt x="5263" y="8097"/>
                  </a:cubicBezTo>
                  <a:close/>
                  <a:moveTo>
                    <a:pt x="4777" y="0"/>
                  </a:moveTo>
                  <a:cubicBezTo>
                    <a:pt x="4762" y="0"/>
                    <a:pt x="4748" y="2"/>
                    <a:pt x="4734" y="5"/>
                  </a:cubicBezTo>
                  <a:cubicBezTo>
                    <a:pt x="4552" y="43"/>
                    <a:pt x="4370" y="108"/>
                    <a:pt x="4197" y="200"/>
                  </a:cubicBezTo>
                  <a:cubicBezTo>
                    <a:pt x="3803" y="407"/>
                    <a:pt x="3437" y="746"/>
                    <a:pt x="3046" y="1262"/>
                  </a:cubicBezTo>
                  <a:cubicBezTo>
                    <a:pt x="2925" y="1188"/>
                    <a:pt x="2802" y="1115"/>
                    <a:pt x="2681" y="1049"/>
                  </a:cubicBezTo>
                  <a:cubicBezTo>
                    <a:pt x="2681" y="1049"/>
                    <a:pt x="2678" y="1049"/>
                    <a:pt x="2678" y="1047"/>
                  </a:cubicBezTo>
                  <a:cubicBezTo>
                    <a:pt x="2108" y="749"/>
                    <a:pt x="1653" y="604"/>
                    <a:pt x="1242" y="589"/>
                  </a:cubicBezTo>
                  <a:cubicBezTo>
                    <a:pt x="1221" y="588"/>
                    <a:pt x="1201" y="588"/>
                    <a:pt x="1181" y="588"/>
                  </a:cubicBezTo>
                  <a:cubicBezTo>
                    <a:pt x="1022" y="588"/>
                    <a:pt x="869" y="609"/>
                    <a:pt x="725" y="649"/>
                  </a:cubicBezTo>
                  <a:cubicBezTo>
                    <a:pt x="694" y="658"/>
                    <a:pt x="665" y="675"/>
                    <a:pt x="639" y="700"/>
                  </a:cubicBezTo>
                  <a:cubicBezTo>
                    <a:pt x="517" y="817"/>
                    <a:pt x="413" y="956"/>
                    <a:pt x="326" y="1117"/>
                  </a:cubicBezTo>
                  <a:cubicBezTo>
                    <a:pt x="191" y="1371"/>
                    <a:pt x="101" y="1677"/>
                    <a:pt x="49" y="2056"/>
                  </a:cubicBezTo>
                  <a:cubicBezTo>
                    <a:pt x="35" y="2170"/>
                    <a:pt x="111" y="2274"/>
                    <a:pt x="225" y="2288"/>
                  </a:cubicBezTo>
                  <a:cubicBezTo>
                    <a:pt x="234" y="2290"/>
                    <a:pt x="243" y="2290"/>
                    <a:pt x="252" y="2290"/>
                  </a:cubicBezTo>
                  <a:cubicBezTo>
                    <a:pt x="354" y="2290"/>
                    <a:pt x="443" y="2214"/>
                    <a:pt x="456" y="2112"/>
                  </a:cubicBezTo>
                  <a:cubicBezTo>
                    <a:pt x="500" y="1782"/>
                    <a:pt x="576" y="1521"/>
                    <a:pt x="688" y="1312"/>
                  </a:cubicBezTo>
                  <a:cubicBezTo>
                    <a:pt x="745" y="1206"/>
                    <a:pt x="811" y="1114"/>
                    <a:pt x="887" y="1033"/>
                  </a:cubicBezTo>
                  <a:cubicBezTo>
                    <a:pt x="975" y="1011"/>
                    <a:pt x="1067" y="1000"/>
                    <a:pt x="1163" y="1000"/>
                  </a:cubicBezTo>
                  <a:cubicBezTo>
                    <a:pt x="1184" y="1000"/>
                    <a:pt x="1205" y="1000"/>
                    <a:pt x="1227" y="1001"/>
                  </a:cubicBezTo>
                  <a:cubicBezTo>
                    <a:pt x="1568" y="1012"/>
                    <a:pt x="1981" y="1146"/>
                    <a:pt x="2485" y="1411"/>
                  </a:cubicBezTo>
                  <a:cubicBezTo>
                    <a:pt x="2595" y="1470"/>
                    <a:pt x="2704" y="1534"/>
                    <a:pt x="2814" y="1599"/>
                  </a:cubicBezTo>
                  <a:cubicBezTo>
                    <a:pt x="2246" y="2470"/>
                    <a:pt x="1832" y="3495"/>
                    <a:pt x="1663" y="4460"/>
                  </a:cubicBezTo>
                  <a:cubicBezTo>
                    <a:pt x="1552" y="5063"/>
                    <a:pt x="1617" y="5647"/>
                    <a:pt x="1860" y="6192"/>
                  </a:cubicBezTo>
                  <a:cubicBezTo>
                    <a:pt x="2061" y="6646"/>
                    <a:pt x="2379" y="7057"/>
                    <a:pt x="2781" y="7385"/>
                  </a:cubicBezTo>
                  <a:cubicBezTo>
                    <a:pt x="2944" y="7519"/>
                    <a:pt x="3120" y="7634"/>
                    <a:pt x="3303" y="7735"/>
                  </a:cubicBezTo>
                  <a:cubicBezTo>
                    <a:pt x="3212" y="7721"/>
                    <a:pt x="3119" y="7705"/>
                    <a:pt x="3027" y="7681"/>
                  </a:cubicBezTo>
                  <a:cubicBezTo>
                    <a:pt x="2585" y="7572"/>
                    <a:pt x="1505" y="7174"/>
                    <a:pt x="989" y="5837"/>
                  </a:cubicBezTo>
                  <a:cubicBezTo>
                    <a:pt x="650" y="4983"/>
                    <a:pt x="449" y="3988"/>
                    <a:pt x="418" y="3038"/>
                  </a:cubicBezTo>
                  <a:cubicBezTo>
                    <a:pt x="413" y="2928"/>
                    <a:pt x="324" y="2838"/>
                    <a:pt x="213" y="2838"/>
                  </a:cubicBezTo>
                  <a:cubicBezTo>
                    <a:pt x="210" y="2838"/>
                    <a:pt x="207" y="2838"/>
                    <a:pt x="205" y="2839"/>
                  </a:cubicBezTo>
                  <a:cubicBezTo>
                    <a:pt x="92" y="2842"/>
                    <a:pt x="1" y="2936"/>
                    <a:pt x="5" y="3052"/>
                  </a:cubicBezTo>
                  <a:cubicBezTo>
                    <a:pt x="27" y="3757"/>
                    <a:pt x="148" y="4838"/>
                    <a:pt x="604" y="5988"/>
                  </a:cubicBezTo>
                  <a:cubicBezTo>
                    <a:pt x="1188" y="7501"/>
                    <a:pt x="2423" y="7955"/>
                    <a:pt x="2926" y="8081"/>
                  </a:cubicBezTo>
                  <a:cubicBezTo>
                    <a:pt x="3167" y="8140"/>
                    <a:pt x="3407" y="8169"/>
                    <a:pt x="3645" y="8169"/>
                  </a:cubicBezTo>
                  <a:cubicBezTo>
                    <a:pt x="3715" y="8169"/>
                    <a:pt x="3780" y="8166"/>
                    <a:pt x="3849" y="8162"/>
                  </a:cubicBezTo>
                  <a:lnTo>
                    <a:pt x="3849" y="9121"/>
                  </a:lnTo>
                  <a:cubicBezTo>
                    <a:pt x="3768" y="9051"/>
                    <a:pt x="3685" y="8983"/>
                    <a:pt x="3595" y="8918"/>
                  </a:cubicBezTo>
                  <a:cubicBezTo>
                    <a:pt x="2987" y="8470"/>
                    <a:pt x="2292" y="8229"/>
                    <a:pt x="1661" y="8229"/>
                  </a:cubicBezTo>
                  <a:cubicBezTo>
                    <a:pt x="1428" y="8229"/>
                    <a:pt x="1204" y="8262"/>
                    <a:pt x="996" y="8329"/>
                  </a:cubicBezTo>
                  <a:cubicBezTo>
                    <a:pt x="790" y="8397"/>
                    <a:pt x="607" y="8496"/>
                    <a:pt x="452" y="8625"/>
                  </a:cubicBezTo>
                  <a:cubicBezTo>
                    <a:pt x="427" y="8646"/>
                    <a:pt x="406" y="8674"/>
                    <a:pt x="395" y="8705"/>
                  </a:cubicBezTo>
                  <a:cubicBezTo>
                    <a:pt x="317" y="8890"/>
                    <a:pt x="277" y="9095"/>
                    <a:pt x="273" y="9311"/>
                  </a:cubicBezTo>
                  <a:cubicBezTo>
                    <a:pt x="264" y="10122"/>
                    <a:pt x="774" y="11003"/>
                    <a:pt x="1608" y="11617"/>
                  </a:cubicBezTo>
                  <a:cubicBezTo>
                    <a:pt x="2213" y="12061"/>
                    <a:pt x="2916" y="12305"/>
                    <a:pt x="3548" y="12305"/>
                  </a:cubicBezTo>
                  <a:cubicBezTo>
                    <a:pt x="3650" y="12305"/>
                    <a:pt x="3749" y="12299"/>
                    <a:pt x="3846" y="12286"/>
                  </a:cubicBezTo>
                  <a:lnTo>
                    <a:pt x="3846" y="13392"/>
                  </a:lnTo>
                  <a:cubicBezTo>
                    <a:pt x="3846" y="13755"/>
                    <a:pt x="4142" y="14051"/>
                    <a:pt x="4506" y="14051"/>
                  </a:cubicBezTo>
                  <a:lnTo>
                    <a:pt x="5046" y="14051"/>
                  </a:lnTo>
                  <a:cubicBezTo>
                    <a:pt x="5408" y="14051"/>
                    <a:pt x="5704" y="13755"/>
                    <a:pt x="5704" y="13392"/>
                  </a:cubicBezTo>
                  <a:lnTo>
                    <a:pt x="5704" y="12286"/>
                  </a:lnTo>
                  <a:cubicBezTo>
                    <a:pt x="5797" y="12299"/>
                    <a:pt x="5896" y="12305"/>
                    <a:pt x="5996" y="12305"/>
                  </a:cubicBezTo>
                  <a:cubicBezTo>
                    <a:pt x="6630" y="12305"/>
                    <a:pt x="7333" y="12063"/>
                    <a:pt x="7935" y="11617"/>
                  </a:cubicBezTo>
                  <a:cubicBezTo>
                    <a:pt x="8009" y="11564"/>
                    <a:pt x="8081" y="11506"/>
                    <a:pt x="8152" y="11447"/>
                  </a:cubicBezTo>
                  <a:cubicBezTo>
                    <a:pt x="8238" y="11373"/>
                    <a:pt x="8248" y="11245"/>
                    <a:pt x="8176" y="11157"/>
                  </a:cubicBezTo>
                  <a:cubicBezTo>
                    <a:pt x="8135" y="11109"/>
                    <a:pt x="8077" y="11084"/>
                    <a:pt x="8018" y="11084"/>
                  </a:cubicBezTo>
                  <a:cubicBezTo>
                    <a:pt x="7971" y="11084"/>
                    <a:pt x="7923" y="11101"/>
                    <a:pt x="7884" y="11134"/>
                  </a:cubicBezTo>
                  <a:cubicBezTo>
                    <a:pt x="7824" y="11187"/>
                    <a:pt x="7757" y="11237"/>
                    <a:pt x="7692" y="11286"/>
                  </a:cubicBezTo>
                  <a:cubicBezTo>
                    <a:pt x="7159" y="11678"/>
                    <a:pt x="6547" y="11893"/>
                    <a:pt x="6003" y="11893"/>
                  </a:cubicBezTo>
                  <a:cubicBezTo>
                    <a:pt x="5901" y="11893"/>
                    <a:pt x="5802" y="11886"/>
                    <a:pt x="5706" y="11870"/>
                  </a:cubicBezTo>
                  <a:lnTo>
                    <a:pt x="5706" y="11434"/>
                  </a:lnTo>
                  <a:lnTo>
                    <a:pt x="7661" y="9996"/>
                  </a:lnTo>
                  <a:cubicBezTo>
                    <a:pt x="7754" y="9930"/>
                    <a:pt x="7772" y="9799"/>
                    <a:pt x="7705" y="9708"/>
                  </a:cubicBezTo>
                  <a:cubicBezTo>
                    <a:pt x="7666" y="9652"/>
                    <a:pt x="7604" y="9623"/>
                    <a:pt x="7541" y="9623"/>
                  </a:cubicBezTo>
                  <a:cubicBezTo>
                    <a:pt x="7498" y="9623"/>
                    <a:pt x="7455" y="9637"/>
                    <a:pt x="7417" y="9663"/>
                  </a:cubicBezTo>
                  <a:lnTo>
                    <a:pt x="5706" y="10922"/>
                  </a:lnTo>
                  <a:lnTo>
                    <a:pt x="5706" y="9687"/>
                  </a:lnTo>
                  <a:cubicBezTo>
                    <a:pt x="5851" y="9527"/>
                    <a:pt x="6016" y="9379"/>
                    <a:pt x="6195" y="9249"/>
                  </a:cubicBezTo>
                  <a:cubicBezTo>
                    <a:pt x="6728" y="8856"/>
                    <a:pt x="7347" y="8641"/>
                    <a:pt x="7891" y="8641"/>
                  </a:cubicBezTo>
                  <a:cubicBezTo>
                    <a:pt x="8080" y="8641"/>
                    <a:pt x="8259" y="8666"/>
                    <a:pt x="8423" y="8720"/>
                  </a:cubicBezTo>
                  <a:cubicBezTo>
                    <a:pt x="8562" y="8764"/>
                    <a:pt x="8683" y="8829"/>
                    <a:pt x="8791" y="8909"/>
                  </a:cubicBezTo>
                  <a:cubicBezTo>
                    <a:pt x="8837" y="9035"/>
                    <a:pt x="8861" y="9171"/>
                    <a:pt x="8864" y="9316"/>
                  </a:cubicBezTo>
                  <a:cubicBezTo>
                    <a:pt x="8867" y="9674"/>
                    <a:pt x="8735" y="10079"/>
                    <a:pt x="8489" y="10456"/>
                  </a:cubicBezTo>
                  <a:cubicBezTo>
                    <a:pt x="8427" y="10552"/>
                    <a:pt x="8454" y="10680"/>
                    <a:pt x="8549" y="10740"/>
                  </a:cubicBezTo>
                  <a:cubicBezTo>
                    <a:pt x="8583" y="10763"/>
                    <a:pt x="8622" y="10774"/>
                    <a:pt x="8661" y="10774"/>
                  </a:cubicBezTo>
                  <a:cubicBezTo>
                    <a:pt x="8728" y="10774"/>
                    <a:pt x="8794" y="10741"/>
                    <a:pt x="8834" y="10681"/>
                  </a:cubicBezTo>
                  <a:cubicBezTo>
                    <a:pt x="9127" y="10230"/>
                    <a:pt x="9279" y="9757"/>
                    <a:pt x="9273" y="9311"/>
                  </a:cubicBezTo>
                  <a:cubicBezTo>
                    <a:pt x="9270" y="9095"/>
                    <a:pt x="9229" y="8891"/>
                    <a:pt x="9153" y="8705"/>
                  </a:cubicBezTo>
                  <a:cubicBezTo>
                    <a:pt x="9139" y="8678"/>
                    <a:pt x="9118" y="8650"/>
                    <a:pt x="9093" y="8629"/>
                  </a:cubicBezTo>
                  <a:cubicBezTo>
                    <a:pt x="8938" y="8501"/>
                    <a:pt x="8754" y="8400"/>
                    <a:pt x="8549" y="8334"/>
                  </a:cubicBezTo>
                  <a:cubicBezTo>
                    <a:pt x="8341" y="8266"/>
                    <a:pt x="8117" y="8233"/>
                    <a:pt x="7884" y="8233"/>
                  </a:cubicBezTo>
                  <a:cubicBezTo>
                    <a:pt x="7254" y="8233"/>
                    <a:pt x="6559" y="8474"/>
                    <a:pt x="5950" y="8922"/>
                  </a:cubicBezTo>
                  <a:cubicBezTo>
                    <a:pt x="5864" y="8984"/>
                    <a:pt x="5781" y="9050"/>
                    <a:pt x="5704" y="9119"/>
                  </a:cubicBezTo>
                  <a:lnTo>
                    <a:pt x="5704" y="8164"/>
                  </a:lnTo>
                  <a:cubicBezTo>
                    <a:pt x="5772" y="8169"/>
                    <a:pt x="5839" y="8171"/>
                    <a:pt x="5907" y="8171"/>
                  </a:cubicBezTo>
                  <a:cubicBezTo>
                    <a:pt x="6145" y="8171"/>
                    <a:pt x="6386" y="8141"/>
                    <a:pt x="6626" y="8082"/>
                  </a:cubicBezTo>
                  <a:cubicBezTo>
                    <a:pt x="7129" y="7958"/>
                    <a:pt x="8364" y="7505"/>
                    <a:pt x="8948" y="5991"/>
                  </a:cubicBezTo>
                  <a:cubicBezTo>
                    <a:pt x="9361" y="4952"/>
                    <a:pt x="9579" y="3713"/>
                    <a:pt x="9550" y="2595"/>
                  </a:cubicBezTo>
                  <a:lnTo>
                    <a:pt x="9550" y="2592"/>
                  </a:lnTo>
                  <a:cubicBezTo>
                    <a:pt x="9523" y="1950"/>
                    <a:pt x="9420" y="1479"/>
                    <a:pt x="9227" y="1117"/>
                  </a:cubicBezTo>
                  <a:cubicBezTo>
                    <a:pt x="9143" y="959"/>
                    <a:pt x="9037" y="818"/>
                    <a:pt x="8915" y="700"/>
                  </a:cubicBezTo>
                  <a:cubicBezTo>
                    <a:pt x="8892" y="675"/>
                    <a:pt x="8862" y="658"/>
                    <a:pt x="8828" y="649"/>
                  </a:cubicBezTo>
                  <a:cubicBezTo>
                    <a:pt x="8684" y="609"/>
                    <a:pt x="8531" y="588"/>
                    <a:pt x="8372" y="588"/>
                  </a:cubicBezTo>
                  <a:cubicBezTo>
                    <a:pt x="8352" y="588"/>
                    <a:pt x="8332" y="588"/>
                    <a:pt x="8312" y="589"/>
                  </a:cubicBezTo>
                  <a:cubicBezTo>
                    <a:pt x="7902" y="604"/>
                    <a:pt x="7445" y="747"/>
                    <a:pt x="6876" y="1047"/>
                  </a:cubicBezTo>
                  <a:lnTo>
                    <a:pt x="6874" y="1049"/>
                  </a:lnTo>
                  <a:cubicBezTo>
                    <a:pt x="6751" y="1115"/>
                    <a:pt x="6629" y="1188"/>
                    <a:pt x="6507" y="1262"/>
                  </a:cubicBezTo>
                  <a:cubicBezTo>
                    <a:pt x="6118" y="746"/>
                    <a:pt x="5751" y="410"/>
                    <a:pt x="5358" y="200"/>
                  </a:cubicBezTo>
                  <a:cubicBezTo>
                    <a:pt x="5183" y="110"/>
                    <a:pt x="5003" y="43"/>
                    <a:pt x="4820" y="5"/>
                  </a:cubicBezTo>
                  <a:cubicBezTo>
                    <a:pt x="4806" y="2"/>
                    <a:pt x="4791" y="0"/>
                    <a:pt x="47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713;p74"/>
            <p:cNvSpPr/>
            <p:nvPr/>
          </p:nvSpPr>
          <p:spPr>
            <a:xfrm>
              <a:off x="6877602" y="3564074"/>
              <a:ext cx="12398" cy="20150"/>
            </a:xfrm>
            <a:custGeom>
              <a:avLst/>
              <a:gdLst/>
              <a:ahLst/>
              <a:cxnLst/>
              <a:rect l="l" t="t" r="r" b="b"/>
              <a:pathLst>
                <a:path w="411" h="668" extrusionOk="0">
                  <a:moveTo>
                    <a:pt x="205" y="0"/>
                  </a:moveTo>
                  <a:cubicBezTo>
                    <a:pt x="93" y="0"/>
                    <a:pt x="1" y="92"/>
                    <a:pt x="1" y="204"/>
                  </a:cubicBezTo>
                  <a:lnTo>
                    <a:pt x="1" y="462"/>
                  </a:lnTo>
                  <a:cubicBezTo>
                    <a:pt x="1" y="574"/>
                    <a:pt x="93" y="667"/>
                    <a:pt x="205" y="667"/>
                  </a:cubicBezTo>
                  <a:cubicBezTo>
                    <a:pt x="320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714;p74"/>
            <p:cNvSpPr/>
            <p:nvPr/>
          </p:nvSpPr>
          <p:spPr>
            <a:xfrm>
              <a:off x="6958291" y="3564074"/>
              <a:ext cx="12428" cy="20150"/>
            </a:xfrm>
            <a:custGeom>
              <a:avLst/>
              <a:gdLst/>
              <a:ahLst/>
              <a:cxnLst/>
              <a:rect l="l" t="t" r="r" b="b"/>
              <a:pathLst>
                <a:path w="412" h="668" extrusionOk="0">
                  <a:moveTo>
                    <a:pt x="206" y="0"/>
                  </a:moveTo>
                  <a:cubicBezTo>
                    <a:pt x="92" y="0"/>
                    <a:pt x="0" y="92"/>
                    <a:pt x="0" y="204"/>
                  </a:cubicBezTo>
                  <a:lnTo>
                    <a:pt x="0" y="462"/>
                  </a:lnTo>
                  <a:cubicBezTo>
                    <a:pt x="0" y="577"/>
                    <a:pt x="93" y="667"/>
                    <a:pt x="206" y="667"/>
                  </a:cubicBezTo>
                  <a:cubicBezTo>
                    <a:pt x="318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18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715;p74"/>
            <p:cNvSpPr/>
            <p:nvPr/>
          </p:nvSpPr>
          <p:spPr>
            <a:xfrm>
              <a:off x="6906529" y="3571555"/>
              <a:ext cx="35172" cy="17315"/>
            </a:xfrm>
            <a:custGeom>
              <a:avLst/>
              <a:gdLst/>
              <a:ahLst/>
              <a:cxnLst/>
              <a:rect l="l" t="t" r="r" b="b"/>
              <a:pathLst>
                <a:path w="1166" h="574" extrusionOk="0">
                  <a:moveTo>
                    <a:pt x="936" y="0"/>
                  </a:moveTo>
                  <a:cubicBezTo>
                    <a:pt x="878" y="0"/>
                    <a:pt x="822" y="24"/>
                    <a:pt x="781" y="72"/>
                  </a:cubicBezTo>
                  <a:cubicBezTo>
                    <a:pt x="731" y="129"/>
                    <a:pt x="659" y="162"/>
                    <a:pt x="583" y="162"/>
                  </a:cubicBezTo>
                  <a:cubicBezTo>
                    <a:pt x="508" y="162"/>
                    <a:pt x="435" y="129"/>
                    <a:pt x="385" y="72"/>
                  </a:cubicBezTo>
                  <a:cubicBezTo>
                    <a:pt x="345" y="25"/>
                    <a:pt x="287" y="1"/>
                    <a:pt x="229" y="1"/>
                  </a:cubicBezTo>
                  <a:cubicBezTo>
                    <a:pt x="181" y="1"/>
                    <a:pt x="133" y="17"/>
                    <a:pt x="95" y="51"/>
                  </a:cubicBezTo>
                  <a:cubicBezTo>
                    <a:pt x="9" y="125"/>
                    <a:pt x="0" y="257"/>
                    <a:pt x="74" y="341"/>
                  </a:cubicBezTo>
                  <a:cubicBezTo>
                    <a:pt x="202" y="487"/>
                    <a:pt x="386" y="573"/>
                    <a:pt x="583" y="573"/>
                  </a:cubicBezTo>
                  <a:cubicBezTo>
                    <a:pt x="780" y="573"/>
                    <a:pt x="965" y="489"/>
                    <a:pt x="1092" y="341"/>
                  </a:cubicBezTo>
                  <a:cubicBezTo>
                    <a:pt x="1166" y="257"/>
                    <a:pt x="1159" y="125"/>
                    <a:pt x="1071" y="51"/>
                  </a:cubicBezTo>
                  <a:cubicBezTo>
                    <a:pt x="1032" y="17"/>
                    <a:pt x="984" y="0"/>
                    <a:pt x="93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2702;p74"/>
          <p:cNvGrpSpPr/>
          <p:nvPr/>
        </p:nvGrpSpPr>
        <p:grpSpPr>
          <a:xfrm>
            <a:off x="8627596" y="1701908"/>
            <a:ext cx="485418" cy="652908"/>
            <a:chOff x="6780081" y="3445529"/>
            <a:chExt cx="288981" cy="423848"/>
          </a:xfrm>
        </p:grpSpPr>
        <p:sp>
          <p:nvSpPr>
            <p:cNvPr id="347" name="Google Shape;2703;p74"/>
            <p:cNvSpPr/>
            <p:nvPr/>
          </p:nvSpPr>
          <p:spPr>
            <a:xfrm>
              <a:off x="6785571" y="3469479"/>
              <a:ext cx="175500" cy="216343"/>
            </a:xfrm>
            <a:custGeom>
              <a:avLst/>
              <a:gdLst/>
              <a:ahLst/>
              <a:cxnLst/>
              <a:rect l="l" t="t" r="r" b="b"/>
              <a:pathLst>
                <a:path w="5818" h="7172" extrusionOk="0">
                  <a:moveTo>
                    <a:pt x="989" y="1"/>
                  </a:moveTo>
                  <a:cubicBezTo>
                    <a:pt x="854" y="1"/>
                    <a:pt x="723" y="18"/>
                    <a:pt x="598" y="55"/>
                  </a:cubicBezTo>
                  <a:cubicBezTo>
                    <a:pt x="489" y="160"/>
                    <a:pt x="400" y="283"/>
                    <a:pt x="324" y="422"/>
                  </a:cubicBezTo>
                  <a:cubicBezTo>
                    <a:pt x="135" y="777"/>
                    <a:pt x="49" y="1240"/>
                    <a:pt x="27" y="1806"/>
                  </a:cubicBezTo>
                  <a:cubicBezTo>
                    <a:pt x="0" y="2738"/>
                    <a:pt x="153" y="3957"/>
                    <a:pt x="613" y="5121"/>
                  </a:cubicBezTo>
                  <a:cubicBezTo>
                    <a:pt x="1065" y="6297"/>
                    <a:pt x="1994" y="6890"/>
                    <a:pt x="2793" y="7088"/>
                  </a:cubicBezTo>
                  <a:cubicBezTo>
                    <a:pt x="3025" y="7146"/>
                    <a:pt x="3248" y="7171"/>
                    <a:pt x="3460" y="7171"/>
                  </a:cubicBezTo>
                  <a:cubicBezTo>
                    <a:pt x="3711" y="7171"/>
                    <a:pt x="3947" y="7136"/>
                    <a:pt x="4166" y="7077"/>
                  </a:cubicBezTo>
                  <a:cubicBezTo>
                    <a:pt x="4306" y="7040"/>
                    <a:pt x="4442" y="6992"/>
                    <a:pt x="4570" y="6936"/>
                  </a:cubicBezTo>
                  <a:cubicBezTo>
                    <a:pt x="4680" y="6853"/>
                    <a:pt x="4790" y="6762"/>
                    <a:pt x="4893" y="6658"/>
                  </a:cubicBezTo>
                  <a:cubicBezTo>
                    <a:pt x="5191" y="6359"/>
                    <a:pt x="5444" y="5978"/>
                    <a:pt x="5590" y="5475"/>
                  </a:cubicBezTo>
                  <a:cubicBezTo>
                    <a:pt x="5818" y="4683"/>
                    <a:pt x="5768" y="3583"/>
                    <a:pt x="4976" y="2601"/>
                  </a:cubicBezTo>
                  <a:cubicBezTo>
                    <a:pt x="4198" y="1620"/>
                    <a:pt x="3218" y="881"/>
                    <a:pt x="2398" y="437"/>
                  </a:cubicBezTo>
                  <a:cubicBezTo>
                    <a:pt x="1898" y="173"/>
                    <a:pt x="1451" y="15"/>
                    <a:pt x="1051" y="2"/>
                  </a:cubicBezTo>
                  <a:cubicBezTo>
                    <a:pt x="1030" y="1"/>
                    <a:pt x="1009" y="1"/>
                    <a:pt x="989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704;p74"/>
            <p:cNvSpPr/>
            <p:nvPr/>
          </p:nvSpPr>
          <p:spPr>
            <a:xfrm>
              <a:off x="6887254" y="3469479"/>
              <a:ext cx="175470" cy="216343"/>
            </a:xfrm>
            <a:custGeom>
              <a:avLst/>
              <a:gdLst/>
              <a:ahLst/>
              <a:cxnLst/>
              <a:rect l="l" t="t" r="r" b="b"/>
              <a:pathLst>
                <a:path w="5817" h="7172" extrusionOk="0">
                  <a:moveTo>
                    <a:pt x="4828" y="1"/>
                  </a:moveTo>
                  <a:cubicBezTo>
                    <a:pt x="4808" y="1"/>
                    <a:pt x="4787" y="1"/>
                    <a:pt x="4766" y="2"/>
                  </a:cubicBezTo>
                  <a:cubicBezTo>
                    <a:pt x="4365" y="15"/>
                    <a:pt x="3920" y="173"/>
                    <a:pt x="3419" y="437"/>
                  </a:cubicBezTo>
                  <a:cubicBezTo>
                    <a:pt x="2598" y="881"/>
                    <a:pt x="1620" y="1620"/>
                    <a:pt x="842" y="2601"/>
                  </a:cubicBezTo>
                  <a:cubicBezTo>
                    <a:pt x="51" y="3583"/>
                    <a:pt x="0" y="4683"/>
                    <a:pt x="228" y="5475"/>
                  </a:cubicBezTo>
                  <a:cubicBezTo>
                    <a:pt x="373" y="5978"/>
                    <a:pt x="628" y="6359"/>
                    <a:pt x="925" y="6658"/>
                  </a:cubicBezTo>
                  <a:cubicBezTo>
                    <a:pt x="1028" y="6762"/>
                    <a:pt x="1138" y="6853"/>
                    <a:pt x="1249" y="6936"/>
                  </a:cubicBezTo>
                  <a:cubicBezTo>
                    <a:pt x="1376" y="6992"/>
                    <a:pt x="1511" y="7040"/>
                    <a:pt x="1651" y="7077"/>
                  </a:cubicBezTo>
                  <a:cubicBezTo>
                    <a:pt x="1872" y="7136"/>
                    <a:pt x="2107" y="7171"/>
                    <a:pt x="2358" y="7171"/>
                  </a:cubicBezTo>
                  <a:cubicBezTo>
                    <a:pt x="2570" y="7171"/>
                    <a:pt x="2792" y="7146"/>
                    <a:pt x="3025" y="7088"/>
                  </a:cubicBezTo>
                  <a:cubicBezTo>
                    <a:pt x="3824" y="6890"/>
                    <a:pt x="4751" y="6297"/>
                    <a:pt x="5206" y="5121"/>
                  </a:cubicBezTo>
                  <a:cubicBezTo>
                    <a:pt x="5666" y="3957"/>
                    <a:pt x="5816" y="2738"/>
                    <a:pt x="5791" y="1806"/>
                  </a:cubicBezTo>
                  <a:cubicBezTo>
                    <a:pt x="5769" y="1240"/>
                    <a:pt x="5682" y="777"/>
                    <a:pt x="5494" y="422"/>
                  </a:cubicBezTo>
                  <a:cubicBezTo>
                    <a:pt x="5417" y="283"/>
                    <a:pt x="5328" y="160"/>
                    <a:pt x="5220" y="55"/>
                  </a:cubicBezTo>
                  <a:cubicBezTo>
                    <a:pt x="5094" y="18"/>
                    <a:pt x="4964" y="1"/>
                    <a:pt x="4828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705;p74"/>
            <p:cNvSpPr/>
            <p:nvPr/>
          </p:nvSpPr>
          <p:spPr>
            <a:xfrm>
              <a:off x="6794258" y="3700024"/>
              <a:ext cx="128684" cy="110615"/>
            </a:xfrm>
            <a:custGeom>
              <a:avLst/>
              <a:gdLst/>
              <a:ahLst/>
              <a:cxnLst/>
              <a:rect l="l" t="t" r="r" b="b"/>
              <a:pathLst>
                <a:path w="4266" h="3667" extrusionOk="0">
                  <a:moveTo>
                    <a:pt x="1189" y="1"/>
                  </a:moveTo>
                  <a:cubicBezTo>
                    <a:pt x="976" y="1"/>
                    <a:pt x="774" y="30"/>
                    <a:pt x="591" y="90"/>
                  </a:cubicBezTo>
                  <a:cubicBezTo>
                    <a:pt x="414" y="148"/>
                    <a:pt x="252" y="235"/>
                    <a:pt x="116" y="349"/>
                  </a:cubicBezTo>
                  <a:cubicBezTo>
                    <a:pt x="47" y="515"/>
                    <a:pt x="13" y="694"/>
                    <a:pt x="10" y="880"/>
                  </a:cubicBezTo>
                  <a:cubicBezTo>
                    <a:pt x="1" y="1596"/>
                    <a:pt x="458" y="2427"/>
                    <a:pt x="1263" y="3018"/>
                  </a:cubicBezTo>
                  <a:cubicBezTo>
                    <a:pt x="1848" y="3448"/>
                    <a:pt x="2502" y="3666"/>
                    <a:pt x="3077" y="3666"/>
                  </a:cubicBezTo>
                  <a:cubicBezTo>
                    <a:pt x="3289" y="3666"/>
                    <a:pt x="3491" y="3637"/>
                    <a:pt x="3675" y="3577"/>
                  </a:cubicBezTo>
                  <a:cubicBezTo>
                    <a:pt x="3853" y="3518"/>
                    <a:pt x="4014" y="3432"/>
                    <a:pt x="4150" y="3318"/>
                  </a:cubicBezTo>
                  <a:cubicBezTo>
                    <a:pt x="4218" y="3152"/>
                    <a:pt x="4253" y="2973"/>
                    <a:pt x="4255" y="2787"/>
                  </a:cubicBezTo>
                  <a:cubicBezTo>
                    <a:pt x="4265" y="2072"/>
                    <a:pt x="3807" y="1238"/>
                    <a:pt x="3004" y="650"/>
                  </a:cubicBezTo>
                  <a:cubicBezTo>
                    <a:pt x="2418" y="219"/>
                    <a:pt x="1764" y="1"/>
                    <a:pt x="1189" y="1"/>
                  </a:cubicBezTo>
                  <a:close/>
                </a:path>
              </a:pathLst>
            </a:custGeom>
            <a:solidFill>
              <a:srgbClr val="9EC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706;p74"/>
            <p:cNvSpPr/>
            <p:nvPr/>
          </p:nvSpPr>
          <p:spPr>
            <a:xfrm>
              <a:off x="6925231" y="3700024"/>
              <a:ext cx="128654" cy="110615"/>
            </a:xfrm>
            <a:custGeom>
              <a:avLst/>
              <a:gdLst/>
              <a:ahLst/>
              <a:cxnLst/>
              <a:rect l="l" t="t" r="r" b="b"/>
              <a:pathLst>
                <a:path w="4265" h="3667" extrusionOk="0">
                  <a:moveTo>
                    <a:pt x="3077" y="1"/>
                  </a:moveTo>
                  <a:cubicBezTo>
                    <a:pt x="2502" y="1"/>
                    <a:pt x="1847" y="219"/>
                    <a:pt x="1260" y="650"/>
                  </a:cubicBezTo>
                  <a:cubicBezTo>
                    <a:pt x="459" y="1238"/>
                    <a:pt x="0" y="2072"/>
                    <a:pt x="9" y="2787"/>
                  </a:cubicBezTo>
                  <a:cubicBezTo>
                    <a:pt x="11" y="2973"/>
                    <a:pt x="46" y="3152"/>
                    <a:pt x="114" y="3318"/>
                  </a:cubicBezTo>
                  <a:cubicBezTo>
                    <a:pt x="252" y="3432"/>
                    <a:pt x="413" y="3518"/>
                    <a:pt x="590" y="3577"/>
                  </a:cubicBezTo>
                  <a:cubicBezTo>
                    <a:pt x="774" y="3637"/>
                    <a:pt x="976" y="3666"/>
                    <a:pt x="1189" y="3666"/>
                  </a:cubicBezTo>
                  <a:cubicBezTo>
                    <a:pt x="1764" y="3666"/>
                    <a:pt x="2418" y="3448"/>
                    <a:pt x="3003" y="3018"/>
                  </a:cubicBezTo>
                  <a:cubicBezTo>
                    <a:pt x="3806" y="2427"/>
                    <a:pt x="4265" y="1596"/>
                    <a:pt x="4254" y="880"/>
                  </a:cubicBezTo>
                  <a:cubicBezTo>
                    <a:pt x="4253" y="694"/>
                    <a:pt x="4217" y="515"/>
                    <a:pt x="4149" y="349"/>
                  </a:cubicBezTo>
                  <a:cubicBezTo>
                    <a:pt x="4013" y="235"/>
                    <a:pt x="3852" y="148"/>
                    <a:pt x="3674" y="90"/>
                  </a:cubicBezTo>
                  <a:cubicBezTo>
                    <a:pt x="3491" y="30"/>
                    <a:pt x="3289" y="1"/>
                    <a:pt x="3077" y="1"/>
                  </a:cubicBezTo>
                  <a:close/>
                </a:path>
              </a:pathLst>
            </a:custGeom>
            <a:solidFill>
              <a:srgbClr val="529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707;p74"/>
            <p:cNvSpPr/>
            <p:nvPr/>
          </p:nvSpPr>
          <p:spPr>
            <a:xfrm>
              <a:off x="6902366" y="3647357"/>
              <a:ext cx="43619" cy="215891"/>
            </a:xfrm>
            <a:custGeom>
              <a:avLst/>
              <a:gdLst/>
              <a:ahLst/>
              <a:cxnLst/>
              <a:rect l="l" t="t" r="r" b="b"/>
              <a:pathLst>
                <a:path w="1446" h="7157" extrusionOk="0">
                  <a:moveTo>
                    <a:pt x="453" y="1"/>
                  </a:moveTo>
                  <a:cubicBezTo>
                    <a:pt x="202" y="1"/>
                    <a:pt x="1" y="205"/>
                    <a:pt x="1" y="453"/>
                  </a:cubicBezTo>
                  <a:lnTo>
                    <a:pt x="1" y="6703"/>
                  </a:lnTo>
                  <a:cubicBezTo>
                    <a:pt x="1" y="6954"/>
                    <a:pt x="204" y="7157"/>
                    <a:pt x="453" y="7157"/>
                  </a:cubicBezTo>
                  <a:lnTo>
                    <a:pt x="993" y="7157"/>
                  </a:lnTo>
                  <a:cubicBezTo>
                    <a:pt x="1243" y="7157"/>
                    <a:pt x="1445" y="6954"/>
                    <a:pt x="1446" y="6703"/>
                  </a:cubicBezTo>
                  <a:lnTo>
                    <a:pt x="1446" y="453"/>
                  </a:lnTo>
                  <a:cubicBezTo>
                    <a:pt x="1446" y="202"/>
                    <a:pt x="1243" y="1"/>
                    <a:pt x="993" y="1"/>
                  </a:cubicBezTo>
                  <a:close/>
                </a:path>
              </a:pathLst>
            </a:custGeom>
            <a:solidFill>
              <a:srgbClr val="F3E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708;p74"/>
            <p:cNvSpPr/>
            <p:nvPr/>
          </p:nvSpPr>
          <p:spPr>
            <a:xfrm>
              <a:off x="6902366" y="3647418"/>
              <a:ext cx="43619" cy="80782"/>
            </a:xfrm>
            <a:custGeom>
              <a:avLst/>
              <a:gdLst/>
              <a:ahLst/>
              <a:cxnLst/>
              <a:rect l="l" t="t" r="r" b="b"/>
              <a:pathLst>
                <a:path w="1446" h="2678" extrusionOk="0">
                  <a:moveTo>
                    <a:pt x="723" y="0"/>
                  </a:moveTo>
                  <a:cubicBezTo>
                    <a:pt x="452" y="0"/>
                    <a:pt x="202" y="117"/>
                    <a:pt x="10" y="309"/>
                  </a:cubicBezTo>
                  <a:cubicBezTo>
                    <a:pt x="4" y="343"/>
                    <a:pt x="1" y="377"/>
                    <a:pt x="1" y="413"/>
                  </a:cubicBezTo>
                  <a:lnTo>
                    <a:pt x="1" y="2359"/>
                  </a:lnTo>
                  <a:cubicBezTo>
                    <a:pt x="195" y="2558"/>
                    <a:pt x="448" y="2678"/>
                    <a:pt x="723" y="2678"/>
                  </a:cubicBezTo>
                  <a:cubicBezTo>
                    <a:pt x="999" y="2678"/>
                    <a:pt x="1251" y="2558"/>
                    <a:pt x="1446" y="2359"/>
                  </a:cubicBezTo>
                  <a:lnTo>
                    <a:pt x="1446" y="413"/>
                  </a:lnTo>
                  <a:cubicBezTo>
                    <a:pt x="1446" y="377"/>
                    <a:pt x="1443" y="343"/>
                    <a:pt x="1437" y="309"/>
                  </a:cubicBezTo>
                  <a:cubicBezTo>
                    <a:pt x="1243" y="117"/>
                    <a:pt x="995" y="0"/>
                    <a:pt x="723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709;p74"/>
            <p:cNvSpPr/>
            <p:nvPr/>
          </p:nvSpPr>
          <p:spPr>
            <a:xfrm>
              <a:off x="6829429" y="3451773"/>
              <a:ext cx="189466" cy="233990"/>
            </a:xfrm>
            <a:custGeom>
              <a:avLst/>
              <a:gdLst/>
              <a:ahLst/>
              <a:cxnLst/>
              <a:rect l="l" t="t" r="r" b="b"/>
              <a:pathLst>
                <a:path w="6281" h="7757" extrusionOk="0">
                  <a:moveTo>
                    <a:pt x="3141" y="0"/>
                  </a:moveTo>
                  <a:cubicBezTo>
                    <a:pt x="2971" y="36"/>
                    <a:pt x="2811" y="95"/>
                    <a:pt x="2656" y="176"/>
                  </a:cubicBezTo>
                  <a:cubicBezTo>
                    <a:pt x="2261" y="383"/>
                    <a:pt x="1906" y="735"/>
                    <a:pt x="1555" y="1203"/>
                  </a:cubicBezTo>
                  <a:cubicBezTo>
                    <a:pt x="991" y="1979"/>
                    <a:pt x="437" y="3081"/>
                    <a:pt x="225" y="4293"/>
                  </a:cubicBezTo>
                  <a:cubicBezTo>
                    <a:pt x="0" y="5507"/>
                    <a:pt x="586" y="6463"/>
                    <a:pt x="1273" y="7019"/>
                  </a:cubicBezTo>
                  <a:cubicBezTo>
                    <a:pt x="1710" y="7374"/>
                    <a:pt x="2185" y="7573"/>
                    <a:pt x="2656" y="7680"/>
                  </a:cubicBezTo>
                  <a:cubicBezTo>
                    <a:pt x="2818" y="7717"/>
                    <a:pt x="2981" y="7741"/>
                    <a:pt x="3141" y="7757"/>
                  </a:cubicBezTo>
                  <a:cubicBezTo>
                    <a:pt x="3300" y="7741"/>
                    <a:pt x="3463" y="7717"/>
                    <a:pt x="3626" y="7680"/>
                  </a:cubicBezTo>
                  <a:cubicBezTo>
                    <a:pt x="4095" y="7573"/>
                    <a:pt x="4571" y="7372"/>
                    <a:pt x="5009" y="7019"/>
                  </a:cubicBezTo>
                  <a:cubicBezTo>
                    <a:pt x="5695" y="6463"/>
                    <a:pt x="6281" y="5507"/>
                    <a:pt x="6055" y="4293"/>
                  </a:cubicBezTo>
                  <a:cubicBezTo>
                    <a:pt x="5845" y="3083"/>
                    <a:pt x="5290" y="1979"/>
                    <a:pt x="4726" y="1203"/>
                  </a:cubicBezTo>
                  <a:cubicBezTo>
                    <a:pt x="4374" y="735"/>
                    <a:pt x="4021" y="383"/>
                    <a:pt x="3626" y="176"/>
                  </a:cubicBezTo>
                  <a:cubicBezTo>
                    <a:pt x="3471" y="95"/>
                    <a:pt x="3309" y="36"/>
                    <a:pt x="3141" y="0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710;p74"/>
            <p:cNvSpPr/>
            <p:nvPr/>
          </p:nvSpPr>
          <p:spPr>
            <a:xfrm>
              <a:off x="68538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711;p74"/>
            <p:cNvSpPr/>
            <p:nvPr/>
          </p:nvSpPr>
          <p:spPr>
            <a:xfrm>
              <a:off x="69566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712;p74"/>
            <p:cNvSpPr/>
            <p:nvPr/>
          </p:nvSpPr>
          <p:spPr>
            <a:xfrm>
              <a:off x="6780081" y="3445529"/>
              <a:ext cx="288981" cy="423848"/>
            </a:xfrm>
            <a:custGeom>
              <a:avLst/>
              <a:gdLst/>
              <a:ahLst/>
              <a:cxnLst/>
              <a:rect l="l" t="t" r="r" b="b"/>
              <a:pathLst>
                <a:path w="9580" h="14051" extrusionOk="0">
                  <a:moveTo>
                    <a:pt x="8379" y="1002"/>
                  </a:moveTo>
                  <a:cubicBezTo>
                    <a:pt x="8479" y="1002"/>
                    <a:pt x="8577" y="1014"/>
                    <a:pt x="8670" y="1034"/>
                  </a:cubicBezTo>
                  <a:cubicBezTo>
                    <a:pt x="8745" y="1114"/>
                    <a:pt x="8812" y="1207"/>
                    <a:pt x="8867" y="1312"/>
                  </a:cubicBezTo>
                  <a:cubicBezTo>
                    <a:pt x="9028" y="1612"/>
                    <a:pt x="9118" y="2037"/>
                    <a:pt x="9140" y="2606"/>
                  </a:cubicBezTo>
                  <a:cubicBezTo>
                    <a:pt x="9168" y="3671"/>
                    <a:pt x="8961" y="4849"/>
                    <a:pt x="8568" y="5840"/>
                  </a:cubicBezTo>
                  <a:cubicBezTo>
                    <a:pt x="8052" y="7174"/>
                    <a:pt x="6972" y="7572"/>
                    <a:pt x="6529" y="7681"/>
                  </a:cubicBezTo>
                  <a:cubicBezTo>
                    <a:pt x="6438" y="7704"/>
                    <a:pt x="6345" y="7721"/>
                    <a:pt x="6253" y="7735"/>
                  </a:cubicBezTo>
                  <a:cubicBezTo>
                    <a:pt x="6438" y="7635"/>
                    <a:pt x="6611" y="7519"/>
                    <a:pt x="6774" y="7385"/>
                  </a:cubicBezTo>
                  <a:cubicBezTo>
                    <a:pt x="7177" y="7059"/>
                    <a:pt x="7497" y="6646"/>
                    <a:pt x="7697" y="6193"/>
                  </a:cubicBezTo>
                  <a:cubicBezTo>
                    <a:pt x="7939" y="5647"/>
                    <a:pt x="8004" y="5065"/>
                    <a:pt x="7893" y="4461"/>
                  </a:cubicBezTo>
                  <a:cubicBezTo>
                    <a:pt x="7725" y="3495"/>
                    <a:pt x="7310" y="2472"/>
                    <a:pt x="6741" y="1602"/>
                  </a:cubicBezTo>
                  <a:cubicBezTo>
                    <a:pt x="6852" y="1535"/>
                    <a:pt x="6961" y="1472"/>
                    <a:pt x="7069" y="1413"/>
                  </a:cubicBezTo>
                  <a:cubicBezTo>
                    <a:pt x="7575" y="1149"/>
                    <a:pt x="7985" y="1013"/>
                    <a:pt x="8330" y="1003"/>
                  </a:cubicBezTo>
                  <a:cubicBezTo>
                    <a:pt x="8346" y="1002"/>
                    <a:pt x="8362" y="1002"/>
                    <a:pt x="8379" y="1002"/>
                  </a:cubicBezTo>
                  <a:close/>
                  <a:moveTo>
                    <a:pt x="4777" y="419"/>
                  </a:moveTo>
                  <a:cubicBezTo>
                    <a:pt x="4910" y="450"/>
                    <a:pt x="5038" y="499"/>
                    <a:pt x="5166" y="567"/>
                  </a:cubicBezTo>
                  <a:cubicBezTo>
                    <a:pt x="5509" y="747"/>
                    <a:pt x="5837" y="1055"/>
                    <a:pt x="6195" y="1531"/>
                  </a:cubicBezTo>
                  <a:cubicBezTo>
                    <a:pt x="6837" y="2416"/>
                    <a:pt x="7309" y="3510"/>
                    <a:pt x="7488" y="4534"/>
                  </a:cubicBezTo>
                  <a:lnTo>
                    <a:pt x="7488" y="4537"/>
                  </a:lnTo>
                  <a:cubicBezTo>
                    <a:pt x="7741" y="5900"/>
                    <a:pt x="6890" y="6760"/>
                    <a:pt x="6513" y="7066"/>
                  </a:cubicBezTo>
                  <a:cubicBezTo>
                    <a:pt x="6142" y="7366"/>
                    <a:pt x="5704" y="7576"/>
                    <a:pt x="5216" y="7684"/>
                  </a:cubicBezTo>
                  <a:cubicBezTo>
                    <a:pt x="5077" y="7717"/>
                    <a:pt x="4929" y="7740"/>
                    <a:pt x="4775" y="7757"/>
                  </a:cubicBezTo>
                  <a:cubicBezTo>
                    <a:pt x="4621" y="7740"/>
                    <a:pt x="4473" y="7717"/>
                    <a:pt x="4336" y="7684"/>
                  </a:cubicBezTo>
                  <a:cubicBezTo>
                    <a:pt x="3845" y="7576"/>
                    <a:pt x="3408" y="7366"/>
                    <a:pt x="3037" y="7066"/>
                  </a:cubicBezTo>
                  <a:cubicBezTo>
                    <a:pt x="2660" y="6760"/>
                    <a:pt x="1811" y="5900"/>
                    <a:pt x="2065" y="4534"/>
                  </a:cubicBezTo>
                  <a:cubicBezTo>
                    <a:pt x="2244" y="3510"/>
                    <a:pt x="2716" y="2416"/>
                    <a:pt x="3357" y="1531"/>
                  </a:cubicBezTo>
                  <a:cubicBezTo>
                    <a:pt x="3716" y="1055"/>
                    <a:pt x="4043" y="747"/>
                    <a:pt x="4388" y="567"/>
                  </a:cubicBezTo>
                  <a:cubicBezTo>
                    <a:pt x="4513" y="500"/>
                    <a:pt x="4644" y="450"/>
                    <a:pt x="4777" y="419"/>
                  </a:cubicBezTo>
                  <a:close/>
                  <a:moveTo>
                    <a:pt x="1655" y="8646"/>
                  </a:moveTo>
                  <a:cubicBezTo>
                    <a:pt x="2199" y="8646"/>
                    <a:pt x="2819" y="8862"/>
                    <a:pt x="3352" y="9255"/>
                  </a:cubicBezTo>
                  <a:cubicBezTo>
                    <a:pt x="3534" y="9390"/>
                    <a:pt x="3701" y="9539"/>
                    <a:pt x="3849" y="9702"/>
                  </a:cubicBezTo>
                  <a:lnTo>
                    <a:pt x="3849" y="10935"/>
                  </a:lnTo>
                  <a:lnTo>
                    <a:pt x="2129" y="9671"/>
                  </a:lnTo>
                  <a:cubicBezTo>
                    <a:pt x="2093" y="9644"/>
                    <a:pt x="2050" y="9631"/>
                    <a:pt x="2007" y="9631"/>
                  </a:cubicBezTo>
                  <a:cubicBezTo>
                    <a:pt x="1945" y="9631"/>
                    <a:pt x="1882" y="9660"/>
                    <a:pt x="1841" y="9715"/>
                  </a:cubicBezTo>
                  <a:cubicBezTo>
                    <a:pt x="1774" y="9805"/>
                    <a:pt x="1793" y="9936"/>
                    <a:pt x="1885" y="10004"/>
                  </a:cubicBezTo>
                  <a:lnTo>
                    <a:pt x="3849" y="11447"/>
                  </a:lnTo>
                  <a:lnTo>
                    <a:pt x="3849" y="11878"/>
                  </a:lnTo>
                  <a:cubicBezTo>
                    <a:pt x="3754" y="11893"/>
                    <a:pt x="3655" y="11900"/>
                    <a:pt x="3553" y="11900"/>
                  </a:cubicBezTo>
                  <a:cubicBezTo>
                    <a:pt x="3007" y="11900"/>
                    <a:pt x="2390" y="11685"/>
                    <a:pt x="1852" y="11290"/>
                  </a:cubicBezTo>
                  <a:cubicBezTo>
                    <a:pt x="1135" y="10764"/>
                    <a:pt x="676" y="9990"/>
                    <a:pt x="684" y="9322"/>
                  </a:cubicBezTo>
                  <a:cubicBezTo>
                    <a:pt x="685" y="9175"/>
                    <a:pt x="709" y="9038"/>
                    <a:pt x="756" y="8915"/>
                  </a:cubicBezTo>
                  <a:cubicBezTo>
                    <a:pt x="861" y="8834"/>
                    <a:pt x="986" y="8770"/>
                    <a:pt x="1123" y="8726"/>
                  </a:cubicBezTo>
                  <a:cubicBezTo>
                    <a:pt x="1287" y="8672"/>
                    <a:pt x="1466" y="8646"/>
                    <a:pt x="1655" y="8646"/>
                  </a:cubicBezTo>
                  <a:close/>
                  <a:moveTo>
                    <a:pt x="5263" y="8097"/>
                  </a:moveTo>
                  <a:cubicBezTo>
                    <a:pt x="5272" y="8098"/>
                    <a:pt x="5284" y="8101"/>
                    <a:pt x="5293" y="8104"/>
                  </a:cubicBezTo>
                  <a:lnTo>
                    <a:pt x="5293" y="13397"/>
                  </a:lnTo>
                  <a:cubicBezTo>
                    <a:pt x="5293" y="13533"/>
                    <a:pt x="5182" y="13642"/>
                    <a:pt x="5047" y="13642"/>
                  </a:cubicBezTo>
                  <a:lnTo>
                    <a:pt x="4507" y="13642"/>
                  </a:lnTo>
                  <a:cubicBezTo>
                    <a:pt x="4370" y="13642"/>
                    <a:pt x="4262" y="13531"/>
                    <a:pt x="4262" y="13397"/>
                  </a:cubicBezTo>
                  <a:lnTo>
                    <a:pt x="4262" y="8104"/>
                  </a:lnTo>
                  <a:cubicBezTo>
                    <a:pt x="4271" y="8103"/>
                    <a:pt x="4281" y="8101"/>
                    <a:pt x="4292" y="8097"/>
                  </a:cubicBezTo>
                  <a:cubicBezTo>
                    <a:pt x="4441" y="8128"/>
                    <a:pt x="4596" y="8155"/>
                    <a:pt x="4757" y="8169"/>
                  </a:cubicBezTo>
                  <a:cubicBezTo>
                    <a:pt x="4765" y="8169"/>
                    <a:pt x="4772" y="8171"/>
                    <a:pt x="4777" y="8171"/>
                  </a:cubicBezTo>
                  <a:cubicBezTo>
                    <a:pt x="4784" y="8171"/>
                    <a:pt x="4791" y="8171"/>
                    <a:pt x="4797" y="8169"/>
                  </a:cubicBezTo>
                  <a:cubicBezTo>
                    <a:pt x="4959" y="8153"/>
                    <a:pt x="5114" y="8128"/>
                    <a:pt x="5263" y="8097"/>
                  </a:cubicBezTo>
                  <a:close/>
                  <a:moveTo>
                    <a:pt x="4777" y="0"/>
                  </a:moveTo>
                  <a:cubicBezTo>
                    <a:pt x="4762" y="0"/>
                    <a:pt x="4748" y="2"/>
                    <a:pt x="4734" y="5"/>
                  </a:cubicBezTo>
                  <a:cubicBezTo>
                    <a:pt x="4552" y="43"/>
                    <a:pt x="4370" y="108"/>
                    <a:pt x="4197" y="200"/>
                  </a:cubicBezTo>
                  <a:cubicBezTo>
                    <a:pt x="3803" y="407"/>
                    <a:pt x="3437" y="746"/>
                    <a:pt x="3046" y="1262"/>
                  </a:cubicBezTo>
                  <a:cubicBezTo>
                    <a:pt x="2925" y="1188"/>
                    <a:pt x="2802" y="1115"/>
                    <a:pt x="2681" y="1049"/>
                  </a:cubicBezTo>
                  <a:cubicBezTo>
                    <a:pt x="2681" y="1049"/>
                    <a:pt x="2678" y="1049"/>
                    <a:pt x="2678" y="1047"/>
                  </a:cubicBezTo>
                  <a:cubicBezTo>
                    <a:pt x="2108" y="749"/>
                    <a:pt x="1653" y="604"/>
                    <a:pt x="1242" y="589"/>
                  </a:cubicBezTo>
                  <a:cubicBezTo>
                    <a:pt x="1221" y="588"/>
                    <a:pt x="1201" y="588"/>
                    <a:pt x="1181" y="588"/>
                  </a:cubicBezTo>
                  <a:cubicBezTo>
                    <a:pt x="1022" y="588"/>
                    <a:pt x="869" y="609"/>
                    <a:pt x="725" y="649"/>
                  </a:cubicBezTo>
                  <a:cubicBezTo>
                    <a:pt x="694" y="658"/>
                    <a:pt x="665" y="675"/>
                    <a:pt x="639" y="700"/>
                  </a:cubicBezTo>
                  <a:cubicBezTo>
                    <a:pt x="517" y="817"/>
                    <a:pt x="413" y="956"/>
                    <a:pt x="326" y="1117"/>
                  </a:cubicBezTo>
                  <a:cubicBezTo>
                    <a:pt x="191" y="1371"/>
                    <a:pt x="101" y="1677"/>
                    <a:pt x="49" y="2056"/>
                  </a:cubicBezTo>
                  <a:cubicBezTo>
                    <a:pt x="35" y="2170"/>
                    <a:pt x="111" y="2274"/>
                    <a:pt x="225" y="2288"/>
                  </a:cubicBezTo>
                  <a:cubicBezTo>
                    <a:pt x="234" y="2290"/>
                    <a:pt x="243" y="2290"/>
                    <a:pt x="252" y="2290"/>
                  </a:cubicBezTo>
                  <a:cubicBezTo>
                    <a:pt x="354" y="2290"/>
                    <a:pt x="443" y="2214"/>
                    <a:pt x="456" y="2112"/>
                  </a:cubicBezTo>
                  <a:cubicBezTo>
                    <a:pt x="500" y="1782"/>
                    <a:pt x="576" y="1521"/>
                    <a:pt x="688" y="1312"/>
                  </a:cubicBezTo>
                  <a:cubicBezTo>
                    <a:pt x="745" y="1206"/>
                    <a:pt x="811" y="1114"/>
                    <a:pt x="887" y="1033"/>
                  </a:cubicBezTo>
                  <a:cubicBezTo>
                    <a:pt x="975" y="1011"/>
                    <a:pt x="1067" y="1000"/>
                    <a:pt x="1163" y="1000"/>
                  </a:cubicBezTo>
                  <a:cubicBezTo>
                    <a:pt x="1184" y="1000"/>
                    <a:pt x="1205" y="1000"/>
                    <a:pt x="1227" y="1001"/>
                  </a:cubicBezTo>
                  <a:cubicBezTo>
                    <a:pt x="1568" y="1012"/>
                    <a:pt x="1981" y="1146"/>
                    <a:pt x="2485" y="1411"/>
                  </a:cubicBezTo>
                  <a:cubicBezTo>
                    <a:pt x="2595" y="1470"/>
                    <a:pt x="2704" y="1534"/>
                    <a:pt x="2814" y="1599"/>
                  </a:cubicBezTo>
                  <a:cubicBezTo>
                    <a:pt x="2246" y="2470"/>
                    <a:pt x="1832" y="3495"/>
                    <a:pt x="1663" y="4460"/>
                  </a:cubicBezTo>
                  <a:cubicBezTo>
                    <a:pt x="1552" y="5063"/>
                    <a:pt x="1617" y="5647"/>
                    <a:pt x="1860" y="6192"/>
                  </a:cubicBezTo>
                  <a:cubicBezTo>
                    <a:pt x="2061" y="6646"/>
                    <a:pt x="2379" y="7057"/>
                    <a:pt x="2781" y="7385"/>
                  </a:cubicBezTo>
                  <a:cubicBezTo>
                    <a:pt x="2944" y="7519"/>
                    <a:pt x="3120" y="7634"/>
                    <a:pt x="3303" y="7735"/>
                  </a:cubicBezTo>
                  <a:cubicBezTo>
                    <a:pt x="3212" y="7721"/>
                    <a:pt x="3119" y="7705"/>
                    <a:pt x="3027" y="7681"/>
                  </a:cubicBezTo>
                  <a:cubicBezTo>
                    <a:pt x="2585" y="7572"/>
                    <a:pt x="1505" y="7174"/>
                    <a:pt x="989" y="5837"/>
                  </a:cubicBezTo>
                  <a:cubicBezTo>
                    <a:pt x="650" y="4983"/>
                    <a:pt x="449" y="3988"/>
                    <a:pt x="418" y="3038"/>
                  </a:cubicBezTo>
                  <a:cubicBezTo>
                    <a:pt x="413" y="2928"/>
                    <a:pt x="324" y="2838"/>
                    <a:pt x="213" y="2838"/>
                  </a:cubicBezTo>
                  <a:cubicBezTo>
                    <a:pt x="210" y="2838"/>
                    <a:pt x="207" y="2838"/>
                    <a:pt x="205" y="2839"/>
                  </a:cubicBezTo>
                  <a:cubicBezTo>
                    <a:pt x="92" y="2842"/>
                    <a:pt x="1" y="2936"/>
                    <a:pt x="5" y="3052"/>
                  </a:cubicBezTo>
                  <a:cubicBezTo>
                    <a:pt x="27" y="3757"/>
                    <a:pt x="148" y="4838"/>
                    <a:pt x="604" y="5988"/>
                  </a:cubicBezTo>
                  <a:cubicBezTo>
                    <a:pt x="1188" y="7501"/>
                    <a:pt x="2423" y="7955"/>
                    <a:pt x="2926" y="8081"/>
                  </a:cubicBezTo>
                  <a:cubicBezTo>
                    <a:pt x="3167" y="8140"/>
                    <a:pt x="3407" y="8169"/>
                    <a:pt x="3645" y="8169"/>
                  </a:cubicBezTo>
                  <a:cubicBezTo>
                    <a:pt x="3715" y="8169"/>
                    <a:pt x="3780" y="8166"/>
                    <a:pt x="3849" y="8162"/>
                  </a:cubicBezTo>
                  <a:lnTo>
                    <a:pt x="3849" y="9121"/>
                  </a:lnTo>
                  <a:cubicBezTo>
                    <a:pt x="3768" y="9051"/>
                    <a:pt x="3685" y="8983"/>
                    <a:pt x="3595" y="8918"/>
                  </a:cubicBezTo>
                  <a:cubicBezTo>
                    <a:pt x="2987" y="8470"/>
                    <a:pt x="2292" y="8229"/>
                    <a:pt x="1661" y="8229"/>
                  </a:cubicBezTo>
                  <a:cubicBezTo>
                    <a:pt x="1428" y="8229"/>
                    <a:pt x="1204" y="8262"/>
                    <a:pt x="996" y="8329"/>
                  </a:cubicBezTo>
                  <a:cubicBezTo>
                    <a:pt x="790" y="8397"/>
                    <a:pt x="607" y="8496"/>
                    <a:pt x="452" y="8625"/>
                  </a:cubicBezTo>
                  <a:cubicBezTo>
                    <a:pt x="427" y="8646"/>
                    <a:pt x="406" y="8674"/>
                    <a:pt x="395" y="8705"/>
                  </a:cubicBezTo>
                  <a:cubicBezTo>
                    <a:pt x="317" y="8890"/>
                    <a:pt x="277" y="9095"/>
                    <a:pt x="273" y="9311"/>
                  </a:cubicBezTo>
                  <a:cubicBezTo>
                    <a:pt x="264" y="10122"/>
                    <a:pt x="774" y="11003"/>
                    <a:pt x="1608" y="11617"/>
                  </a:cubicBezTo>
                  <a:cubicBezTo>
                    <a:pt x="2213" y="12061"/>
                    <a:pt x="2916" y="12305"/>
                    <a:pt x="3548" y="12305"/>
                  </a:cubicBezTo>
                  <a:cubicBezTo>
                    <a:pt x="3650" y="12305"/>
                    <a:pt x="3749" y="12299"/>
                    <a:pt x="3846" y="12286"/>
                  </a:cubicBezTo>
                  <a:lnTo>
                    <a:pt x="3846" y="13392"/>
                  </a:lnTo>
                  <a:cubicBezTo>
                    <a:pt x="3846" y="13755"/>
                    <a:pt x="4142" y="14051"/>
                    <a:pt x="4506" y="14051"/>
                  </a:cubicBezTo>
                  <a:lnTo>
                    <a:pt x="5046" y="14051"/>
                  </a:lnTo>
                  <a:cubicBezTo>
                    <a:pt x="5408" y="14051"/>
                    <a:pt x="5704" y="13755"/>
                    <a:pt x="5704" y="13392"/>
                  </a:cubicBezTo>
                  <a:lnTo>
                    <a:pt x="5704" y="12286"/>
                  </a:lnTo>
                  <a:cubicBezTo>
                    <a:pt x="5797" y="12299"/>
                    <a:pt x="5896" y="12305"/>
                    <a:pt x="5996" y="12305"/>
                  </a:cubicBezTo>
                  <a:cubicBezTo>
                    <a:pt x="6630" y="12305"/>
                    <a:pt x="7333" y="12063"/>
                    <a:pt x="7935" y="11617"/>
                  </a:cubicBezTo>
                  <a:cubicBezTo>
                    <a:pt x="8009" y="11564"/>
                    <a:pt x="8081" y="11506"/>
                    <a:pt x="8152" y="11447"/>
                  </a:cubicBezTo>
                  <a:cubicBezTo>
                    <a:pt x="8238" y="11373"/>
                    <a:pt x="8248" y="11245"/>
                    <a:pt x="8176" y="11157"/>
                  </a:cubicBezTo>
                  <a:cubicBezTo>
                    <a:pt x="8135" y="11109"/>
                    <a:pt x="8077" y="11084"/>
                    <a:pt x="8018" y="11084"/>
                  </a:cubicBezTo>
                  <a:cubicBezTo>
                    <a:pt x="7971" y="11084"/>
                    <a:pt x="7923" y="11101"/>
                    <a:pt x="7884" y="11134"/>
                  </a:cubicBezTo>
                  <a:cubicBezTo>
                    <a:pt x="7824" y="11187"/>
                    <a:pt x="7757" y="11237"/>
                    <a:pt x="7692" y="11286"/>
                  </a:cubicBezTo>
                  <a:cubicBezTo>
                    <a:pt x="7159" y="11678"/>
                    <a:pt x="6547" y="11893"/>
                    <a:pt x="6003" y="11893"/>
                  </a:cubicBezTo>
                  <a:cubicBezTo>
                    <a:pt x="5901" y="11893"/>
                    <a:pt x="5802" y="11886"/>
                    <a:pt x="5706" y="11870"/>
                  </a:cubicBezTo>
                  <a:lnTo>
                    <a:pt x="5706" y="11434"/>
                  </a:lnTo>
                  <a:lnTo>
                    <a:pt x="7661" y="9996"/>
                  </a:lnTo>
                  <a:cubicBezTo>
                    <a:pt x="7754" y="9930"/>
                    <a:pt x="7772" y="9799"/>
                    <a:pt x="7705" y="9708"/>
                  </a:cubicBezTo>
                  <a:cubicBezTo>
                    <a:pt x="7666" y="9652"/>
                    <a:pt x="7604" y="9623"/>
                    <a:pt x="7541" y="9623"/>
                  </a:cubicBezTo>
                  <a:cubicBezTo>
                    <a:pt x="7498" y="9623"/>
                    <a:pt x="7455" y="9637"/>
                    <a:pt x="7417" y="9663"/>
                  </a:cubicBezTo>
                  <a:lnTo>
                    <a:pt x="5706" y="10922"/>
                  </a:lnTo>
                  <a:lnTo>
                    <a:pt x="5706" y="9687"/>
                  </a:lnTo>
                  <a:cubicBezTo>
                    <a:pt x="5851" y="9527"/>
                    <a:pt x="6016" y="9379"/>
                    <a:pt x="6195" y="9249"/>
                  </a:cubicBezTo>
                  <a:cubicBezTo>
                    <a:pt x="6728" y="8856"/>
                    <a:pt x="7347" y="8641"/>
                    <a:pt x="7891" y="8641"/>
                  </a:cubicBezTo>
                  <a:cubicBezTo>
                    <a:pt x="8080" y="8641"/>
                    <a:pt x="8259" y="8666"/>
                    <a:pt x="8423" y="8720"/>
                  </a:cubicBezTo>
                  <a:cubicBezTo>
                    <a:pt x="8562" y="8764"/>
                    <a:pt x="8683" y="8829"/>
                    <a:pt x="8791" y="8909"/>
                  </a:cubicBezTo>
                  <a:cubicBezTo>
                    <a:pt x="8837" y="9035"/>
                    <a:pt x="8861" y="9171"/>
                    <a:pt x="8864" y="9316"/>
                  </a:cubicBezTo>
                  <a:cubicBezTo>
                    <a:pt x="8867" y="9674"/>
                    <a:pt x="8735" y="10079"/>
                    <a:pt x="8489" y="10456"/>
                  </a:cubicBezTo>
                  <a:cubicBezTo>
                    <a:pt x="8427" y="10552"/>
                    <a:pt x="8454" y="10680"/>
                    <a:pt x="8549" y="10740"/>
                  </a:cubicBezTo>
                  <a:cubicBezTo>
                    <a:pt x="8583" y="10763"/>
                    <a:pt x="8622" y="10774"/>
                    <a:pt x="8661" y="10774"/>
                  </a:cubicBezTo>
                  <a:cubicBezTo>
                    <a:pt x="8728" y="10774"/>
                    <a:pt x="8794" y="10741"/>
                    <a:pt x="8834" y="10681"/>
                  </a:cubicBezTo>
                  <a:cubicBezTo>
                    <a:pt x="9127" y="10230"/>
                    <a:pt x="9279" y="9757"/>
                    <a:pt x="9273" y="9311"/>
                  </a:cubicBezTo>
                  <a:cubicBezTo>
                    <a:pt x="9270" y="9095"/>
                    <a:pt x="9229" y="8891"/>
                    <a:pt x="9153" y="8705"/>
                  </a:cubicBezTo>
                  <a:cubicBezTo>
                    <a:pt x="9139" y="8678"/>
                    <a:pt x="9118" y="8650"/>
                    <a:pt x="9093" y="8629"/>
                  </a:cubicBezTo>
                  <a:cubicBezTo>
                    <a:pt x="8938" y="8501"/>
                    <a:pt x="8754" y="8400"/>
                    <a:pt x="8549" y="8334"/>
                  </a:cubicBezTo>
                  <a:cubicBezTo>
                    <a:pt x="8341" y="8266"/>
                    <a:pt x="8117" y="8233"/>
                    <a:pt x="7884" y="8233"/>
                  </a:cubicBezTo>
                  <a:cubicBezTo>
                    <a:pt x="7254" y="8233"/>
                    <a:pt x="6559" y="8474"/>
                    <a:pt x="5950" y="8922"/>
                  </a:cubicBezTo>
                  <a:cubicBezTo>
                    <a:pt x="5864" y="8984"/>
                    <a:pt x="5781" y="9050"/>
                    <a:pt x="5704" y="9119"/>
                  </a:cubicBezTo>
                  <a:lnTo>
                    <a:pt x="5704" y="8164"/>
                  </a:lnTo>
                  <a:cubicBezTo>
                    <a:pt x="5772" y="8169"/>
                    <a:pt x="5839" y="8171"/>
                    <a:pt x="5907" y="8171"/>
                  </a:cubicBezTo>
                  <a:cubicBezTo>
                    <a:pt x="6145" y="8171"/>
                    <a:pt x="6386" y="8141"/>
                    <a:pt x="6626" y="8082"/>
                  </a:cubicBezTo>
                  <a:cubicBezTo>
                    <a:pt x="7129" y="7958"/>
                    <a:pt x="8364" y="7505"/>
                    <a:pt x="8948" y="5991"/>
                  </a:cubicBezTo>
                  <a:cubicBezTo>
                    <a:pt x="9361" y="4952"/>
                    <a:pt x="9579" y="3713"/>
                    <a:pt x="9550" y="2595"/>
                  </a:cubicBezTo>
                  <a:lnTo>
                    <a:pt x="9550" y="2592"/>
                  </a:lnTo>
                  <a:cubicBezTo>
                    <a:pt x="9523" y="1950"/>
                    <a:pt x="9420" y="1479"/>
                    <a:pt x="9227" y="1117"/>
                  </a:cubicBezTo>
                  <a:cubicBezTo>
                    <a:pt x="9143" y="959"/>
                    <a:pt x="9037" y="818"/>
                    <a:pt x="8915" y="700"/>
                  </a:cubicBezTo>
                  <a:cubicBezTo>
                    <a:pt x="8892" y="675"/>
                    <a:pt x="8862" y="658"/>
                    <a:pt x="8828" y="649"/>
                  </a:cubicBezTo>
                  <a:cubicBezTo>
                    <a:pt x="8684" y="609"/>
                    <a:pt x="8531" y="588"/>
                    <a:pt x="8372" y="588"/>
                  </a:cubicBezTo>
                  <a:cubicBezTo>
                    <a:pt x="8352" y="588"/>
                    <a:pt x="8332" y="588"/>
                    <a:pt x="8312" y="589"/>
                  </a:cubicBezTo>
                  <a:cubicBezTo>
                    <a:pt x="7902" y="604"/>
                    <a:pt x="7445" y="747"/>
                    <a:pt x="6876" y="1047"/>
                  </a:cubicBezTo>
                  <a:lnTo>
                    <a:pt x="6874" y="1049"/>
                  </a:lnTo>
                  <a:cubicBezTo>
                    <a:pt x="6751" y="1115"/>
                    <a:pt x="6629" y="1188"/>
                    <a:pt x="6507" y="1262"/>
                  </a:cubicBezTo>
                  <a:cubicBezTo>
                    <a:pt x="6118" y="746"/>
                    <a:pt x="5751" y="410"/>
                    <a:pt x="5358" y="200"/>
                  </a:cubicBezTo>
                  <a:cubicBezTo>
                    <a:pt x="5183" y="110"/>
                    <a:pt x="5003" y="43"/>
                    <a:pt x="4820" y="5"/>
                  </a:cubicBezTo>
                  <a:cubicBezTo>
                    <a:pt x="4806" y="2"/>
                    <a:pt x="4791" y="0"/>
                    <a:pt x="47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713;p74"/>
            <p:cNvSpPr/>
            <p:nvPr/>
          </p:nvSpPr>
          <p:spPr>
            <a:xfrm>
              <a:off x="6877602" y="3564074"/>
              <a:ext cx="12398" cy="20150"/>
            </a:xfrm>
            <a:custGeom>
              <a:avLst/>
              <a:gdLst/>
              <a:ahLst/>
              <a:cxnLst/>
              <a:rect l="l" t="t" r="r" b="b"/>
              <a:pathLst>
                <a:path w="411" h="668" extrusionOk="0">
                  <a:moveTo>
                    <a:pt x="205" y="0"/>
                  </a:moveTo>
                  <a:cubicBezTo>
                    <a:pt x="93" y="0"/>
                    <a:pt x="1" y="92"/>
                    <a:pt x="1" y="204"/>
                  </a:cubicBezTo>
                  <a:lnTo>
                    <a:pt x="1" y="462"/>
                  </a:lnTo>
                  <a:cubicBezTo>
                    <a:pt x="1" y="574"/>
                    <a:pt x="93" y="667"/>
                    <a:pt x="205" y="667"/>
                  </a:cubicBezTo>
                  <a:cubicBezTo>
                    <a:pt x="320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714;p74"/>
            <p:cNvSpPr/>
            <p:nvPr/>
          </p:nvSpPr>
          <p:spPr>
            <a:xfrm>
              <a:off x="6958291" y="3564074"/>
              <a:ext cx="12428" cy="20150"/>
            </a:xfrm>
            <a:custGeom>
              <a:avLst/>
              <a:gdLst/>
              <a:ahLst/>
              <a:cxnLst/>
              <a:rect l="l" t="t" r="r" b="b"/>
              <a:pathLst>
                <a:path w="412" h="668" extrusionOk="0">
                  <a:moveTo>
                    <a:pt x="206" y="0"/>
                  </a:moveTo>
                  <a:cubicBezTo>
                    <a:pt x="92" y="0"/>
                    <a:pt x="0" y="92"/>
                    <a:pt x="0" y="204"/>
                  </a:cubicBezTo>
                  <a:lnTo>
                    <a:pt x="0" y="462"/>
                  </a:lnTo>
                  <a:cubicBezTo>
                    <a:pt x="0" y="577"/>
                    <a:pt x="93" y="667"/>
                    <a:pt x="206" y="667"/>
                  </a:cubicBezTo>
                  <a:cubicBezTo>
                    <a:pt x="318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18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2715;p74"/>
            <p:cNvSpPr/>
            <p:nvPr/>
          </p:nvSpPr>
          <p:spPr>
            <a:xfrm>
              <a:off x="6906529" y="3571555"/>
              <a:ext cx="35172" cy="17315"/>
            </a:xfrm>
            <a:custGeom>
              <a:avLst/>
              <a:gdLst/>
              <a:ahLst/>
              <a:cxnLst/>
              <a:rect l="l" t="t" r="r" b="b"/>
              <a:pathLst>
                <a:path w="1166" h="574" extrusionOk="0">
                  <a:moveTo>
                    <a:pt x="936" y="0"/>
                  </a:moveTo>
                  <a:cubicBezTo>
                    <a:pt x="878" y="0"/>
                    <a:pt x="822" y="24"/>
                    <a:pt x="781" y="72"/>
                  </a:cubicBezTo>
                  <a:cubicBezTo>
                    <a:pt x="731" y="129"/>
                    <a:pt x="659" y="162"/>
                    <a:pt x="583" y="162"/>
                  </a:cubicBezTo>
                  <a:cubicBezTo>
                    <a:pt x="508" y="162"/>
                    <a:pt x="435" y="129"/>
                    <a:pt x="385" y="72"/>
                  </a:cubicBezTo>
                  <a:cubicBezTo>
                    <a:pt x="345" y="25"/>
                    <a:pt x="287" y="1"/>
                    <a:pt x="229" y="1"/>
                  </a:cubicBezTo>
                  <a:cubicBezTo>
                    <a:pt x="181" y="1"/>
                    <a:pt x="133" y="17"/>
                    <a:pt x="95" y="51"/>
                  </a:cubicBezTo>
                  <a:cubicBezTo>
                    <a:pt x="9" y="125"/>
                    <a:pt x="0" y="257"/>
                    <a:pt x="74" y="341"/>
                  </a:cubicBezTo>
                  <a:cubicBezTo>
                    <a:pt x="202" y="487"/>
                    <a:pt x="386" y="573"/>
                    <a:pt x="583" y="573"/>
                  </a:cubicBezTo>
                  <a:cubicBezTo>
                    <a:pt x="780" y="573"/>
                    <a:pt x="965" y="489"/>
                    <a:pt x="1092" y="341"/>
                  </a:cubicBezTo>
                  <a:cubicBezTo>
                    <a:pt x="1166" y="257"/>
                    <a:pt x="1159" y="125"/>
                    <a:pt x="1071" y="51"/>
                  </a:cubicBezTo>
                  <a:cubicBezTo>
                    <a:pt x="1032" y="17"/>
                    <a:pt x="984" y="0"/>
                    <a:pt x="93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16322;p92"/>
          <p:cNvGrpSpPr/>
          <p:nvPr/>
        </p:nvGrpSpPr>
        <p:grpSpPr>
          <a:xfrm>
            <a:off x="1771345" y="3029222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389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16322;p92"/>
          <p:cNvGrpSpPr/>
          <p:nvPr/>
        </p:nvGrpSpPr>
        <p:grpSpPr>
          <a:xfrm>
            <a:off x="2571837" y="2420370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413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16322;p92"/>
          <p:cNvGrpSpPr/>
          <p:nvPr/>
        </p:nvGrpSpPr>
        <p:grpSpPr>
          <a:xfrm>
            <a:off x="4310586" y="1597540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437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16322;p92"/>
          <p:cNvGrpSpPr/>
          <p:nvPr/>
        </p:nvGrpSpPr>
        <p:grpSpPr>
          <a:xfrm>
            <a:off x="5290473" y="3829647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461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16802;p92"/>
          <p:cNvGrpSpPr/>
          <p:nvPr/>
        </p:nvGrpSpPr>
        <p:grpSpPr>
          <a:xfrm>
            <a:off x="8584979" y="2458899"/>
            <a:ext cx="570651" cy="65342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485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16802;p92"/>
          <p:cNvGrpSpPr/>
          <p:nvPr/>
        </p:nvGrpSpPr>
        <p:grpSpPr>
          <a:xfrm>
            <a:off x="10037346" y="1782356"/>
            <a:ext cx="570651" cy="65342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500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16839;p92"/>
          <p:cNvGrpSpPr/>
          <p:nvPr/>
        </p:nvGrpSpPr>
        <p:grpSpPr>
          <a:xfrm>
            <a:off x="6849399" y="2594767"/>
            <a:ext cx="639233" cy="735020"/>
            <a:chOff x="4413174" y="3348241"/>
            <a:chExt cx="336726" cy="360972"/>
          </a:xfrm>
          <a:solidFill>
            <a:srgbClr val="FF0000"/>
          </a:solidFill>
        </p:grpSpPr>
        <p:sp>
          <p:nvSpPr>
            <p:cNvPr id="515" name="Google Shape;16840;p92"/>
            <p:cNvSpPr/>
            <p:nvPr/>
          </p:nvSpPr>
          <p:spPr>
            <a:xfrm>
              <a:off x="4466255" y="3534245"/>
              <a:ext cx="233789" cy="169542"/>
            </a:xfrm>
            <a:custGeom>
              <a:avLst/>
              <a:gdLst/>
              <a:ahLst/>
              <a:cxnLst/>
              <a:rect l="l" t="t" r="r" b="b"/>
              <a:pathLst>
                <a:path w="8919" h="6468" extrusionOk="0">
                  <a:moveTo>
                    <a:pt x="1" y="1"/>
                  </a:moveTo>
                  <a:lnTo>
                    <a:pt x="4175" y="3450"/>
                  </a:lnTo>
                  <a:lnTo>
                    <a:pt x="3746" y="6468"/>
                  </a:lnTo>
                  <a:lnTo>
                    <a:pt x="5040" y="6468"/>
                  </a:lnTo>
                  <a:lnTo>
                    <a:pt x="4607" y="3450"/>
                  </a:lnTo>
                  <a:lnTo>
                    <a:pt x="8919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16841;p92"/>
            <p:cNvSpPr/>
            <p:nvPr/>
          </p:nvSpPr>
          <p:spPr>
            <a:xfrm>
              <a:off x="4570869" y="3630287"/>
              <a:ext cx="21049" cy="28336"/>
            </a:xfrm>
            <a:custGeom>
              <a:avLst/>
              <a:gdLst/>
              <a:ahLst/>
              <a:cxnLst/>
              <a:rect l="l" t="t" r="r" b="b"/>
              <a:pathLst>
                <a:path w="803" h="1081" extrusionOk="0">
                  <a:moveTo>
                    <a:pt x="156" y="1"/>
                  </a:moveTo>
                  <a:lnTo>
                    <a:pt x="1" y="1080"/>
                  </a:lnTo>
                  <a:lnTo>
                    <a:pt x="803" y="1080"/>
                  </a:lnTo>
                  <a:lnTo>
                    <a:pt x="648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16842;p92"/>
            <p:cNvSpPr/>
            <p:nvPr/>
          </p:nvSpPr>
          <p:spPr>
            <a:xfrm>
              <a:off x="4581380" y="3595818"/>
              <a:ext cx="137642" cy="40184"/>
            </a:xfrm>
            <a:custGeom>
              <a:avLst/>
              <a:gdLst/>
              <a:ahLst/>
              <a:cxnLst/>
              <a:rect l="l" t="t" r="r" b="b"/>
              <a:pathLst>
                <a:path w="5251" h="1533" extrusionOk="0">
                  <a:moveTo>
                    <a:pt x="3902" y="0"/>
                  </a:moveTo>
                  <a:cubicBezTo>
                    <a:pt x="3679" y="0"/>
                    <a:pt x="3456" y="9"/>
                    <a:pt x="3232" y="25"/>
                  </a:cubicBezTo>
                  <a:lnTo>
                    <a:pt x="1" y="1105"/>
                  </a:lnTo>
                  <a:lnTo>
                    <a:pt x="1" y="1323"/>
                  </a:lnTo>
                  <a:cubicBezTo>
                    <a:pt x="603" y="1471"/>
                    <a:pt x="1159" y="1532"/>
                    <a:pt x="1665" y="1532"/>
                  </a:cubicBezTo>
                  <a:cubicBezTo>
                    <a:pt x="3480" y="1532"/>
                    <a:pt x="4664" y="745"/>
                    <a:pt x="5145" y="349"/>
                  </a:cubicBezTo>
                  <a:cubicBezTo>
                    <a:pt x="5251" y="261"/>
                    <a:pt x="5198" y="89"/>
                    <a:pt x="5065" y="75"/>
                  </a:cubicBezTo>
                  <a:cubicBezTo>
                    <a:pt x="4678" y="25"/>
                    <a:pt x="4290" y="0"/>
                    <a:pt x="3902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16843;p92"/>
            <p:cNvSpPr/>
            <p:nvPr/>
          </p:nvSpPr>
          <p:spPr>
            <a:xfrm>
              <a:off x="4581301" y="3536080"/>
              <a:ext cx="155152" cy="88624"/>
            </a:xfrm>
            <a:custGeom>
              <a:avLst/>
              <a:gdLst/>
              <a:ahLst/>
              <a:cxnLst/>
              <a:rect l="l" t="t" r="r" b="b"/>
              <a:pathLst>
                <a:path w="5919" h="3381" extrusionOk="0">
                  <a:moveTo>
                    <a:pt x="5736" y="0"/>
                  </a:moveTo>
                  <a:cubicBezTo>
                    <a:pt x="5725" y="0"/>
                    <a:pt x="5713" y="2"/>
                    <a:pt x="5700" y="5"/>
                  </a:cubicBezTo>
                  <a:cubicBezTo>
                    <a:pt x="1635" y="929"/>
                    <a:pt x="0" y="3380"/>
                    <a:pt x="0" y="3380"/>
                  </a:cubicBezTo>
                  <a:cubicBezTo>
                    <a:pt x="3629" y="2864"/>
                    <a:pt x="5317" y="965"/>
                    <a:pt x="5848" y="226"/>
                  </a:cubicBezTo>
                  <a:cubicBezTo>
                    <a:pt x="5918" y="131"/>
                    <a:pt x="5847" y="0"/>
                    <a:pt x="573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16844;p92"/>
            <p:cNvSpPr/>
            <p:nvPr/>
          </p:nvSpPr>
          <p:spPr>
            <a:xfrm>
              <a:off x="4443764" y="3595818"/>
              <a:ext cx="137563" cy="40184"/>
            </a:xfrm>
            <a:custGeom>
              <a:avLst/>
              <a:gdLst/>
              <a:ahLst/>
              <a:cxnLst/>
              <a:rect l="l" t="t" r="r" b="b"/>
              <a:pathLst>
                <a:path w="5248" h="1533" extrusionOk="0">
                  <a:moveTo>
                    <a:pt x="1346" y="0"/>
                  </a:moveTo>
                  <a:cubicBezTo>
                    <a:pt x="958" y="0"/>
                    <a:pt x="571" y="25"/>
                    <a:pt x="187" y="75"/>
                  </a:cubicBezTo>
                  <a:cubicBezTo>
                    <a:pt x="50" y="89"/>
                    <a:pt x="1" y="261"/>
                    <a:pt x="106" y="349"/>
                  </a:cubicBezTo>
                  <a:cubicBezTo>
                    <a:pt x="587" y="745"/>
                    <a:pt x="1772" y="1532"/>
                    <a:pt x="3585" y="1532"/>
                  </a:cubicBezTo>
                  <a:cubicBezTo>
                    <a:pt x="4091" y="1532"/>
                    <a:pt x="4645" y="1471"/>
                    <a:pt x="5247" y="1323"/>
                  </a:cubicBezTo>
                  <a:lnTo>
                    <a:pt x="5247" y="1105"/>
                  </a:lnTo>
                  <a:lnTo>
                    <a:pt x="2016" y="25"/>
                  </a:lnTo>
                  <a:cubicBezTo>
                    <a:pt x="1793" y="9"/>
                    <a:pt x="1569" y="0"/>
                    <a:pt x="134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16845;p92"/>
            <p:cNvSpPr/>
            <p:nvPr/>
          </p:nvSpPr>
          <p:spPr>
            <a:xfrm>
              <a:off x="4427906" y="3432278"/>
              <a:ext cx="43093" cy="42464"/>
            </a:xfrm>
            <a:custGeom>
              <a:avLst/>
              <a:gdLst/>
              <a:ahLst/>
              <a:cxnLst/>
              <a:rect l="l" t="t" r="r" b="b"/>
              <a:pathLst>
                <a:path w="1644" h="1620" extrusionOk="0">
                  <a:moveTo>
                    <a:pt x="196" y="1"/>
                  </a:moveTo>
                  <a:cubicBezTo>
                    <a:pt x="87" y="1"/>
                    <a:pt x="1" y="100"/>
                    <a:pt x="29" y="213"/>
                  </a:cubicBezTo>
                  <a:lnTo>
                    <a:pt x="310" y="1429"/>
                  </a:lnTo>
                  <a:lnTo>
                    <a:pt x="1643" y="1619"/>
                  </a:lnTo>
                  <a:lnTo>
                    <a:pt x="1643" y="1619"/>
                  </a:lnTo>
                  <a:lnTo>
                    <a:pt x="1453" y="286"/>
                  </a:lnTo>
                  <a:lnTo>
                    <a:pt x="237" y="5"/>
                  </a:lnTo>
                  <a:cubicBezTo>
                    <a:pt x="223" y="2"/>
                    <a:pt x="209" y="1"/>
                    <a:pt x="19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16846;p92"/>
            <p:cNvSpPr/>
            <p:nvPr/>
          </p:nvSpPr>
          <p:spPr>
            <a:xfrm>
              <a:off x="4458994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176" y="1"/>
                  </a:moveTo>
                  <a:cubicBezTo>
                    <a:pt x="82" y="1"/>
                    <a:pt x="1" y="78"/>
                    <a:pt x="4" y="180"/>
                  </a:cubicBezTo>
                  <a:cubicBezTo>
                    <a:pt x="14" y="732"/>
                    <a:pt x="81" y="2079"/>
                    <a:pt x="433" y="2972"/>
                  </a:cubicBezTo>
                  <a:cubicBezTo>
                    <a:pt x="689" y="3623"/>
                    <a:pt x="1076" y="4140"/>
                    <a:pt x="1684" y="4217"/>
                  </a:cubicBezTo>
                  <a:cubicBezTo>
                    <a:pt x="1732" y="4223"/>
                    <a:pt x="1780" y="4226"/>
                    <a:pt x="1827" y="4226"/>
                  </a:cubicBezTo>
                  <a:cubicBezTo>
                    <a:pt x="2405" y="4226"/>
                    <a:pt x="2911" y="3798"/>
                    <a:pt x="3080" y="3229"/>
                  </a:cubicBezTo>
                  <a:cubicBezTo>
                    <a:pt x="3284" y="2543"/>
                    <a:pt x="3094" y="1805"/>
                    <a:pt x="2592" y="1302"/>
                  </a:cubicBezTo>
                  <a:cubicBezTo>
                    <a:pt x="1997" y="708"/>
                    <a:pt x="753" y="205"/>
                    <a:pt x="236" y="11"/>
                  </a:cubicBezTo>
                  <a:cubicBezTo>
                    <a:pt x="216" y="4"/>
                    <a:pt x="195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16847;p92"/>
            <p:cNvSpPr/>
            <p:nvPr/>
          </p:nvSpPr>
          <p:spPr>
            <a:xfrm>
              <a:off x="4420016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205" y="0"/>
                  </a:moveTo>
                  <a:cubicBezTo>
                    <a:pt x="85" y="0"/>
                    <a:pt x="0" y="122"/>
                    <a:pt x="45" y="233"/>
                  </a:cubicBezTo>
                  <a:cubicBezTo>
                    <a:pt x="235" y="753"/>
                    <a:pt x="738" y="1994"/>
                    <a:pt x="1332" y="2589"/>
                  </a:cubicBezTo>
                  <a:cubicBezTo>
                    <a:pt x="1701" y="2959"/>
                    <a:pt x="2197" y="3159"/>
                    <a:pt x="2704" y="3159"/>
                  </a:cubicBezTo>
                  <a:cubicBezTo>
                    <a:pt x="2890" y="3159"/>
                    <a:pt x="3077" y="3132"/>
                    <a:pt x="3259" y="3077"/>
                  </a:cubicBezTo>
                  <a:cubicBezTo>
                    <a:pt x="3875" y="2895"/>
                    <a:pt x="4328" y="2318"/>
                    <a:pt x="4247" y="1681"/>
                  </a:cubicBezTo>
                  <a:cubicBezTo>
                    <a:pt x="4174" y="1073"/>
                    <a:pt x="3653" y="686"/>
                    <a:pt x="3006" y="430"/>
                  </a:cubicBezTo>
                  <a:cubicBezTo>
                    <a:pt x="2109" y="78"/>
                    <a:pt x="763" y="11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16848;p92"/>
            <p:cNvSpPr/>
            <p:nvPr/>
          </p:nvSpPr>
          <p:spPr>
            <a:xfrm>
              <a:off x="4691813" y="3432278"/>
              <a:ext cx="42989" cy="42464"/>
            </a:xfrm>
            <a:custGeom>
              <a:avLst/>
              <a:gdLst/>
              <a:ahLst/>
              <a:cxnLst/>
              <a:rect l="l" t="t" r="r" b="b"/>
              <a:pathLst>
                <a:path w="1640" h="1620" extrusionOk="0">
                  <a:moveTo>
                    <a:pt x="1446" y="1"/>
                  </a:moveTo>
                  <a:cubicBezTo>
                    <a:pt x="1433" y="1"/>
                    <a:pt x="1420" y="2"/>
                    <a:pt x="1407" y="5"/>
                  </a:cubicBezTo>
                  <a:lnTo>
                    <a:pt x="190" y="286"/>
                  </a:lnTo>
                  <a:lnTo>
                    <a:pt x="1" y="1619"/>
                  </a:lnTo>
                  <a:lnTo>
                    <a:pt x="1" y="1619"/>
                  </a:lnTo>
                  <a:lnTo>
                    <a:pt x="1333" y="1429"/>
                  </a:lnTo>
                  <a:lnTo>
                    <a:pt x="1615" y="213"/>
                  </a:lnTo>
                  <a:cubicBezTo>
                    <a:pt x="1640" y="100"/>
                    <a:pt x="1553" y="1"/>
                    <a:pt x="144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16849;p92"/>
            <p:cNvSpPr/>
            <p:nvPr/>
          </p:nvSpPr>
          <p:spPr>
            <a:xfrm>
              <a:off x="4617710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3108" y="1"/>
                  </a:moveTo>
                  <a:cubicBezTo>
                    <a:pt x="3088" y="1"/>
                    <a:pt x="3069" y="4"/>
                    <a:pt x="3049" y="11"/>
                  </a:cubicBezTo>
                  <a:cubicBezTo>
                    <a:pt x="2529" y="205"/>
                    <a:pt x="1287" y="708"/>
                    <a:pt x="690" y="1302"/>
                  </a:cubicBezTo>
                  <a:cubicBezTo>
                    <a:pt x="187" y="1805"/>
                    <a:pt x="0" y="2543"/>
                    <a:pt x="204" y="3229"/>
                  </a:cubicBezTo>
                  <a:cubicBezTo>
                    <a:pt x="373" y="3798"/>
                    <a:pt x="879" y="4226"/>
                    <a:pt x="1458" y="4226"/>
                  </a:cubicBezTo>
                  <a:cubicBezTo>
                    <a:pt x="1505" y="4226"/>
                    <a:pt x="1552" y="4223"/>
                    <a:pt x="1600" y="4217"/>
                  </a:cubicBezTo>
                  <a:cubicBezTo>
                    <a:pt x="2209" y="4140"/>
                    <a:pt x="2595" y="3623"/>
                    <a:pt x="2849" y="2972"/>
                  </a:cubicBezTo>
                  <a:cubicBezTo>
                    <a:pt x="3200" y="2079"/>
                    <a:pt x="3267" y="732"/>
                    <a:pt x="3281" y="180"/>
                  </a:cubicBezTo>
                  <a:cubicBezTo>
                    <a:pt x="3284" y="78"/>
                    <a:pt x="3200" y="1"/>
                    <a:pt x="3108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16850;p92"/>
            <p:cNvSpPr/>
            <p:nvPr/>
          </p:nvSpPr>
          <p:spPr>
            <a:xfrm>
              <a:off x="4629218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4124" y="0"/>
                  </a:moveTo>
                  <a:cubicBezTo>
                    <a:pt x="4122" y="0"/>
                    <a:pt x="4120" y="1"/>
                    <a:pt x="4119" y="1"/>
                  </a:cubicBezTo>
                  <a:cubicBezTo>
                    <a:pt x="3567" y="11"/>
                    <a:pt x="2220" y="78"/>
                    <a:pt x="1327" y="430"/>
                  </a:cubicBezTo>
                  <a:cubicBezTo>
                    <a:pt x="676" y="686"/>
                    <a:pt x="156" y="1073"/>
                    <a:pt x="82" y="1681"/>
                  </a:cubicBezTo>
                  <a:cubicBezTo>
                    <a:pt x="1" y="2318"/>
                    <a:pt x="455" y="2895"/>
                    <a:pt x="1070" y="3077"/>
                  </a:cubicBezTo>
                  <a:cubicBezTo>
                    <a:pt x="1253" y="3132"/>
                    <a:pt x="1439" y="3159"/>
                    <a:pt x="1625" y="3159"/>
                  </a:cubicBezTo>
                  <a:cubicBezTo>
                    <a:pt x="2132" y="3159"/>
                    <a:pt x="2629" y="2959"/>
                    <a:pt x="2997" y="2589"/>
                  </a:cubicBezTo>
                  <a:cubicBezTo>
                    <a:pt x="3591" y="1994"/>
                    <a:pt x="4094" y="753"/>
                    <a:pt x="4284" y="233"/>
                  </a:cubicBezTo>
                  <a:cubicBezTo>
                    <a:pt x="4329" y="122"/>
                    <a:pt x="4244" y="0"/>
                    <a:pt x="4124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16851;p92"/>
            <p:cNvSpPr/>
            <p:nvPr/>
          </p:nvSpPr>
          <p:spPr>
            <a:xfrm>
              <a:off x="4560200" y="3358909"/>
              <a:ext cx="42412" cy="58218"/>
            </a:xfrm>
            <a:custGeom>
              <a:avLst/>
              <a:gdLst/>
              <a:ahLst/>
              <a:cxnLst/>
              <a:rect l="l" t="t" r="r" b="b"/>
              <a:pathLst>
                <a:path w="1618" h="2221" extrusionOk="0">
                  <a:moveTo>
                    <a:pt x="807" y="1"/>
                  </a:moveTo>
                  <a:cubicBezTo>
                    <a:pt x="751" y="1"/>
                    <a:pt x="695" y="28"/>
                    <a:pt x="661" y="82"/>
                  </a:cubicBezTo>
                  <a:lnTo>
                    <a:pt x="0" y="1141"/>
                  </a:lnTo>
                  <a:lnTo>
                    <a:pt x="805" y="2220"/>
                  </a:lnTo>
                  <a:lnTo>
                    <a:pt x="1618" y="1141"/>
                  </a:lnTo>
                  <a:lnTo>
                    <a:pt x="953" y="82"/>
                  </a:lnTo>
                  <a:cubicBezTo>
                    <a:pt x="920" y="28"/>
                    <a:pt x="863" y="1"/>
                    <a:pt x="807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16852;p92"/>
            <p:cNvSpPr/>
            <p:nvPr/>
          </p:nvSpPr>
          <p:spPr>
            <a:xfrm>
              <a:off x="4551524" y="3375135"/>
              <a:ext cx="80682" cy="119634"/>
            </a:xfrm>
            <a:custGeom>
              <a:avLst/>
              <a:gdLst/>
              <a:ahLst/>
              <a:cxnLst/>
              <a:rect l="l" t="t" r="r" b="b"/>
              <a:pathLst>
                <a:path w="3078" h="4564" extrusionOk="0">
                  <a:moveTo>
                    <a:pt x="2165" y="1"/>
                  </a:moveTo>
                  <a:cubicBezTo>
                    <a:pt x="2120" y="1"/>
                    <a:pt x="2075" y="18"/>
                    <a:pt x="2040" y="54"/>
                  </a:cubicBezTo>
                  <a:cubicBezTo>
                    <a:pt x="1660" y="452"/>
                    <a:pt x="753" y="1454"/>
                    <a:pt x="370" y="2333"/>
                  </a:cubicBezTo>
                  <a:cubicBezTo>
                    <a:pt x="92" y="2973"/>
                    <a:pt x="1" y="3613"/>
                    <a:pt x="373" y="4095"/>
                  </a:cubicBezTo>
                  <a:cubicBezTo>
                    <a:pt x="616" y="4409"/>
                    <a:pt x="986" y="4563"/>
                    <a:pt x="1367" y="4563"/>
                  </a:cubicBezTo>
                  <a:cubicBezTo>
                    <a:pt x="1604" y="4563"/>
                    <a:pt x="1844" y="4504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7"/>
                    <a:pt x="2553" y="603"/>
                    <a:pt x="2321" y="100"/>
                  </a:cubicBezTo>
                  <a:cubicBezTo>
                    <a:pt x="2292" y="36"/>
                    <a:pt x="2229" y="1"/>
                    <a:pt x="2165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16853;p92"/>
            <p:cNvSpPr/>
            <p:nvPr/>
          </p:nvSpPr>
          <p:spPr>
            <a:xfrm>
              <a:off x="4530501" y="3375135"/>
              <a:ext cx="80787" cy="119634"/>
            </a:xfrm>
            <a:custGeom>
              <a:avLst/>
              <a:gdLst/>
              <a:ahLst/>
              <a:cxnLst/>
              <a:rect l="l" t="t" r="r" b="b"/>
              <a:pathLst>
                <a:path w="3082" h="4564" extrusionOk="0">
                  <a:moveTo>
                    <a:pt x="913" y="1"/>
                  </a:moveTo>
                  <a:cubicBezTo>
                    <a:pt x="849" y="1"/>
                    <a:pt x="786" y="36"/>
                    <a:pt x="757" y="100"/>
                  </a:cubicBezTo>
                  <a:cubicBezTo>
                    <a:pt x="525" y="603"/>
                    <a:pt x="1" y="1837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4"/>
                    <a:pt x="1476" y="4563"/>
                    <a:pt x="1712" y="4563"/>
                  </a:cubicBezTo>
                  <a:cubicBezTo>
                    <a:pt x="2092" y="4563"/>
                    <a:pt x="2462" y="4409"/>
                    <a:pt x="2705" y="4095"/>
                  </a:cubicBezTo>
                  <a:cubicBezTo>
                    <a:pt x="3081" y="3613"/>
                    <a:pt x="2986" y="2973"/>
                    <a:pt x="2708" y="2333"/>
                  </a:cubicBezTo>
                  <a:cubicBezTo>
                    <a:pt x="2325" y="1454"/>
                    <a:pt x="1421" y="452"/>
                    <a:pt x="1038" y="54"/>
                  </a:cubicBezTo>
                  <a:cubicBezTo>
                    <a:pt x="1003" y="18"/>
                    <a:pt x="958" y="1"/>
                    <a:pt x="91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16854;p92"/>
            <p:cNvSpPr/>
            <p:nvPr/>
          </p:nvSpPr>
          <p:spPr>
            <a:xfrm>
              <a:off x="4426281" y="3536080"/>
              <a:ext cx="155126" cy="88624"/>
            </a:xfrm>
            <a:custGeom>
              <a:avLst/>
              <a:gdLst/>
              <a:ahLst/>
              <a:cxnLst/>
              <a:rect l="l" t="t" r="r" b="b"/>
              <a:pathLst>
                <a:path w="5918" h="3381" extrusionOk="0">
                  <a:moveTo>
                    <a:pt x="183" y="0"/>
                  </a:moveTo>
                  <a:cubicBezTo>
                    <a:pt x="74" y="0"/>
                    <a:pt x="0" y="131"/>
                    <a:pt x="74" y="226"/>
                  </a:cubicBezTo>
                  <a:cubicBezTo>
                    <a:pt x="601" y="965"/>
                    <a:pt x="2292" y="2864"/>
                    <a:pt x="5918" y="3380"/>
                  </a:cubicBezTo>
                  <a:cubicBezTo>
                    <a:pt x="5918" y="3380"/>
                    <a:pt x="4283" y="929"/>
                    <a:pt x="218" y="5"/>
                  </a:cubicBezTo>
                  <a:cubicBezTo>
                    <a:pt x="206" y="2"/>
                    <a:pt x="194" y="0"/>
                    <a:pt x="18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16855;p92"/>
            <p:cNvSpPr/>
            <p:nvPr/>
          </p:nvSpPr>
          <p:spPr>
            <a:xfrm>
              <a:off x="4560200" y="3464834"/>
              <a:ext cx="42412" cy="58192"/>
            </a:xfrm>
            <a:custGeom>
              <a:avLst/>
              <a:gdLst/>
              <a:ahLst/>
              <a:cxnLst/>
              <a:rect l="l" t="t" r="r" b="b"/>
              <a:pathLst>
                <a:path w="1618" h="2220" extrusionOk="0">
                  <a:moveTo>
                    <a:pt x="807" y="0"/>
                  </a:moveTo>
                  <a:cubicBezTo>
                    <a:pt x="751" y="0"/>
                    <a:pt x="695" y="27"/>
                    <a:pt x="661" y="82"/>
                  </a:cubicBezTo>
                  <a:lnTo>
                    <a:pt x="0" y="1140"/>
                  </a:lnTo>
                  <a:lnTo>
                    <a:pt x="805" y="2220"/>
                  </a:lnTo>
                  <a:lnTo>
                    <a:pt x="1618" y="1140"/>
                  </a:lnTo>
                  <a:lnTo>
                    <a:pt x="953" y="82"/>
                  </a:lnTo>
                  <a:cubicBezTo>
                    <a:pt x="920" y="27"/>
                    <a:pt x="863" y="0"/>
                    <a:pt x="807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16856;p92"/>
            <p:cNvSpPr/>
            <p:nvPr/>
          </p:nvSpPr>
          <p:spPr>
            <a:xfrm>
              <a:off x="4551524" y="3481060"/>
              <a:ext cx="80682" cy="119608"/>
            </a:xfrm>
            <a:custGeom>
              <a:avLst/>
              <a:gdLst/>
              <a:ahLst/>
              <a:cxnLst/>
              <a:rect l="l" t="t" r="r" b="b"/>
              <a:pathLst>
                <a:path w="3078" h="4563" extrusionOk="0">
                  <a:moveTo>
                    <a:pt x="2165" y="0"/>
                  </a:moveTo>
                  <a:cubicBezTo>
                    <a:pt x="2120" y="0"/>
                    <a:pt x="2075" y="17"/>
                    <a:pt x="2040" y="54"/>
                  </a:cubicBezTo>
                  <a:cubicBezTo>
                    <a:pt x="1660" y="451"/>
                    <a:pt x="753" y="1453"/>
                    <a:pt x="370" y="2332"/>
                  </a:cubicBezTo>
                  <a:cubicBezTo>
                    <a:pt x="92" y="2972"/>
                    <a:pt x="1" y="3612"/>
                    <a:pt x="373" y="4094"/>
                  </a:cubicBezTo>
                  <a:cubicBezTo>
                    <a:pt x="616" y="4408"/>
                    <a:pt x="986" y="4562"/>
                    <a:pt x="1367" y="4562"/>
                  </a:cubicBezTo>
                  <a:cubicBezTo>
                    <a:pt x="1604" y="4562"/>
                    <a:pt x="1844" y="4503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6"/>
                    <a:pt x="2553" y="602"/>
                    <a:pt x="2321" y="99"/>
                  </a:cubicBezTo>
                  <a:cubicBezTo>
                    <a:pt x="2292" y="35"/>
                    <a:pt x="2229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16857;p92"/>
            <p:cNvSpPr/>
            <p:nvPr/>
          </p:nvSpPr>
          <p:spPr>
            <a:xfrm>
              <a:off x="4530501" y="3481060"/>
              <a:ext cx="80787" cy="119608"/>
            </a:xfrm>
            <a:custGeom>
              <a:avLst/>
              <a:gdLst/>
              <a:ahLst/>
              <a:cxnLst/>
              <a:rect l="l" t="t" r="r" b="b"/>
              <a:pathLst>
                <a:path w="3082" h="4563" extrusionOk="0">
                  <a:moveTo>
                    <a:pt x="913" y="0"/>
                  </a:moveTo>
                  <a:cubicBezTo>
                    <a:pt x="849" y="0"/>
                    <a:pt x="786" y="35"/>
                    <a:pt x="757" y="99"/>
                  </a:cubicBezTo>
                  <a:cubicBezTo>
                    <a:pt x="525" y="602"/>
                    <a:pt x="1" y="1836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3"/>
                    <a:pt x="1476" y="4562"/>
                    <a:pt x="1712" y="4562"/>
                  </a:cubicBezTo>
                  <a:cubicBezTo>
                    <a:pt x="2092" y="4562"/>
                    <a:pt x="2462" y="4408"/>
                    <a:pt x="2705" y="4094"/>
                  </a:cubicBezTo>
                  <a:cubicBezTo>
                    <a:pt x="3081" y="3612"/>
                    <a:pt x="2986" y="2972"/>
                    <a:pt x="2708" y="2332"/>
                  </a:cubicBezTo>
                  <a:cubicBezTo>
                    <a:pt x="2325" y="1453"/>
                    <a:pt x="1421" y="451"/>
                    <a:pt x="1038" y="54"/>
                  </a:cubicBezTo>
                  <a:cubicBezTo>
                    <a:pt x="1003" y="17"/>
                    <a:pt x="958" y="0"/>
                    <a:pt x="91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16858;p92"/>
            <p:cNvSpPr/>
            <p:nvPr/>
          </p:nvSpPr>
          <p:spPr>
            <a:xfrm>
              <a:off x="4413174" y="3348241"/>
              <a:ext cx="336726" cy="360972"/>
            </a:xfrm>
            <a:custGeom>
              <a:avLst/>
              <a:gdLst/>
              <a:ahLst/>
              <a:cxnLst/>
              <a:rect l="l" t="t" r="r" b="b"/>
              <a:pathLst>
                <a:path w="12846" h="13771" extrusionOk="0">
                  <a:moveTo>
                    <a:pt x="6418" y="581"/>
                  </a:moveTo>
                  <a:lnTo>
                    <a:pt x="6836" y="1245"/>
                  </a:lnTo>
                  <a:cubicBezTo>
                    <a:pt x="6706" y="1386"/>
                    <a:pt x="6566" y="1551"/>
                    <a:pt x="6418" y="1734"/>
                  </a:cubicBezTo>
                  <a:cubicBezTo>
                    <a:pt x="6274" y="1551"/>
                    <a:pt x="6133" y="1386"/>
                    <a:pt x="6003" y="1245"/>
                  </a:cubicBezTo>
                  <a:lnTo>
                    <a:pt x="6418" y="581"/>
                  </a:lnTo>
                  <a:close/>
                  <a:moveTo>
                    <a:pt x="799" y="3419"/>
                  </a:moveTo>
                  <a:lnTo>
                    <a:pt x="1562" y="3594"/>
                  </a:lnTo>
                  <a:cubicBezTo>
                    <a:pt x="1572" y="3784"/>
                    <a:pt x="1590" y="4002"/>
                    <a:pt x="1614" y="4234"/>
                  </a:cubicBezTo>
                  <a:cubicBezTo>
                    <a:pt x="1382" y="4210"/>
                    <a:pt x="1168" y="4192"/>
                    <a:pt x="974" y="4182"/>
                  </a:cubicBezTo>
                  <a:lnTo>
                    <a:pt x="799" y="3419"/>
                  </a:lnTo>
                  <a:close/>
                  <a:moveTo>
                    <a:pt x="12037" y="3419"/>
                  </a:moveTo>
                  <a:lnTo>
                    <a:pt x="11861" y="4182"/>
                  </a:lnTo>
                  <a:cubicBezTo>
                    <a:pt x="11671" y="4192"/>
                    <a:pt x="11453" y="4210"/>
                    <a:pt x="11225" y="4234"/>
                  </a:cubicBezTo>
                  <a:cubicBezTo>
                    <a:pt x="11249" y="4002"/>
                    <a:pt x="11264" y="3784"/>
                    <a:pt x="11274" y="3594"/>
                  </a:cubicBezTo>
                  <a:lnTo>
                    <a:pt x="12037" y="3419"/>
                  </a:lnTo>
                  <a:close/>
                  <a:moveTo>
                    <a:pt x="5398" y="1189"/>
                  </a:moveTo>
                  <a:lnTo>
                    <a:pt x="5402" y="1193"/>
                  </a:lnTo>
                  <a:cubicBezTo>
                    <a:pt x="5767" y="1565"/>
                    <a:pt x="6105" y="1966"/>
                    <a:pt x="6414" y="2388"/>
                  </a:cubicBezTo>
                  <a:cubicBezTo>
                    <a:pt x="6458" y="2444"/>
                    <a:pt x="6513" y="2467"/>
                    <a:pt x="6567" y="2467"/>
                  </a:cubicBezTo>
                  <a:cubicBezTo>
                    <a:pt x="6709" y="2467"/>
                    <a:pt x="6843" y="2308"/>
                    <a:pt x="6741" y="2153"/>
                  </a:cubicBezTo>
                  <a:cubicBezTo>
                    <a:pt x="6717" y="2121"/>
                    <a:pt x="6696" y="2093"/>
                    <a:pt x="6675" y="2065"/>
                  </a:cubicBezTo>
                  <a:cubicBezTo>
                    <a:pt x="6914" y="1762"/>
                    <a:pt x="7170" y="1470"/>
                    <a:pt x="7438" y="1193"/>
                  </a:cubicBezTo>
                  <a:cubicBezTo>
                    <a:pt x="7670" y="1703"/>
                    <a:pt x="8158" y="2870"/>
                    <a:pt x="8158" y="3651"/>
                  </a:cubicBezTo>
                  <a:cubicBezTo>
                    <a:pt x="8158" y="4097"/>
                    <a:pt x="7986" y="4530"/>
                    <a:pt x="7677" y="4853"/>
                  </a:cubicBezTo>
                  <a:cubicBezTo>
                    <a:pt x="7652" y="4808"/>
                    <a:pt x="7617" y="4776"/>
                    <a:pt x="7571" y="4758"/>
                  </a:cubicBezTo>
                  <a:cubicBezTo>
                    <a:pt x="7628" y="4572"/>
                    <a:pt x="7649" y="4375"/>
                    <a:pt x="7635" y="4182"/>
                  </a:cubicBezTo>
                  <a:cubicBezTo>
                    <a:pt x="7610" y="3805"/>
                    <a:pt x="7469" y="3376"/>
                    <a:pt x="7216" y="2909"/>
                  </a:cubicBezTo>
                  <a:cubicBezTo>
                    <a:pt x="7174" y="2835"/>
                    <a:pt x="7110" y="2805"/>
                    <a:pt x="7047" y="2805"/>
                  </a:cubicBezTo>
                  <a:cubicBezTo>
                    <a:pt x="6912" y="2805"/>
                    <a:pt x="6780" y="2941"/>
                    <a:pt x="6861" y="3099"/>
                  </a:cubicBezTo>
                  <a:cubicBezTo>
                    <a:pt x="7286" y="3890"/>
                    <a:pt x="7346" y="4498"/>
                    <a:pt x="7044" y="4917"/>
                  </a:cubicBezTo>
                  <a:lnTo>
                    <a:pt x="6590" y="4189"/>
                  </a:lnTo>
                  <a:cubicBezTo>
                    <a:pt x="6551" y="4125"/>
                    <a:pt x="6486" y="4094"/>
                    <a:pt x="6420" y="4094"/>
                  </a:cubicBezTo>
                  <a:cubicBezTo>
                    <a:pt x="6354" y="4094"/>
                    <a:pt x="6288" y="4125"/>
                    <a:pt x="6249" y="4189"/>
                  </a:cubicBezTo>
                  <a:lnTo>
                    <a:pt x="5722" y="5036"/>
                  </a:lnTo>
                  <a:cubicBezTo>
                    <a:pt x="5581" y="4892"/>
                    <a:pt x="5493" y="4808"/>
                    <a:pt x="5482" y="4797"/>
                  </a:cubicBezTo>
                  <a:cubicBezTo>
                    <a:pt x="5442" y="4760"/>
                    <a:pt x="5392" y="4742"/>
                    <a:pt x="5342" y="4742"/>
                  </a:cubicBezTo>
                  <a:cubicBezTo>
                    <a:pt x="5270" y="4742"/>
                    <a:pt x="5200" y="4779"/>
                    <a:pt x="5162" y="4850"/>
                  </a:cubicBezTo>
                  <a:cubicBezTo>
                    <a:pt x="4853" y="4526"/>
                    <a:pt x="4681" y="4097"/>
                    <a:pt x="4681" y="3651"/>
                  </a:cubicBezTo>
                  <a:cubicBezTo>
                    <a:pt x="4677" y="2870"/>
                    <a:pt x="5166" y="1703"/>
                    <a:pt x="5398" y="1189"/>
                  </a:cubicBezTo>
                  <a:close/>
                  <a:moveTo>
                    <a:pt x="6418" y="4677"/>
                  </a:moveTo>
                  <a:lnTo>
                    <a:pt x="6836" y="5342"/>
                  </a:lnTo>
                  <a:cubicBezTo>
                    <a:pt x="6706" y="5483"/>
                    <a:pt x="6566" y="5648"/>
                    <a:pt x="6418" y="5827"/>
                  </a:cubicBezTo>
                  <a:cubicBezTo>
                    <a:pt x="6271" y="5649"/>
                    <a:pt x="6130" y="5484"/>
                    <a:pt x="6004" y="5340"/>
                  </a:cubicBezTo>
                  <a:lnTo>
                    <a:pt x="6004" y="5340"/>
                  </a:lnTo>
                  <a:lnTo>
                    <a:pt x="6418" y="4677"/>
                  </a:lnTo>
                  <a:close/>
                  <a:moveTo>
                    <a:pt x="10887" y="3130"/>
                  </a:moveTo>
                  <a:cubicBezTo>
                    <a:pt x="10880" y="3517"/>
                    <a:pt x="10856" y="3904"/>
                    <a:pt x="10810" y="4287"/>
                  </a:cubicBezTo>
                  <a:lnTo>
                    <a:pt x="10701" y="4305"/>
                  </a:lnTo>
                  <a:cubicBezTo>
                    <a:pt x="10451" y="4345"/>
                    <a:pt x="10495" y="4706"/>
                    <a:pt x="10726" y="4706"/>
                  </a:cubicBezTo>
                  <a:cubicBezTo>
                    <a:pt x="10740" y="4706"/>
                    <a:pt x="10753" y="4705"/>
                    <a:pt x="10768" y="4702"/>
                  </a:cubicBezTo>
                  <a:cubicBezTo>
                    <a:pt x="11281" y="4621"/>
                    <a:pt x="11805" y="4579"/>
                    <a:pt x="12325" y="4572"/>
                  </a:cubicBezTo>
                  <a:lnTo>
                    <a:pt x="12325" y="4572"/>
                  </a:lnTo>
                  <a:cubicBezTo>
                    <a:pt x="12129" y="5099"/>
                    <a:pt x="11650" y="6267"/>
                    <a:pt x="11098" y="6819"/>
                  </a:cubicBezTo>
                  <a:cubicBezTo>
                    <a:pt x="10760" y="7158"/>
                    <a:pt x="10316" y="7327"/>
                    <a:pt x="9871" y="7327"/>
                  </a:cubicBezTo>
                  <a:cubicBezTo>
                    <a:pt x="9437" y="7327"/>
                    <a:pt x="9003" y="7166"/>
                    <a:pt x="8665" y="6844"/>
                  </a:cubicBezTo>
                  <a:cubicBezTo>
                    <a:pt x="8489" y="6436"/>
                    <a:pt x="8471" y="6084"/>
                    <a:pt x="8605" y="5792"/>
                  </a:cubicBezTo>
                  <a:cubicBezTo>
                    <a:pt x="8781" y="5405"/>
                    <a:pt x="9235" y="5103"/>
                    <a:pt x="9945" y="4888"/>
                  </a:cubicBezTo>
                  <a:cubicBezTo>
                    <a:pt x="10174" y="4811"/>
                    <a:pt x="10098" y="4494"/>
                    <a:pt x="9891" y="4494"/>
                  </a:cubicBezTo>
                  <a:cubicBezTo>
                    <a:pt x="9872" y="4494"/>
                    <a:pt x="9853" y="4496"/>
                    <a:pt x="9832" y="4502"/>
                  </a:cubicBezTo>
                  <a:cubicBezTo>
                    <a:pt x="9002" y="4751"/>
                    <a:pt x="8468" y="5128"/>
                    <a:pt x="8239" y="5623"/>
                  </a:cubicBezTo>
                  <a:cubicBezTo>
                    <a:pt x="8201" y="5704"/>
                    <a:pt x="8173" y="5785"/>
                    <a:pt x="8155" y="5870"/>
                  </a:cubicBezTo>
                  <a:cubicBezTo>
                    <a:pt x="8137" y="5778"/>
                    <a:pt x="8130" y="5683"/>
                    <a:pt x="8130" y="5588"/>
                  </a:cubicBezTo>
                  <a:cubicBezTo>
                    <a:pt x="8130" y="5128"/>
                    <a:pt x="8313" y="4685"/>
                    <a:pt x="8640" y="4357"/>
                  </a:cubicBezTo>
                  <a:cubicBezTo>
                    <a:pt x="9189" y="3809"/>
                    <a:pt x="10360" y="3327"/>
                    <a:pt x="10884" y="3130"/>
                  </a:cubicBezTo>
                  <a:close/>
                  <a:moveTo>
                    <a:pt x="1952" y="3130"/>
                  </a:moveTo>
                  <a:lnTo>
                    <a:pt x="1952" y="3130"/>
                  </a:lnTo>
                  <a:cubicBezTo>
                    <a:pt x="2479" y="3327"/>
                    <a:pt x="3647" y="3809"/>
                    <a:pt x="4199" y="4361"/>
                  </a:cubicBezTo>
                  <a:cubicBezTo>
                    <a:pt x="4526" y="4685"/>
                    <a:pt x="4709" y="5128"/>
                    <a:pt x="4709" y="5592"/>
                  </a:cubicBezTo>
                  <a:cubicBezTo>
                    <a:pt x="4709" y="5683"/>
                    <a:pt x="4702" y="5778"/>
                    <a:pt x="4684" y="5870"/>
                  </a:cubicBezTo>
                  <a:cubicBezTo>
                    <a:pt x="4663" y="5785"/>
                    <a:pt x="4635" y="5704"/>
                    <a:pt x="4600" y="5623"/>
                  </a:cubicBezTo>
                  <a:cubicBezTo>
                    <a:pt x="4371" y="5128"/>
                    <a:pt x="3837" y="4751"/>
                    <a:pt x="3007" y="4502"/>
                  </a:cubicBezTo>
                  <a:cubicBezTo>
                    <a:pt x="2986" y="4496"/>
                    <a:pt x="2967" y="4494"/>
                    <a:pt x="2948" y="4494"/>
                  </a:cubicBezTo>
                  <a:cubicBezTo>
                    <a:pt x="2741" y="4494"/>
                    <a:pt x="2665" y="4811"/>
                    <a:pt x="2891" y="4888"/>
                  </a:cubicBezTo>
                  <a:cubicBezTo>
                    <a:pt x="3605" y="5103"/>
                    <a:pt x="4055" y="5405"/>
                    <a:pt x="4234" y="5792"/>
                  </a:cubicBezTo>
                  <a:cubicBezTo>
                    <a:pt x="4364" y="6084"/>
                    <a:pt x="4347" y="6436"/>
                    <a:pt x="4174" y="6847"/>
                  </a:cubicBezTo>
                  <a:cubicBezTo>
                    <a:pt x="3837" y="7169"/>
                    <a:pt x="3404" y="7329"/>
                    <a:pt x="2972" y="7329"/>
                  </a:cubicBezTo>
                  <a:cubicBezTo>
                    <a:pt x="2526" y="7329"/>
                    <a:pt x="2080" y="7158"/>
                    <a:pt x="1741" y="6819"/>
                  </a:cubicBezTo>
                  <a:cubicBezTo>
                    <a:pt x="1185" y="6267"/>
                    <a:pt x="707" y="5096"/>
                    <a:pt x="510" y="4568"/>
                  </a:cubicBezTo>
                  <a:lnTo>
                    <a:pt x="510" y="4568"/>
                  </a:lnTo>
                  <a:lnTo>
                    <a:pt x="514" y="4572"/>
                  </a:lnTo>
                  <a:cubicBezTo>
                    <a:pt x="1034" y="4579"/>
                    <a:pt x="1555" y="4621"/>
                    <a:pt x="2072" y="4702"/>
                  </a:cubicBezTo>
                  <a:cubicBezTo>
                    <a:pt x="2086" y="4705"/>
                    <a:pt x="2099" y="4706"/>
                    <a:pt x="2112" y="4706"/>
                  </a:cubicBezTo>
                  <a:cubicBezTo>
                    <a:pt x="2341" y="4706"/>
                    <a:pt x="2388" y="4345"/>
                    <a:pt x="2138" y="4305"/>
                  </a:cubicBezTo>
                  <a:lnTo>
                    <a:pt x="2026" y="4287"/>
                  </a:lnTo>
                  <a:cubicBezTo>
                    <a:pt x="1984" y="3904"/>
                    <a:pt x="1955" y="3517"/>
                    <a:pt x="1952" y="3130"/>
                  </a:cubicBezTo>
                  <a:close/>
                  <a:moveTo>
                    <a:pt x="8517" y="7252"/>
                  </a:moveTo>
                  <a:lnTo>
                    <a:pt x="8517" y="7252"/>
                  </a:lnTo>
                  <a:cubicBezTo>
                    <a:pt x="8883" y="7550"/>
                    <a:pt x="9336" y="7719"/>
                    <a:pt x="9808" y="7733"/>
                  </a:cubicBezTo>
                  <a:cubicBezTo>
                    <a:pt x="9335" y="7944"/>
                    <a:pt x="8875" y="8189"/>
                    <a:pt x="8437" y="8465"/>
                  </a:cubicBezTo>
                  <a:lnTo>
                    <a:pt x="8437" y="8465"/>
                  </a:lnTo>
                  <a:cubicBezTo>
                    <a:pt x="8518" y="8234"/>
                    <a:pt x="8563" y="7992"/>
                    <a:pt x="8559" y="7747"/>
                  </a:cubicBezTo>
                  <a:cubicBezTo>
                    <a:pt x="8559" y="7582"/>
                    <a:pt x="8545" y="7417"/>
                    <a:pt x="8517" y="7252"/>
                  </a:cubicBezTo>
                  <a:close/>
                  <a:moveTo>
                    <a:pt x="4322" y="7248"/>
                  </a:moveTo>
                  <a:lnTo>
                    <a:pt x="4322" y="7252"/>
                  </a:lnTo>
                  <a:cubicBezTo>
                    <a:pt x="4294" y="7417"/>
                    <a:pt x="4280" y="7582"/>
                    <a:pt x="4280" y="7747"/>
                  </a:cubicBezTo>
                  <a:cubicBezTo>
                    <a:pt x="4276" y="7993"/>
                    <a:pt x="4322" y="8236"/>
                    <a:pt x="4403" y="8468"/>
                  </a:cubicBezTo>
                  <a:cubicBezTo>
                    <a:pt x="3967" y="8190"/>
                    <a:pt x="3506" y="7944"/>
                    <a:pt x="3035" y="7733"/>
                  </a:cubicBezTo>
                  <a:cubicBezTo>
                    <a:pt x="3503" y="7719"/>
                    <a:pt x="3956" y="7547"/>
                    <a:pt x="4322" y="7248"/>
                  </a:cubicBezTo>
                  <a:close/>
                  <a:moveTo>
                    <a:pt x="7438" y="5289"/>
                  </a:moveTo>
                  <a:cubicBezTo>
                    <a:pt x="7670" y="5799"/>
                    <a:pt x="8158" y="6967"/>
                    <a:pt x="8158" y="7747"/>
                  </a:cubicBezTo>
                  <a:cubicBezTo>
                    <a:pt x="8158" y="8306"/>
                    <a:pt x="7888" y="8830"/>
                    <a:pt x="7434" y="9157"/>
                  </a:cubicBezTo>
                  <a:cubicBezTo>
                    <a:pt x="7480" y="9084"/>
                    <a:pt x="7518" y="9006"/>
                    <a:pt x="7547" y="8925"/>
                  </a:cubicBezTo>
                  <a:cubicBezTo>
                    <a:pt x="7737" y="8412"/>
                    <a:pt x="7624" y="7768"/>
                    <a:pt x="7216" y="7005"/>
                  </a:cubicBezTo>
                  <a:cubicBezTo>
                    <a:pt x="7175" y="6925"/>
                    <a:pt x="7108" y="6892"/>
                    <a:pt x="7041" y="6892"/>
                  </a:cubicBezTo>
                  <a:cubicBezTo>
                    <a:pt x="6903" y="6892"/>
                    <a:pt x="6766" y="7034"/>
                    <a:pt x="6861" y="7195"/>
                  </a:cubicBezTo>
                  <a:cubicBezTo>
                    <a:pt x="7213" y="7853"/>
                    <a:pt x="7318" y="8387"/>
                    <a:pt x="7167" y="8785"/>
                  </a:cubicBezTo>
                  <a:cubicBezTo>
                    <a:pt x="7058" y="9084"/>
                    <a:pt x="6791" y="9319"/>
                    <a:pt x="6379" y="9484"/>
                  </a:cubicBezTo>
                  <a:cubicBezTo>
                    <a:pt x="5433" y="9463"/>
                    <a:pt x="4681" y="8693"/>
                    <a:pt x="4677" y="7747"/>
                  </a:cubicBezTo>
                  <a:cubicBezTo>
                    <a:pt x="4677" y="6967"/>
                    <a:pt x="5166" y="5799"/>
                    <a:pt x="5398" y="5289"/>
                  </a:cubicBezTo>
                  <a:cubicBezTo>
                    <a:pt x="5764" y="5662"/>
                    <a:pt x="6101" y="6063"/>
                    <a:pt x="6407" y="6481"/>
                  </a:cubicBezTo>
                  <a:lnTo>
                    <a:pt x="6411" y="6485"/>
                  </a:lnTo>
                  <a:cubicBezTo>
                    <a:pt x="6455" y="6540"/>
                    <a:pt x="6510" y="6563"/>
                    <a:pt x="6564" y="6563"/>
                  </a:cubicBezTo>
                  <a:cubicBezTo>
                    <a:pt x="6706" y="6563"/>
                    <a:pt x="6840" y="6405"/>
                    <a:pt x="6738" y="6249"/>
                  </a:cubicBezTo>
                  <a:cubicBezTo>
                    <a:pt x="6717" y="6218"/>
                    <a:pt x="6696" y="6190"/>
                    <a:pt x="6671" y="6161"/>
                  </a:cubicBezTo>
                  <a:cubicBezTo>
                    <a:pt x="6914" y="5855"/>
                    <a:pt x="7167" y="5567"/>
                    <a:pt x="7438" y="5289"/>
                  </a:cubicBezTo>
                  <a:close/>
                  <a:moveTo>
                    <a:pt x="6112" y="9864"/>
                  </a:moveTo>
                  <a:lnTo>
                    <a:pt x="6112" y="9864"/>
                  </a:lnTo>
                  <a:cubicBezTo>
                    <a:pt x="6214" y="9880"/>
                    <a:pt x="6316" y="9888"/>
                    <a:pt x="6418" y="9888"/>
                  </a:cubicBezTo>
                  <a:cubicBezTo>
                    <a:pt x="6520" y="9888"/>
                    <a:pt x="6622" y="9880"/>
                    <a:pt x="6724" y="9864"/>
                  </a:cubicBezTo>
                  <a:lnTo>
                    <a:pt x="6724" y="9864"/>
                  </a:lnTo>
                  <a:cubicBezTo>
                    <a:pt x="6594" y="10001"/>
                    <a:pt x="6492" y="10121"/>
                    <a:pt x="6418" y="10212"/>
                  </a:cubicBezTo>
                  <a:cubicBezTo>
                    <a:pt x="6344" y="10121"/>
                    <a:pt x="6242" y="10001"/>
                    <a:pt x="6112" y="9864"/>
                  </a:cubicBezTo>
                  <a:close/>
                  <a:moveTo>
                    <a:pt x="837" y="7407"/>
                  </a:moveTo>
                  <a:cubicBezTo>
                    <a:pt x="2752" y="7871"/>
                    <a:pt x="4080" y="8676"/>
                    <a:pt x="4878" y="9298"/>
                  </a:cubicBezTo>
                  <a:cubicBezTo>
                    <a:pt x="5257" y="9586"/>
                    <a:pt x="5609" y="9910"/>
                    <a:pt x="5929" y="10265"/>
                  </a:cubicBezTo>
                  <a:cubicBezTo>
                    <a:pt x="3942" y="9885"/>
                    <a:pt x="2624" y="9077"/>
                    <a:pt x="1850" y="8440"/>
                  </a:cubicBezTo>
                  <a:cubicBezTo>
                    <a:pt x="1475" y="8135"/>
                    <a:pt x="1135" y="7789"/>
                    <a:pt x="837" y="7407"/>
                  </a:cubicBezTo>
                  <a:close/>
                  <a:moveTo>
                    <a:pt x="12002" y="7406"/>
                  </a:moveTo>
                  <a:lnTo>
                    <a:pt x="12002" y="7406"/>
                  </a:lnTo>
                  <a:cubicBezTo>
                    <a:pt x="11703" y="7786"/>
                    <a:pt x="11362" y="8134"/>
                    <a:pt x="10986" y="8440"/>
                  </a:cubicBezTo>
                  <a:lnTo>
                    <a:pt x="10989" y="8440"/>
                  </a:lnTo>
                  <a:cubicBezTo>
                    <a:pt x="10216" y="9080"/>
                    <a:pt x="8897" y="9885"/>
                    <a:pt x="6907" y="10265"/>
                  </a:cubicBezTo>
                  <a:cubicBezTo>
                    <a:pt x="7223" y="9917"/>
                    <a:pt x="7571" y="9593"/>
                    <a:pt x="7944" y="9309"/>
                  </a:cubicBezTo>
                  <a:cubicBezTo>
                    <a:pt x="8746" y="8686"/>
                    <a:pt x="10078" y="7874"/>
                    <a:pt x="12002" y="7406"/>
                  </a:cubicBezTo>
                  <a:close/>
                  <a:moveTo>
                    <a:pt x="2375" y="9652"/>
                  </a:moveTo>
                  <a:cubicBezTo>
                    <a:pt x="2577" y="9652"/>
                    <a:pt x="2780" y="9661"/>
                    <a:pt x="2982" y="9678"/>
                  </a:cubicBezTo>
                  <a:lnTo>
                    <a:pt x="2989" y="9678"/>
                  </a:lnTo>
                  <a:cubicBezTo>
                    <a:pt x="3756" y="10082"/>
                    <a:pt x="4723" y="10451"/>
                    <a:pt x="5919" y="10673"/>
                  </a:cubicBezTo>
                  <a:cubicBezTo>
                    <a:pt x="5509" y="10745"/>
                    <a:pt x="5126" y="10776"/>
                    <a:pt x="4770" y="10776"/>
                  </a:cubicBezTo>
                  <a:cubicBezTo>
                    <a:pt x="3805" y="10776"/>
                    <a:pt x="3043" y="10551"/>
                    <a:pt x="2511" y="10314"/>
                  </a:cubicBezTo>
                  <a:lnTo>
                    <a:pt x="2511" y="10314"/>
                  </a:lnTo>
                  <a:lnTo>
                    <a:pt x="2515" y="10318"/>
                  </a:lnTo>
                  <a:cubicBezTo>
                    <a:pt x="2149" y="10156"/>
                    <a:pt x="1804" y="9952"/>
                    <a:pt x="1488" y="9706"/>
                  </a:cubicBezTo>
                  <a:cubicBezTo>
                    <a:pt x="1783" y="9670"/>
                    <a:pt x="2079" y="9652"/>
                    <a:pt x="2375" y="9652"/>
                  </a:cubicBezTo>
                  <a:close/>
                  <a:moveTo>
                    <a:pt x="10464" y="9652"/>
                  </a:moveTo>
                  <a:cubicBezTo>
                    <a:pt x="10761" y="9652"/>
                    <a:pt x="11057" y="9670"/>
                    <a:pt x="11351" y="9706"/>
                  </a:cubicBezTo>
                  <a:cubicBezTo>
                    <a:pt x="11042" y="9949"/>
                    <a:pt x="10701" y="10149"/>
                    <a:pt x="10342" y="10311"/>
                  </a:cubicBezTo>
                  <a:cubicBezTo>
                    <a:pt x="9809" y="10549"/>
                    <a:pt x="9045" y="10779"/>
                    <a:pt x="8078" y="10779"/>
                  </a:cubicBezTo>
                  <a:cubicBezTo>
                    <a:pt x="7720" y="10779"/>
                    <a:pt x="7333" y="10747"/>
                    <a:pt x="6921" y="10673"/>
                  </a:cubicBezTo>
                  <a:cubicBezTo>
                    <a:pt x="8116" y="10451"/>
                    <a:pt x="9087" y="10082"/>
                    <a:pt x="9850" y="9678"/>
                  </a:cubicBezTo>
                  <a:lnTo>
                    <a:pt x="9857" y="9678"/>
                  </a:lnTo>
                  <a:cubicBezTo>
                    <a:pt x="10059" y="9661"/>
                    <a:pt x="10262" y="9652"/>
                    <a:pt x="10464" y="9652"/>
                  </a:cubicBezTo>
                  <a:close/>
                  <a:moveTo>
                    <a:pt x="6418" y="10979"/>
                  </a:moveTo>
                  <a:lnTo>
                    <a:pt x="6495" y="10997"/>
                  </a:lnTo>
                  <a:lnTo>
                    <a:pt x="6587" y="11644"/>
                  </a:lnTo>
                  <a:lnTo>
                    <a:pt x="6249" y="11644"/>
                  </a:lnTo>
                  <a:lnTo>
                    <a:pt x="6344" y="10997"/>
                  </a:lnTo>
                  <a:lnTo>
                    <a:pt x="6418" y="10979"/>
                  </a:lnTo>
                  <a:close/>
                  <a:moveTo>
                    <a:pt x="6643" y="12044"/>
                  </a:moveTo>
                  <a:lnTo>
                    <a:pt x="6833" y="13367"/>
                  </a:lnTo>
                  <a:lnTo>
                    <a:pt x="6006" y="13367"/>
                  </a:lnTo>
                  <a:lnTo>
                    <a:pt x="6193" y="12044"/>
                  </a:lnTo>
                  <a:close/>
                  <a:moveTo>
                    <a:pt x="6423" y="1"/>
                  </a:moveTo>
                  <a:cubicBezTo>
                    <a:pt x="6357" y="1"/>
                    <a:pt x="6291" y="32"/>
                    <a:pt x="6253" y="96"/>
                  </a:cubicBezTo>
                  <a:lnTo>
                    <a:pt x="5725" y="940"/>
                  </a:lnTo>
                  <a:cubicBezTo>
                    <a:pt x="5584" y="795"/>
                    <a:pt x="5497" y="711"/>
                    <a:pt x="5486" y="700"/>
                  </a:cubicBezTo>
                  <a:cubicBezTo>
                    <a:pt x="5446" y="664"/>
                    <a:pt x="5397" y="646"/>
                    <a:pt x="5348" y="646"/>
                  </a:cubicBezTo>
                  <a:cubicBezTo>
                    <a:pt x="5274" y="646"/>
                    <a:pt x="5202" y="685"/>
                    <a:pt x="5166" y="757"/>
                  </a:cubicBezTo>
                  <a:cubicBezTo>
                    <a:pt x="5131" y="831"/>
                    <a:pt x="4283" y="2539"/>
                    <a:pt x="4283" y="3651"/>
                  </a:cubicBezTo>
                  <a:cubicBezTo>
                    <a:pt x="4283" y="3735"/>
                    <a:pt x="4287" y="3819"/>
                    <a:pt x="4297" y="3904"/>
                  </a:cubicBezTo>
                  <a:cubicBezTo>
                    <a:pt x="3443" y="3201"/>
                    <a:pt x="1889" y="2680"/>
                    <a:pt x="1818" y="2656"/>
                  </a:cubicBezTo>
                  <a:cubicBezTo>
                    <a:pt x="1798" y="2649"/>
                    <a:pt x="1777" y="2645"/>
                    <a:pt x="1756" y="2645"/>
                  </a:cubicBezTo>
                  <a:cubicBezTo>
                    <a:pt x="1652" y="2645"/>
                    <a:pt x="1558" y="2730"/>
                    <a:pt x="1555" y="2842"/>
                  </a:cubicBezTo>
                  <a:cubicBezTo>
                    <a:pt x="1555" y="2852"/>
                    <a:pt x="1551" y="2979"/>
                    <a:pt x="1555" y="3179"/>
                  </a:cubicBezTo>
                  <a:lnTo>
                    <a:pt x="584" y="2954"/>
                  </a:lnTo>
                  <a:cubicBezTo>
                    <a:pt x="569" y="2951"/>
                    <a:pt x="554" y="2950"/>
                    <a:pt x="539" y="2950"/>
                  </a:cubicBezTo>
                  <a:cubicBezTo>
                    <a:pt x="411" y="2950"/>
                    <a:pt x="310" y="3068"/>
                    <a:pt x="341" y="3197"/>
                  </a:cubicBezTo>
                  <a:lnTo>
                    <a:pt x="566" y="4168"/>
                  </a:lnTo>
                  <a:cubicBezTo>
                    <a:pt x="500" y="4166"/>
                    <a:pt x="441" y="4166"/>
                    <a:pt x="392" y="4166"/>
                  </a:cubicBezTo>
                  <a:cubicBezTo>
                    <a:pt x="295" y="4166"/>
                    <a:pt x="236" y="4168"/>
                    <a:pt x="229" y="4168"/>
                  </a:cubicBezTo>
                  <a:cubicBezTo>
                    <a:pt x="92" y="4175"/>
                    <a:pt x="0" y="4305"/>
                    <a:pt x="43" y="4431"/>
                  </a:cubicBezTo>
                  <a:cubicBezTo>
                    <a:pt x="67" y="4509"/>
                    <a:pt x="675" y="6316"/>
                    <a:pt x="1463" y="7104"/>
                  </a:cubicBezTo>
                  <a:cubicBezTo>
                    <a:pt x="1488" y="7128"/>
                    <a:pt x="1512" y="7150"/>
                    <a:pt x="1537" y="7174"/>
                  </a:cubicBezTo>
                  <a:cubicBezTo>
                    <a:pt x="1189" y="7069"/>
                    <a:pt x="820" y="6977"/>
                    <a:pt x="429" y="6900"/>
                  </a:cubicBezTo>
                  <a:cubicBezTo>
                    <a:pt x="415" y="6897"/>
                    <a:pt x="401" y="6895"/>
                    <a:pt x="387" y="6895"/>
                  </a:cubicBezTo>
                  <a:cubicBezTo>
                    <a:pt x="240" y="6895"/>
                    <a:pt x="137" y="7057"/>
                    <a:pt x="211" y="7195"/>
                  </a:cubicBezTo>
                  <a:cubicBezTo>
                    <a:pt x="229" y="7223"/>
                    <a:pt x="619" y="7937"/>
                    <a:pt x="1583" y="8735"/>
                  </a:cubicBezTo>
                  <a:cubicBezTo>
                    <a:pt x="1804" y="8918"/>
                    <a:pt x="2036" y="9091"/>
                    <a:pt x="2275" y="9249"/>
                  </a:cubicBezTo>
                  <a:cubicBezTo>
                    <a:pt x="1846" y="9256"/>
                    <a:pt x="1421" y="9295"/>
                    <a:pt x="999" y="9372"/>
                  </a:cubicBezTo>
                  <a:cubicBezTo>
                    <a:pt x="844" y="9397"/>
                    <a:pt x="777" y="9590"/>
                    <a:pt x="886" y="9706"/>
                  </a:cubicBezTo>
                  <a:cubicBezTo>
                    <a:pt x="908" y="9727"/>
                    <a:pt x="1400" y="10255"/>
                    <a:pt x="2339" y="10677"/>
                  </a:cubicBezTo>
                  <a:cubicBezTo>
                    <a:pt x="3094" y="11011"/>
                    <a:pt x="3915" y="11179"/>
                    <a:pt x="4743" y="11179"/>
                  </a:cubicBezTo>
                  <a:cubicBezTo>
                    <a:pt x="4752" y="11179"/>
                    <a:pt x="4760" y="11179"/>
                    <a:pt x="4769" y="11179"/>
                  </a:cubicBezTo>
                  <a:cubicBezTo>
                    <a:pt x="5155" y="11179"/>
                    <a:pt x="5546" y="11144"/>
                    <a:pt x="5929" y="11077"/>
                  </a:cubicBezTo>
                  <a:lnTo>
                    <a:pt x="5929" y="11077"/>
                  </a:lnTo>
                  <a:lnTo>
                    <a:pt x="5577" y="13539"/>
                  </a:lnTo>
                  <a:cubicBezTo>
                    <a:pt x="5560" y="13662"/>
                    <a:pt x="5655" y="13771"/>
                    <a:pt x="5778" y="13771"/>
                  </a:cubicBezTo>
                  <a:lnTo>
                    <a:pt x="7072" y="13771"/>
                  </a:lnTo>
                  <a:cubicBezTo>
                    <a:pt x="7195" y="13771"/>
                    <a:pt x="7290" y="13662"/>
                    <a:pt x="7272" y="13539"/>
                  </a:cubicBezTo>
                  <a:lnTo>
                    <a:pt x="6921" y="11077"/>
                  </a:lnTo>
                  <a:lnTo>
                    <a:pt x="6921" y="11077"/>
                  </a:lnTo>
                  <a:cubicBezTo>
                    <a:pt x="7304" y="11144"/>
                    <a:pt x="7691" y="11179"/>
                    <a:pt x="8081" y="11179"/>
                  </a:cubicBezTo>
                  <a:cubicBezTo>
                    <a:pt x="8090" y="11179"/>
                    <a:pt x="8098" y="11179"/>
                    <a:pt x="8107" y="11179"/>
                  </a:cubicBezTo>
                  <a:cubicBezTo>
                    <a:pt x="8935" y="11179"/>
                    <a:pt x="9756" y="11011"/>
                    <a:pt x="10511" y="10677"/>
                  </a:cubicBezTo>
                  <a:cubicBezTo>
                    <a:pt x="11450" y="10255"/>
                    <a:pt x="11942" y="9727"/>
                    <a:pt x="11963" y="9706"/>
                  </a:cubicBezTo>
                  <a:cubicBezTo>
                    <a:pt x="12069" y="9590"/>
                    <a:pt x="12005" y="9397"/>
                    <a:pt x="11851" y="9372"/>
                  </a:cubicBezTo>
                  <a:cubicBezTo>
                    <a:pt x="11429" y="9295"/>
                    <a:pt x="11003" y="9256"/>
                    <a:pt x="10574" y="9249"/>
                  </a:cubicBezTo>
                  <a:cubicBezTo>
                    <a:pt x="10813" y="9091"/>
                    <a:pt x="11045" y="8918"/>
                    <a:pt x="11267" y="8735"/>
                  </a:cubicBezTo>
                  <a:cubicBezTo>
                    <a:pt x="12231" y="7937"/>
                    <a:pt x="12621" y="7223"/>
                    <a:pt x="12638" y="7195"/>
                  </a:cubicBezTo>
                  <a:cubicBezTo>
                    <a:pt x="12712" y="7057"/>
                    <a:pt x="12610" y="6895"/>
                    <a:pt x="12463" y="6895"/>
                  </a:cubicBezTo>
                  <a:cubicBezTo>
                    <a:pt x="12449" y="6895"/>
                    <a:pt x="12435" y="6897"/>
                    <a:pt x="12420" y="6900"/>
                  </a:cubicBezTo>
                  <a:cubicBezTo>
                    <a:pt x="12030" y="6977"/>
                    <a:pt x="11661" y="7072"/>
                    <a:pt x="11313" y="7174"/>
                  </a:cubicBezTo>
                  <a:cubicBezTo>
                    <a:pt x="11337" y="7150"/>
                    <a:pt x="11362" y="7128"/>
                    <a:pt x="11387" y="7104"/>
                  </a:cubicBezTo>
                  <a:cubicBezTo>
                    <a:pt x="12167" y="6316"/>
                    <a:pt x="12776" y="4509"/>
                    <a:pt x="12804" y="4435"/>
                  </a:cubicBezTo>
                  <a:cubicBezTo>
                    <a:pt x="12846" y="4305"/>
                    <a:pt x="12751" y="4175"/>
                    <a:pt x="12617" y="4171"/>
                  </a:cubicBezTo>
                  <a:cubicBezTo>
                    <a:pt x="12608" y="4171"/>
                    <a:pt x="12550" y="4170"/>
                    <a:pt x="12453" y="4170"/>
                  </a:cubicBezTo>
                  <a:cubicBezTo>
                    <a:pt x="12405" y="4170"/>
                    <a:pt x="12347" y="4170"/>
                    <a:pt x="12280" y="4171"/>
                  </a:cubicBezTo>
                  <a:lnTo>
                    <a:pt x="12505" y="3197"/>
                  </a:lnTo>
                  <a:cubicBezTo>
                    <a:pt x="12533" y="3068"/>
                    <a:pt x="12431" y="2950"/>
                    <a:pt x="12306" y="2950"/>
                  </a:cubicBezTo>
                  <a:cubicBezTo>
                    <a:pt x="12292" y="2950"/>
                    <a:pt x="12277" y="2951"/>
                    <a:pt x="12262" y="2954"/>
                  </a:cubicBezTo>
                  <a:lnTo>
                    <a:pt x="11292" y="3179"/>
                  </a:lnTo>
                  <a:cubicBezTo>
                    <a:pt x="11295" y="2979"/>
                    <a:pt x="11292" y="2852"/>
                    <a:pt x="11292" y="2842"/>
                  </a:cubicBezTo>
                  <a:cubicBezTo>
                    <a:pt x="11286" y="2730"/>
                    <a:pt x="11194" y="2645"/>
                    <a:pt x="11090" y="2645"/>
                  </a:cubicBezTo>
                  <a:cubicBezTo>
                    <a:pt x="11069" y="2645"/>
                    <a:pt x="11049" y="2649"/>
                    <a:pt x="11028" y="2656"/>
                  </a:cubicBezTo>
                  <a:cubicBezTo>
                    <a:pt x="10958" y="2680"/>
                    <a:pt x="9403" y="3204"/>
                    <a:pt x="8549" y="3904"/>
                  </a:cubicBezTo>
                  <a:cubicBezTo>
                    <a:pt x="8559" y="3819"/>
                    <a:pt x="8563" y="3735"/>
                    <a:pt x="8563" y="3651"/>
                  </a:cubicBezTo>
                  <a:cubicBezTo>
                    <a:pt x="8563" y="2539"/>
                    <a:pt x="7715" y="831"/>
                    <a:pt x="7680" y="757"/>
                  </a:cubicBezTo>
                  <a:cubicBezTo>
                    <a:pt x="7644" y="685"/>
                    <a:pt x="7572" y="646"/>
                    <a:pt x="7499" y="646"/>
                  </a:cubicBezTo>
                  <a:cubicBezTo>
                    <a:pt x="7449" y="646"/>
                    <a:pt x="7400" y="664"/>
                    <a:pt x="7360" y="700"/>
                  </a:cubicBezTo>
                  <a:cubicBezTo>
                    <a:pt x="7353" y="711"/>
                    <a:pt x="7262" y="795"/>
                    <a:pt x="7121" y="940"/>
                  </a:cubicBezTo>
                  <a:lnTo>
                    <a:pt x="6594" y="96"/>
                  </a:lnTo>
                  <a:cubicBezTo>
                    <a:pt x="6555" y="32"/>
                    <a:pt x="6489" y="1"/>
                    <a:pt x="642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16839;p92"/>
          <p:cNvGrpSpPr/>
          <p:nvPr/>
        </p:nvGrpSpPr>
        <p:grpSpPr>
          <a:xfrm>
            <a:off x="5846961" y="2491891"/>
            <a:ext cx="639233" cy="735020"/>
            <a:chOff x="4413174" y="3348241"/>
            <a:chExt cx="336726" cy="360972"/>
          </a:xfrm>
          <a:solidFill>
            <a:srgbClr val="FF0000"/>
          </a:solidFill>
        </p:grpSpPr>
        <p:sp>
          <p:nvSpPr>
            <p:cNvPr id="535" name="Google Shape;16840;p92"/>
            <p:cNvSpPr/>
            <p:nvPr/>
          </p:nvSpPr>
          <p:spPr>
            <a:xfrm>
              <a:off x="4466255" y="3534245"/>
              <a:ext cx="233789" cy="169542"/>
            </a:xfrm>
            <a:custGeom>
              <a:avLst/>
              <a:gdLst/>
              <a:ahLst/>
              <a:cxnLst/>
              <a:rect l="l" t="t" r="r" b="b"/>
              <a:pathLst>
                <a:path w="8919" h="6468" extrusionOk="0">
                  <a:moveTo>
                    <a:pt x="1" y="1"/>
                  </a:moveTo>
                  <a:lnTo>
                    <a:pt x="4175" y="3450"/>
                  </a:lnTo>
                  <a:lnTo>
                    <a:pt x="3746" y="6468"/>
                  </a:lnTo>
                  <a:lnTo>
                    <a:pt x="5040" y="6468"/>
                  </a:lnTo>
                  <a:lnTo>
                    <a:pt x="4607" y="3450"/>
                  </a:lnTo>
                  <a:lnTo>
                    <a:pt x="8919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16841;p92"/>
            <p:cNvSpPr/>
            <p:nvPr/>
          </p:nvSpPr>
          <p:spPr>
            <a:xfrm>
              <a:off x="4570869" y="3630287"/>
              <a:ext cx="21049" cy="28336"/>
            </a:xfrm>
            <a:custGeom>
              <a:avLst/>
              <a:gdLst/>
              <a:ahLst/>
              <a:cxnLst/>
              <a:rect l="l" t="t" r="r" b="b"/>
              <a:pathLst>
                <a:path w="803" h="1081" extrusionOk="0">
                  <a:moveTo>
                    <a:pt x="156" y="1"/>
                  </a:moveTo>
                  <a:lnTo>
                    <a:pt x="1" y="1080"/>
                  </a:lnTo>
                  <a:lnTo>
                    <a:pt x="803" y="1080"/>
                  </a:lnTo>
                  <a:lnTo>
                    <a:pt x="648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16842;p92"/>
            <p:cNvSpPr/>
            <p:nvPr/>
          </p:nvSpPr>
          <p:spPr>
            <a:xfrm>
              <a:off x="4581380" y="3595818"/>
              <a:ext cx="137642" cy="40184"/>
            </a:xfrm>
            <a:custGeom>
              <a:avLst/>
              <a:gdLst/>
              <a:ahLst/>
              <a:cxnLst/>
              <a:rect l="l" t="t" r="r" b="b"/>
              <a:pathLst>
                <a:path w="5251" h="1533" extrusionOk="0">
                  <a:moveTo>
                    <a:pt x="3902" y="0"/>
                  </a:moveTo>
                  <a:cubicBezTo>
                    <a:pt x="3679" y="0"/>
                    <a:pt x="3456" y="9"/>
                    <a:pt x="3232" y="25"/>
                  </a:cubicBezTo>
                  <a:lnTo>
                    <a:pt x="1" y="1105"/>
                  </a:lnTo>
                  <a:lnTo>
                    <a:pt x="1" y="1323"/>
                  </a:lnTo>
                  <a:cubicBezTo>
                    <a:pt x="603" y="1471"/>
                    <a:pt x="1159" y="1532"/>
                    <a:pt x="1665" y="1532"/>
                  </a:cubicBezTo>
                  <a:cubicBezTo>
                    <a:pt x="3480" y="1532"/>
                    <a:pt x="4664" y="745"/>
                    <a:pt x="5145" y="349"/>
                  </a:cubicBezTo>
                  <a:cubicBezTo>
                    <a:pt x="5251" y="261"/>
                    <a:pt x="5198" y="89"/>
                    <a:pt x="5065" y="75"/>
                  </a:cubicBezTo>
                  <a:cubicBezTo>
                    <a:pt x="4678" y="25"/>
                    <a:pt x="4290" y="0"/>
                    <a:pt x="3902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16843;p92"/>
            <p:cNvSpPr/>
            <p:nvPr/>
          </p:nvSpPr>
          <p:spPr>
            <a:xfrm>
              <a:off x="4581301" y="3536080"/>
              <a:ext cx="155152" cy="88624"/>
            </a:xfrm>
            <a:custGeom>
              <a:avLst/>
              <a:gdLst/>
              <a:ahLst/>
              <a:cxnLst/>
              <a:rect l="l" t="t" r="r" b="b"/>
              <a:pathLst>
                <a:path w="5919" h="3381" extrusionOk="0">
                  <a:moveTo>
                    <a:pt x="5736" y="0"/>
                  </a:moveTo>
                  <a:cubicBezTo>
                    <a:pt x="5725" y="0"/>
                    <a:pt x="5713" y="2"/>
                    <a:pt x="5700" y="5"/>
                  </a:cubicBezTo>
                  <a:cubicBezTo>
                    <a:pt x="1635" y="929"/>
                    <a:pt x="0" y="3380"/>
                    <a:pt x="0" y="3380"/>
                  </a:cubicBezTo>
                  <a:cubicBezTo>
                    <a:pt x="3629" y="2864"/>
                    <a:pt x="5317" y="965"/>
                    <a:pt x="5848" y="226"/>
                  </a:cubicBezTo>
                  <a:cubicBezTo>
                    <a:pt x="5918" y="131"/>
                    <a:pt x="5847" y="0"/>
                    <a:pt x="573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16844;p92"/>
            <p:cNvSpPr/>
            <p:nvPr/>
          </p:nvSpPr>
          <p:spPr>
            <a:xfrm>
              <a:off x="4443764" y="3595818"/>
              <a:ext cx="137563" cy="40184"/>
            </a:xfrm>
            <a:custGeom>
              <a:avLst/>
              <a:gdLst/>
              <a:ahLst/>
              <a:cxnLst/>
              <a:rect l="l" t="t" r="r" b="b"/>
              <a:pathLst>
                <a:path w="5248" h="1533" extrusionOk="0">
                  <a:moveTo>
                    <a:pt x="1346" y="0"/>
                  </a:moveTo>
                  <a:cubicBezTo>
                    <a:pt x="958" y="0"/>
                    <a:pt x="571" y="25"/>
                    <a:pt x="187" y="75"/>
                  </a:cubicBezTo>
                  <a:cubicBezTo>
                    <a:pt x="50" y="89"/>
                    <a:pt x="1" y="261"/>
                    <a:pt x="106" y="349"/>
                  </a:cubicBezTo>
                  <a:cubicBezTo>
                    <a:pt x="587" y="745"/>
                    <a:pt x="1772" y="1532"/>
                    <a:pt x="3585" y="1532"/>
                  </a:cubicBezTo>
                  <a:cubicBezTo>
                    <a:pt x="4091" y="1532"/>
                    <a:pt x="4645" y="1471"/>
                    <a:pt x="5247" y="1323"/>
                  </a:cubicBezTo>
                  <a:lnTo>
                    <a:pt x="5247" y="1105"/>
                  </a:lnTo>
                  <a:lnTo>
                    <a:pt x="2016" y="25"/>
                  </a:lnTo>
                  <a:cubicBezTo>
                    <a:pt x="1793" y="9"/>
                    <a:pt x="1569" y="0"/>
                    <a:pt x="134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16845;p92"/>
            <p:cNvSpPr/>
            <p:nvPr/>
          </p:nvSpPr>
          <p:spPr>
            <a:xfrm>
              <a:off x="4427906" y="3432278"/>
              <a:ext cx="43093" cy="42464"/>
            </a:xfrm>
            <a:custGeom>
              <a:avLst/>
              <a:gdLst/>
              <a:ahLst/>
              <a:cxnLst/>
              <a:rect l="l" t="t" r="r" b="b"/>
              <a:pathLst>
                <a:path w="1644" h="1620" extrusionOk="0">
                  <a:moveTo>
                    <a:pt x="196" y="1"/>
                  </a:moveTo>
                  <a:cubicBezTo>
                    <a:pt x="87" y="1"/>
                    <a:pt x="1" y="100"/>
                    <a:pt x="29" y="213"/>
                  </a:cubicBezTo>
                  <a:lnTo>
                    <a:pt x="310" y="1429"/>
                  </a:lnTo>
                  <a:lnTo>
                    <a:pt x="1643" y="1619"/>
                  </a:lnTo>
                  <a:lnTo>
                    <a:pt x="1643" y="1619"/>
                  </a:lnTo>
                  <a:lnTo>
                    <a:pt x="1453" y="286"/>
                  </a:lnTo>
                  <a:lnTo>
                    <a:pt x="237" y="5"/>
                  </a:lnTo>
                  <a:cubicBezTo>
                    <a:pt x="223" y="2"/>
                    <a:pt x="209" y="1"/>
                    <a:pt x="19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16846;p92"/>
            <p:cNvSpPr/>
            <p:nvPr/>
          </p:nvSpPr>
          <p:spPr>
            <a:xfrm>
              <a:off x="4458994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176" y="1"/>
                  </a:moveTo>
                  <a:cubicBezTo>
                    <a:pt x="82" y="1"/>
                    <a:pt x="1" y="78"/>
                    <a:pt x="4" y="180"/>
                  </a:cubicBezTo>
                  <a:cubicBezTo>
                    <a:pt x="14" y="732"/>
                    <a:pt x="81" y="2079"/>
                    <a:pt x="433" y="2972"/>
                  </a:cubicBezTo>
                  <a:cubicBezTo>
                    <a:pt x="689" y="3623"/>
                    <a:pt x="1076" y="4140"/>
                    <a:pt x="1684" y="4217"/>
                  </a:cubicBezTo>
                  <a:cubicBezTo>
                    <a:pt x="1732" y="4223"/>
                    <a:pt x="1780" y="4226"/>
                    <a:pt x="1827" y="4226"/>
                  </a:cubicBezTo>
                  <a:cubicBezTo>
                    <a:pt x="2405" y="4226"/>
                    <a:pt x="2911" y="3798"/>
                    <a:pt x="3080" y="3229"/>
                  </a:cubicBezTo>
                  <a:cubicBezTo>
                    <a:pt x="3284" y="2543"/>
                    <a:pt x="3094" y="1805"/>
                    <a:pt x="2592" y="1302"/>
                  </a:cubicBezTo>
                  <a:cubicBezTo>
                    <a:pt x="1997" y="708"/>
                    <a:pt x="753" y="205"/>
                    <a:pt x="236" y="11"/>
                  </a:cubicBezTo>
                  <a:cubicBezTo>
                    <a:pt x="216" y="4"/>
                    <a:pt x="195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16847;p92"/>
            <p:cNvSpPr/>
            <p:nvPr/>
          </p:nvSpPr>
          <p:spPr>
            <a:xfrm>
              <a:off x="4420016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205" y="0"/>
                  </a:moveTo>
                  <a:cubicBezTo>
                    <a:pt x="85" y="0"/>
                    <a:pt x="0" y="122"/>
                    <a:pt x="45" y="233"/>
                  </a:cubicBezTo>
                  <a:cubicBezTo>
                    <a:pt x="235" y="753"/>
                    <a:pt x="738" y="1994"/>
                    <a:pt x="1332" y="2589"/>
                  </a:cubicBezTo>
                  <a:cubicBezTo>
                    <a:pt x="1701" y="2959"/>
                    <a:pt x="2197" y="3159"/>
                    <a:pt x="2704" y="3159"/>
                  </a:cubicBezTo>
                  <a:cubicBezTo>
                    <a:pt x="2890" y="3159"/>
                    <a:pt x="3077" y="3132"/>
                    <a:pt x="3259" y="3077"/>
                  </a:cubicBezTo>
                  <a:cubicBezTo>
                    <a:pt x="3875" y="2895"/>
                    <a:pt x="4328" y="2318"/>
                    <a:pt x="4247" y="1681"/>
                  </a:cubicBezTo>
                  <a:cubicBezTo>
                    <a:pt x="4174" y="1073"/>
                    <a:pt x="3653" y="686"/>
                    <a:pt x="3006" y="430"/>
                  </a:cubicBezTo>
                  <a:cubicBezTo>
                    <a:pt x="2109" y="78"/>
                    <a:pt x="763" y="11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16848;p92"/>
            <p:cNvSpPr/>
            <p:nvPr/>
          </p:nvSpPr>
          <p:spPr>
            <a:xfrm>
              <a:off x="4691813" y="3432278"/>
              <a:ext cx="42989" cy="42464"/>
            </a:xfrm>
            <a:custGeom>
              <a:avLst/>
              <a:gdLst/>
              <a:ahLst/>
              <a:cxnLst/>
              <a:rect l="l" t="t" r="r" b="b"/>
              <a:pathLst>
                <a:path w="1640" h="1620" extrusionOk="0">
                  <a:moveTo>
                    <a:pt x="1446" y="1"/>
                  </a:moveTo>
                  <a:cubicBezTo>
                    <a:pt x="1433" y="1"/>
                    <a:pt x="1420" y="2"/>
                    <a:pt x="1407" y="5"/>
                  </a:cubicBezTo>
                  <a:lnTo>
                    <a:pt x="190" y="286"/>
                  </a:lnTo>
                  <a:lnTo>
                    <a:pt x="1" y="1619"/>
                  </a:lnTo>
                  <a:lnTo>
                    <a:pt x="1" y="1619"/>
                  </a:lnTo>
                  <a:lnTo>
                    <a:pt x="1333" y="1429"/>
                  </a:lnTo>
                  <a:lnTo>
                    <a:pt x="1615" y="213"/>
                  </a:lnTo>
                  <a:cubicBezTo>
                    <a:pt x="1640" y="100"/>
                    <a:pt x="1553" y="1"/>
                    <a:pt x="144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16849;p92"/>
            <p:cNvSpPr/>
            <p:nvPr/>
          </p:nvSpPr>
          <p:spPr>
            <a:xfrm>
              <a:off x="4617710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3108" y="1"/>
                  </a:moveTo>
                  <a:cubicBezTo>
                    <a:pt x="3088" y="1"/>
                    <a:pt x="3069" y="4"/>
                    <a:pt x="3049" y="11"/>
                  </a:cubicBezTo>
                  <a:cubicBezTo>
                    <a:pt x="2529" y="205"/>
                    <a:pt x="1287" y="708"/>
                    <a:pt x="690" y="1302"/>
                  </a:cubicBezTo>
                  <a:cubicBezTo>
                    <a:pt x="187" y="1805"/>
                    <a:pt x="0" y="2543"/>
                    <a:pt x="204" y="3229"/>
                  </a:cubicBezTo>
                  <a:cubicBezTo>
                    <a:pt x="373" y="3798"/>
                    <a:pt x="879" y="4226"/>
                    <a:pt x="1458" y="4226"/>
                  </a:cubicBezTo>
                  <a:cubicBezTo>
                    <a:pt x="1505" y="4226"/>
                    <a:pt x="1552" y="4223"/>
                    <a:pt x="1600" y="4217"/>
                  </a:cubicBezTo>
                  <a:cubicBezTo>
                    <a:pt x="2209" y="4140"/>
                    <a:pt x="2595" y="3623"/>
                    <a:pt x="2849" y="2972"/>
                  </a:cubicBezTo>
                  <a:cubicBezTo>
                    <a:pt x="3200" y="2079"/>
                    <a:pt x="3267" y="732"/>
                    <a:pt x="3281" y="180"/>
                  </a:cubicBezTo>
                  <a:cubicBezTo>
                    <a:pt x="3284" y="78"/>
                    <a:pt x="3200" y="1"/>
                    <a:pt x="3108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16850;p92"/>
            <p:cNvSpPr/>
            <p:nvPr/>
          </p:nvSpPr>
          <p:spPr>
            <a:xfrm>
              <a:off x="4629218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4124" y="0"/>
                  </a:moveTo>
                  <a:cubicBezTo>
                    <a:pt x="4122" y="0"/>
                    <a:pt x="4120" y="1"/>
                    <a:pt x="4119" y="1"/>
                  </a:cubicBezTo>
                  <a:cubicBezTo>
                    <a:pt x="3567" y="11"/>
                    <a:pt x="2220" y="78"/>
                    <a:pt x="1327" y="430"/>
                  </a:cubicBezTo>
                  <a:cubicBezTo>
                    <a:pt x="676" y="686"/>
                    <a:pt x="156" y="1073"/>
                    <a:pt x="82" y="1681"/>
                  </a:cubicBezTo>
                  <a:cubicBezTo>
                    <a:pt x="1" y="2318"/>
                    <a:pt x="455" y="2895"/>
                    <a:pt x="1070" y="3077"/>
                  </a:cubicBezTo>
                  <a:cubicBezTo>
                    <a:pt x="1253" y="3132"/>
                    <a:pt x="1439" y="3159"/>
                    <a:pt x="1625" y="3159"/>
                  </a:cubicBezTo>
                  <a:cubicBezTo>
                    <a:pt x="2132" y="3159"/>
                    <a:pt x="2629" y="2959"/>
                    <a:pt x="2997" y="2589"/>
                  </a:cubicBezTo>
                  <a:cubicBezTo>
                    <a:pt x="3591" y="1994"/>
                    <a:pt x="4094" y="753"/>
                    <a:pt x="4284" y="233"/>
                  </a:cubicBezTo>
                  <a:cubicBezTo>
                    <a:pt x="4329" y="122"/>
                    <a:pt x="4244" y="0"/>
                    <a:pt x="4124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16851;p92"/>
            <p:cNvSpPr/>
            <p:nvPr/>
          </p:nvSpPr>
          <p:spPr>
            <a:xfrm>
              <a:off x="4560200" y="3358909"/>
              <a:ext cx="42412" cy="58218"/>
            </a:xfrm>
            <a:custGeom>
              <a:avLst/>
              <a:gdLst/>
              <a:ahLst/>
              <a:cxnLst/>
              <a:rect l="l" t="t" r="r" b="b"/>
              <a:pathLst>
                <a:path w="1618" h="2221" extrusionOk="0">
                  <a:moveTo>
                    <a:pt x="807" y="1"/>
                  </a:moveTo>
                  <a:cubicBezTo>
                    <a:pt x="751" y="1"/>
                    <a:pt x="695" y="28"/>
                    <a:pt x="661" y="82"/>
                  </a:cubicBezTo>
                  <a:lnTo>
                    <a:pt x="0" y="1141"/>
                  </a:lnTo>
                  <a:lnTo>
                    <a:pt x="805" y="2220"/>
                  </a:lnTo>
                  <a:lnTo>
                    <a:pt x="1618" y="1141"/>
                  </a:lnTo>
                  <a:lnTo>
                    <a:pt x="953" y="82"/>
                  </a:lnTo>
                  <a:cubicBezTo>
                    <a:pt x="920" y="28"/>
                    <a:pt x="863" y="1"/>
                    <a:pt x="807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16852;p92"/>
            <p:cNvSpPr/>
            <p:nvPr/>
          </p:nvSpPr>
          <p:spPr>
            <a:xfrm>
              <a:off x="4551524" y="3375135"/>
              <a:ext cx="80682" cy="119634"/>
            </a:xfrm>
            <a:custGeom>
              <a:avLst/>
              <a:gdLst/>
              <a:ahLst/>
              <a:cxnLst/>
              <a:rect l="l" t="t" r="r" b="b"/>
              <a:pathLst>
                <a:path w="3078" h="4564" extrusionOk="0">
                  <a:moveTo>
                    <a:pt x="2165" y="1"/>
                  </a:moveTo>
                  <a:cubicBezTo>
                    <a:pt x="2120" y="1"/>
                    <a:pt x="2075" y="18"/>
                    <a:pt x="2040" y="54"/>
                  </a:cubicBezTo>
                  <a:cubicBezTo>
                    <a:pt x="1660" y="452"/>
                    <a:pt x="753" y="1454"/>
                    <a:pt x="370" y="2333"/>
                  </a:cubicBezTo>
                  <a:cubicBezTo>
                    <a:pt x="92" y="2973"/>
                    <a:pt x="1" y="3613"/>
                    <a:pt x="373" y="4095"/>
                  </a:cubicBezTo>
                  <a:cubicBezTo>
                    <a:pt x="616" y="4409"/>
                    <a:pt x="986" y="4563"/>
                    <a:pt x="1367" y="4563"/>
                  </a:cubicBezTo>
                  <a:cubicBezTo>
                    <a:pt x="1604" y="4563"/>
                    <a:pt x="1844" y="4504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7"/>
                    <a:pt x="2553" y="603"/>
                    <a:pt x="2321" y="100"/>
                  </a:cubicBezTo>
                  <a:cubicBezTo>
                    <a:pt x="2292" y="36"/>
                    <a:pt x="2229" y="1"/>
                    <a:pt x="2165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16853;p92"/>
            <p:cNvSpPr/>
            <p:nvPr/>
          </p:nvSpPr>
          <p:spPr>
            <a:xfrm>
              <a:off x="4530501" y="3375135"/>
              <a:ext cx="80787" cy="119634"/>
            </a:xfrm>
            <a:custGeom>
              <a:avLst/>
              <a:gdLst/>
              <a:ahLst/>
              <a:cxnLst/>
              <a:rect l="l" t="t" r="r" b="b"/>
              <a:pathLst>
                <a:path w="3082" h="4564" extrusionOk="0">
                  <a:moveTo>
                    <a:pt x="913" y="1"/>
                  </a:moveTo>
                  <a:cubicBezTo>
                    <a:pt x="849" y="1"/>
                    <a:pt x="786" y="36"/>
                    <a:pt x="757" y="100"/>
                  </a:cubicBezTo>
                  <a:cubicBezTo>
                    <a:pt x="525" y="603"/>
                    <a:pt x="1" y="1837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4"/>
                    <a:pt x="1476" y="4563"/>
                    <a:pt x="1712" y="4563"/>
                  </a:cubicBezTo>
                  <a:cubicBezTo>
                    <a:pt x="2092" y="4563"/>
                    <a:pt x="2462" y="4409"/>
                    <a:pt x="2705" y="4095"/>
                  </a:cubicBezTo>
                  <a:cubicBezTo>
                    <a:pt x="3081" y="3613"/>
                    <a:pt x="2986" y="2973"/>
                    <a:pt x="2708" y="2333"/>
                  </a:cubicBezTo>
                  <a:cubicBezTo>
                    <a:pt x="2325" y="1454"/>
                    <a:pt x="1421" y="452"/>
                    <a:pt x="1038" y="54"/>
                  </a:cubicBezTo>
                  <a:cubicBezTo>
                    <a:pt x="1003" y="18"/>
                    <a:pt x="958" y="1"/>
                    <a:pt x="91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16854;p92"/>
            <p:cNvSpPr/>
            <p:nvPr/>
          </p:nvSpPr>
          <p:spPr>
            <a:xfrm>
              <a:off x="4426281" y="3536080"/>
              <a:ext cx="155126" cy="88624"/>
            </a:xfrm>
            <a:custGeom>
              <a:avLst/>
              <a:gdLst/>
              <a:ahLst/>
              <a:cxnLst/>
              <a:rect l="l" t="t" r="r" b="b"/>
              <a:pathLst>
                <a:path w="5918" h="3381" extrusionOk="0">
                  <a:moveTo>
                    <a:pt x="183" y="0"/>
                  </a:moveTo>
                  <a:cubicBezTo>
                    <a:pt x="74" y="0"/>
                    <a:pt x="0" y="131"/>
                    <a:pt x="74" y="226"/>
                  </a:cubicBezTo>
                  <a:cubicBezTo>
                    <a:pt x="601" y="965"/>
                    <a:pt x="2292" y="2864"/>
                    <a:pt x="5918" y="3380"/>
                  </a:cubicBezTo>
                  <a:cubicBezTo>
                    <a:pt x="5918" y="3380"/>
                    <a:pt x="4283" y="929"/>
                    <a:pt x="218" y="5"/>
                  </a:cubicBezTo>
                  <a:cubicBezTo>
                    <a:pt x="206" y="2"/>
                    <a:pt x="194" y="0"/>
                    <a:pt x="18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16855;p92"/>
            <p:cNvSpPr/>
            <p:nvPr/>
          </p:nvSpPr>
          <p:spPr>
            <a:xfrm>
              <a:off x="4560200" y="3464834"/>
              <a:ext cx="42412" cy="58192"/>
            </a:xfrm>
            <a:custGeom>
              <a:avLst/>
              <a:gdLst/>
              <a:ahLst/>
              <a:cxnLst/>
              <a:rect l="l" t="t" r="r" b="b"/>
              <a:pathLst>
                <a:path w="1618" h="2220" extrusionOk="0">
                  <a:moveTo>
                    <a:pt x="807" y="0"/>
                  </a:moveTo>
                  <a:cubicBezTo>
                    <a:pt x="751" y="0"/>
                    <a:pt x="695" y="27"/>
                    <a:pt x="661" y="82"/>
                  </a:cubicBezTo>
                  <a:lnTo>
                    <a:pt x="0" y="1140"/>
                  </a:lnTo>
                  <a:lnTo>
                    <a:pt x="805" y="2220"/>
                  </a:lnTo>
                  <a:lnTo>
                    <a:pt x="1618" y="1140"/>
                  </a:lnTo>
                  <a:lnTo>
                    <a:pt x="953" y="82"/>
                  </a:lnTo>
                  <a:cubicBezTo>
                    <a:pt x="920" y="27"/>
                    <a:pt x="863" y="0"/>
                    <a:pt x="807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16856;p92"/>
            <p:cNvSpPr/>
            <p:nvPr/>
          </p:nvSpPr>
          <p:spPr>
            <a:xfrm>
              <a:off x="4551524" y="3481060"/>
              <a:ext cx="80682" cy="119608"/>
            </a:xfrm>
            <a:custGeom>
              <a:avLst/>
              <a:gdLst/>
              <a:ahLst/>
              <a:cxnLst/>
              <a:rect l="l" t="t" r="r" b="b"/>
              <a:pathLst>
                <a:path w="3078" h="4563" extrusionOk="0">
                  <a:moveTo>
                    <a:pt x="2165" y="0"/>
                  </a:moveTo>
                  <a:cubicBezTo>
                    <a:pt x="2120" y="0"/>
                    <a:pt x="2075" y="17"/>
                    <a:pt x="2040" y="54"/>
                  </a:cubicBezTo>
                  <a:cubicBezTo>
                    <a:pt x="1660" y="451"/>
                    <a:pt x="753" y="1453"/>
                    <a:pt x="370" y="2332"/>
                  </a:cubicBezTo>
                  <a:cubicBezTo>
                    <a:pt x="92" y="2972"/>
                    <a:pt x="1" y="3612"/>
                    <a:pt x="373" y="4094"/>
                  </a:cubicBezTo>
                  <a:cubicBezTo>
                    <a:pt x="616" y="4408"/>
                    <a:pt x="986" y="4562"/>
                    <a:pt x="1367" y="4562"/>
                  </a:cubicBezTo>
                  <a:cubicBezTo>
                    <a:pt x="1604" y="4562"/>
                    <a:pt x="1844" y="4503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6"/>
                    <a:pt x="2553" y="602"/>
                    <a:pt x="2321" y="99"/>
                  </a:cubicBezTo>
                  <a:cubicBezTo>
                    <a:pt x="2292" y="35"/>
                    <a:pt x="2229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16857;p92"/>
            <p:cNvSpPr/>
            <p:nvPr/>
          </p:nvSpPr>
          <p:spPr>
            <a:xfrm>
              <a:off x="4530501" y="3481060"/>
              <a:ext cx="80787" cy="119608"/>
            </a:xfrm>
            <a:custGeom>
              <a:avLst/>
              <a:gdLst/>
              <a:ahLst/>
              <a:cxnLst/>
              <a:rect l="l" t="t" r="r" b="b"/>
              <a:pathLst>
                <a:path w="3082" h="4563" extrusionOk="0">
                  <a:moveTo>
                    <a:pt x="913" y="0"/>
                  </a:moveTo>
                  <a:cubicBezTo>
                    <a:pt x="849" y="0"/>
                    <a:pt x="786" y="35"/>
                    <a:pt x="757" y="99"/>
                  </a:cubicBezTo>
                  <a:cubicBezTo>
                    <a:pt x="525" y="602"/>
                    <a:pt x="1" y="1836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3"/>
                    <a:pt x="1476" y="4562"/>
                    <a:pt x="1712" y="4562"/>
                  </a:cubicBezTo>
                  <a:cubicBezTo>
                    <a:pt x="2092" y="4562"/>
                    <a:pt x="2462" y="4408"/>
                    <a:pt x="2705" y="4094"/>
                  </a:cubicBezTo>
                  <a:cubicBezTo>
                    <a:pt x="3081" y="3612"/>
                    <a:pt x="2986" y="2972"/>
                    <a:pt x="2708" y="2332"/>
                  </a:cubicBezTo>
                  <a:cubicBezTo>
                    <a:pt x="2325" y="1453"/>
                    <a:pt x="1421" y="451"/>
                    <a:pt x="1038" y="54"/>
                  </a:cubicBezTo>
                  <a:cubicBezTo>
                    <a:pt x="1003" y="17"/>
                    <a:pt x="958" y="0"/>
                    <a:pt x="91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16858;p92"/>
            <p:cNvSpPr/>
            <p:nvPr/>
          </p:nvSpPr>
          <p:spPr>
            <a:xfrm>
              <a:off x="4413174" y="3348241"/>
              <a:ext cx="336726" cy="360972"/>
            </a:xfrm>
            <a:custGeom>
              <a:avLst/>
              <a:gdLst/>
              <a:ahLst/>
              <a:cxnLst/>
              <a:rect l="l" t="t" r="r" b="b"/>
              <a:pathLst>
                <a:path w="12846" h="13771" extrusionOk="0">
                  <a:moveTo>
                    <a:pt x="6418" y="581"/>
                  </a:moveTo>
                  <a:lnTo>
                    <a:pt x="6836" y="1245"/>
                  </a:lnTo>
                  <a:cubicBezTo>
                    <a:pt x="6706" y="1386"/>
                    <a:pt x="6566" y="1551"/>
                    <a:pt x="6418" y="1734"/>
                  </a:cubicBezTo>
                  <a:cubicBezTo>
                    <a:pt x="6274" y="1551"/>
                    <a:pt x="6133" y="1386"/>
                    <a:pt x="6003" y="1245"/>
                  </a:cubicBezTo>
                  <a:lnTo>
                    <a:pt x="6418" y="581"/>
                  </a:lnTo>
                  <a:close/>
                  <a:moveTo>
                    <a:pt x="799" y="3419"/>
                  </a:moveTo>
                  <a:lnTo>
                    <a:pt x="1562" y="3594"/>
                  </a:lnTo>
                  <a:cubicBezTo>
                    <a:pt x="1572" y="3784"/>
                    <a:pt x="1590" y="4002"/>
                    <a:pt x="1614" y="4234"/>
                  </a:cubicBezTo>
                  <a:cubicBezTo>
                    <a:pt x="1382" y="4210"/>
                    <a:pt x="1168" y="4192"/>
                    <a:pt x="974" y="4182"/>
                  </a:cubicBezTo>
                  <a:lnTo>
                    <a:pt x="799" y="3419"/>
                  </a:lnTo>
                  <a:close/>
                  <a:moveTo>
                    <a:pt x="12037" y="3419"/>
                  </a:moveTo>
                  <a:lnTo>
                    <a:pt x="11861" y="4182"/>
                  </a:lnTo>
                  <a:cubicBezTo>
                    <a:pt x="11671" y="4192"/>
                    <a:pt x="11453" y="4210"/>
                    <a:pt x="11225" y="4234"/>
                  </a:cubicBezTo>
                  <a:cubicBezTo>
                    <a:pt x="11249" y="4002"/>
                    <a:pt x="11264" y="3784"/>
                    <a:pt x="11274" y="3594"/>
                  </a:cubicBezTo>
                  <a:lnTo>
                    <a:pt x="12037" y="3419"/>
                  </a:lnTo>
                  <a:close/>
                  <a:moveTo>
                    <a:pt x="5398" y="1189"/>
                  </a:moveTo>
                  <a:lnTo>
                    <a:pt x="5402" y="1193"/>
                  </a:lnTo>
                  <a:cubicBezTo>
                    <a:pt x="5767" y="1565"/>
                    <a:pt x="6105" y="1966"/>
                    <a:pt x="6414" y="2388"/>
                  </a:cubicBezTo>
                  <a:cubicBezTo>
                    <a:pt x="6458" y="2444"/>
                    <a:pt x="6513" y="2467"/>
                    <a:pt x="6567" y="2467"/>
                  </a:cubicBezTo>
                  <a:cubicBezTo>
                    <a:pt x="6709" y="2467"/>
                    <a:pt x="6843" y="2308"/>
                    <a:pt x="6741" y="2153"/>
                  </a:cubicBezTo>
                  <a:cubicBezTo>
                    <a:pt x="6717" y="2121"/>
                    <a:pt x="6696" y="2093"/>
                    <a:pt x="6675" y="2065"/>
                  </a:cubicBezTo>
                  <a:cubicBezTo>
                    <a:pt x="6914" y="1762"/>
                    <a:pt x="7170" y="1470"/>
                    <a:pt x="7438" y="1193"/>
                  </a:cubicBezTo>
                  <a:cubicBezTo>
                    <a:pt x="7670" y="1703"/>
                    <a:pt x="8158" y="2870"/>
                    <a:pt x="8158" y="3651"/>
                  </a:cubicBezTo>
                  <a:cubicBezTo>
                    <a:pt x="8158" y="4097"/>
                    <a:pt x="7986" y="4530"/>
                    <a:pt x="7677" y="4853"/>
                  </a:cubicBezTo>
                  <a:cubicBezTo>
                    <a:pt x="7652" y="4808"/>
                    <a:pt x="7617" y="4776"/>
                    <a:pt x="7571" y="4758"/>
                  </a:cubicBezTo>
                  <a:cubicBezTo>
                    <a:pt x="7628" y="4572"/>
                    <a:pt x="7649" y="4375"/>
                    <a:pt x="7635" y="4182"/>
                  </a:cubicBezTo>
                  <a:cubicBezTo>
                    <a:pt x="7610" y="3805"/>
                    <a:pt x="7469" y="3376"/>
                    <a:pt x="7216" y="2909"/>
                  </a:cubicBezTo>
                  <a:cubicBezTo>
                    <a:pt x="7174" y="2835"/>
                    <a:pt x="7110" y="2805"/>
                    <a:pt x="7047" y="2805"/>
                  </a:cubicBezTo>
                  <a:cubicBezTo>
                    <a:pt x="6912" y="2805"/>
                    <a:pt x="6780" y="2941"/>
                    <a:pt x="6861" y="3099"/>
                  </a:cubicBezTo>
                  <a:cubicBezTo>
                    <a:pt x="7286" y="3890"/>
                    <a:pt x="7346" y="4498"/>
                    <a:pt x="7044" y="4917"/>
                  </a:cubicBezTo>
                  <a:lnTo>
                    <a:pt x="6590" y="4189"/>
                  </a:lnTo>
                  <a:cubicBezTo>
                    <a:pt x="6551" y="4125"/>
                    <a:pt x="6486" y="4094"/>
                    <a:pt x="6420" y="4094"/>
                  </a:cubicBezTo>
                  <a:cubicBezTo>
                    <a:pt x="6354" y="4094"/>
                    <a:pt x="6288" y="4125"/>
                    <a:pt x="6249" y="4189"/>
                  </a:cubicBezTo>
                  <a:lnTo>
                    <a:pt x="5722" y="5036"/>
                  </a:lnTo>
                  <a:cubicBezTo>
                    <a:pt x="5581" y="4892"/>
                    <a:pt x="5493" y="4808"/>
                    <a:pt x="5482" y="4797"/>
                  </a:cubicBezTo>
                  <a:cubicBezTo>
                    <a:pt x="5442" y="4760"/>
                    <a:pt x="5392" y="4742"/>
                    <a:pt x="5342" y="4742"/>
                  </a:cubicBezTo>
                  <a:cubicBezTo>
                    <a:pt x="5270" y="4742"/>
                    <a:pt x="5200" y="4779"/>
                    <a:pt x="5162" y="4850"/>
                  </a:cubicBezTo>
                  <a:cubicBezTo>
                    <a:pt x="4853" y="4526"/>
                    <a:pt x="4681" y="4097"/>
                    <a:pt x="4681" y="3651"/>
                  </a:cubicBezTo>
                  <a:cubicBezTo>
                    <a:pt x="4677" y="2870"/>
                    <a:pt x="5166" y="1703"/>
                    <a:pt x="5398" y="1189"/>
                  </a:cubicBezTo>
                  <a:close/>
                  <a:moveTo>
                    <a:pt x="6418" y="4677"/>
                  </a:moveTo>
                  <a:lnTo>
                    <a:pt x="6836" y="5342"/>
                  </a:lnTo>
                  <a:cubicBezTo>
                    <a:pt x="6706" y="5483"/>
                    <a:pt x="6566" y="5648"/>
                    <a:pt x="6418" y="5827"/>
                  </a:cubicBezTo>
                  <a:cubicBezTo>
                    <a:pt x="6271" y="5649"/>
                    <a:pt x="6130" y="5484"/>
                    <a:pt x="6004" y="5340"/>
                  </a:cubicBezTo>
                  <a:lnTo>
                    <a:pt x="6004" y="5340"/>
                  </a:lnTo>
                  <a:lnTo>
                    <a:pt x="6418" y="4677"/>
                  </a:lnTo>
                  <a:close/>
                  <a:moveTo>
                    <a:pt x="10887" y="3130"/>
                  </a:moveTo>
                  <a:cubicBezTo>
                    <a:pt x="10880" y="3517"/>
                    <a:pt x="10856" y="3904"/>
                    <a:pt x="10810" y="4287"/>
                  </a:cubicBezTo>
                  <a:lnTo>
                    <a:pt x="10701" y="4305"/>
                  </a:lnTo>
                  <a:cubicBezTo>
                    <a:pt x="10451" y="4345"/>
                    <a:pt x="10495" y="4706"/>
                    <a:pt x="10726" y="4706"/>
                  </a:cubicBezTo>
                  <a:cubicBezTo>
                    <a:pt x="10740" y="4706"/>
                    <a:pt x="10753" y="4705"/>
                    <a:pt x="10768" y="4702"/>
                  </a:cubicBezTo>
                  <a:cubicBezTo>
                    <a:pt x="11281" y="4621"/>
                    <a:pt x="11805" y="4579"/>
                    <a:pt x="12325" y="4572"/>
                  </a:cubicBezTo>
                  <a:lnTo>
                    <a:pt x="12325" y="4572"/>
                  </a:lnTo>
                  <a:cubicBezTo>
                    <a:pt x="12129" y="5099"/>
                    <a:pt x="11650" y="6267"/>
                    <a:pt x="11098" y="6819"/>
                  </a:cubicBezTo>
                  <a:cubicBezTo>
                    <a:pt x="10760" y="7158"/>
                    <a:pt x="10316" y="7327"/>
                    <a:pt x="9871" y="7327"/>
                  </a:cubicBezTo>
                  <a:cubicBezTo>
                    <a:pt x="9437" y="7327"/>
                    <a:pt x="9003" y="7166"/>
                    <a:pt x="8665" y="6844"/>
                  </a:cubicBezTo>
                  <a:cubicBezTo>
                    <a:pt x="8489" y="6436"/>
                    <a:pt x="8471" y="6084"/>
                    <a:pt x="8605" y="5792"/>
                  </a:cubicBezTo>
                  <a:cubicBezTo>
                    <a:pt x="8781" y="5405"/>
                    <a:pt x="9235" y="5103"/>
                    <a:pt x="9945" y="4888"/>
                  </a:cubicBezTo>
                  <a:cubicBezTo>
                    <a:pt x="10174" y="4811"/>
                    <a:pt x="10098" y="4494"/>
                    <a:pt x="9891" y="4494"/>
                  </a:cubicBezTo>
                  <a:cubicBezTo>
                    <a:pt x="9872" y="4494"/>
                    <a:pt x="9853" y="4496"/>
                    <a:pt x="9832" y="4502"/>
                  </a:cubicBezTo>
                  <a:cubicBezTo>
                    <a:pt x="9002" y="4751"/>
                    <a:pt x="8468" y="5128"/>
                    <a:pt x="8239" y="5623"/>
                  </a:cubicBezTo>
                  <a:cubicBezTo>
                    <a:pt x="8201" y="5704"/>
                    <a:pt x="8173" y="5785"/>
                    <a:pt x="8155" y="5870"/>
                  </a:cubicBezTo>
                  <a:cubicBezTo>
                    <a:pt x="8137" y="5778"/>
                    <a:pt x="8130" y="5683"/>
                    <a:pt x="8130" y="5588"/>
                  </a:cubicBezTo>
                  <a:cubicBezTo>
                    <a:pt x="8130" y="5128"/>
                    <a:pt x="8313" y="4685"/>
                    <a:pt x="8640" y="4357"/>
                  </a:cubicBezTo>
                  <a:cubicBezTo>
                    <a:pt x="9189" y="3809"/>
                    <a:pt x="10360" y="3327"/>
                    <a:pt x="10884" y="3130"/>
                  </a:cubicBezTo>
                  <a:close/>
                  <a:moveTo>
                    <a:pt x="1952" y="3130"/>
                  </a:moveTo>
                  <a:lnTo>
                    <a:pt x="1952" y="3130"/>
                  </a:lnTo>
                  <a:cubicBezTo>
                    <a:pt x="2479" y="3327"/>
                    <a:pt x="3647" y="3809"/>
                    <a:pt x="4199" y="4361"/>
                  </a:cubicBezTo>
                  <a:cubicBezTo>
                    <a:pt x="4526" y="4685"/>
                    <a:pt x="4709" y="5128"/>
                    <a:pt x="4709" y="5592"/>
                  </a:cubicBezTo>
                  <a:cubicBezTo>
                    <a:pt x="4709" y="5683"/>
                    <a:pt x="4702" y="5778"/>
                    <a:pt x="4684" y="5870"/>
                  </a:cubicBezTo>
                  <a:cubicBezTo>
                    <a:pt x="4663" y="5785"/>
                    <a:pt x="4635" y="5704"/>
                    <a:pt x="4600" y="5623"/>
                  </a:cubicBezTo>
                  <a:cubicBezTo>
                    <a:pt x="4371" y="5128"/>
                    <a:pt x="3837" y="4751"/>
                    <a:pt x="3007" y="4502"/>
                  </a:cubicBezTo>
                  <a:cubicBezTo>
                    <a:pt x="2986" y="4496"/>
                    <a:pt x="2967" y="4494"/>
                    <a:pt x="2948" y="4494"/>
                  </a:cubicBezTo>
                  <a:cubicBezTo>
                    <a:pt x="2741" y="4494"/>
                    <a:pt x="2665" y="4811"/>
                    <a:pt x="2891" y="4888"/>
                  </a:cubicBezTo>
                  <a:cubicBezTo>
                    <a:pt x="3605" y="5103"/>
                    <a:pt x="4055" y="5405"/>
                    <a:pt x="4234" y="5792"/>
                  </a:cubicBezTo>
                  <a:cubicBezTo>
                    <a:pt x="4364" y="6084"/>
                    <a:pt x="4347" y="6436"/>
                    <a:pt x="4174" y="6847"/>
                  </a:cubicBezTo>
                  <a:cubicBezTo>
                    <a:pt x="3837" y="7169"/>
                    <a:pt x="3404" y="7329"/>
                    <a:pt x="2972" y="7329"/>
                  </a:cubicBezTo>
                  <a:cubicBezTo>
                    <a:pt x="2526" y="7329"/>
                    <a:pt x="2080" y="7158"/>
                    <a:pt x="1741" y="6819"/>
                  </a:cubicBezTo>
                  <a:cubicBezTo>
                    <a:pt x="1185" y="6267"/>
                    <a:pt x="707" y="5096"/>
                    <a:pt x="510" y="4568"/>
                  </a:cubicBezTo>
                  <a:lnTo>
                    <a:pt x="510" y="4568"/>
                  </a:lnTo>
                  <a:lnTo>
                    <a:pt x="514" y="4572"/>
                  </a:lnTo>
                  <a:cubicBezTo>
                    <a:pt x="1034" y="4579"/>
                    <a:pt x="1555" y="4621"/>
                    <a:pt x="2072" y="4702"/>
                  </a:cubicBezTo>
                  <a:cubicBezTo>
                    <a:pt x="2086" y="4705"/>
                    <a:pt x="2099" y="4706"/>
                    <a:pt x="2112" y="4706"/>
                  </a:cubicBezTo>
                  <a:cubicBezTo>
                    <a:pt x="2341" y="4706"/>
                    <a:pt x="2388" y="4345"/>
                    <a:pt x="2138" y="4305"/>
                  </a:cubicBezTo>
                  <a:lnTo>
                    <a:pt x="2026" y="4287"/>
                  </a:lnTo>
                  <a:cubicBezTo>
                    <a:pt x="1984" y="3904"/>
                    <a:pt x="1955" y="3517"/>
                    <a:pt x="1952" y="3130"/>
                  </a:cubicBezTo>
                  <a:close/>
                  <a:moveTo>
                    <a:pt x="8517" y="7252"/>
                  </a:moveTo>
                  <a:lnTo>
                    <a:pt x="8517" y="7252"/>
                  </a:lnTo>
                  <a:cubicBezTo>
                    <a:pt x="8883" y="7550"/>
                    <a:pt x="9336" y="7719"/>
                    <a:pt x="9808" y="7733"/>
                  </a:cubicBezTo>
                  <a:cubicBezTo>
                    <a:pt x="9335" y="7944"/>
                    <a:pt x="8875" y="8189"/>
                    <a:pt x="8437" y="8465"/>
                  </a:cubicBezTo>
                  <a:lnTo>
                    <a:pt x="8437" y="8465"/>
                  </a:lnTo>
                  <a:cubicBezTo>
                    <a:pt x="8518" y="8234"/>
                    <a:pt x="8563" y="7992"/>
                    <a:pt x="8559" y="7747"/>
                  </a:cubicBezTo>
                  <a:cubicBezTo>
                    <a:pt x="8559" y="7582"/>
                    <a:pt x="8545" y="7417"/>
                    <a:pt x="8517" y="7252"/>
                  </a:cubicBezTo>
                  <a:close/>
                  <a:moveTo>
                    <a:pt x="4322" y="7248"/>
                  </a:moveTo>
                  <a:lnTo>
                    <a:pt x="4322" y="7252"/>
                  </a:lnTo>
                  <a:cubicBezTo>
                    <a:pt x="4294" y="7417"/>
                    <a:pt x="4280" y="7582"/>
                    <a:pt x="4280" y="7747"/>
                  </a:cubicBezTo>
                  <a:cubicBezTo>
                    <a:pt x="4276" y="7993"/>
                    <a:pt x="4322" y="8236"/>
                    <a:pt x="4403" y="8468"/>
                  </a:cubicBezTo>
                  <a:cubicBezTo>
                    <a:pt x="3967" y="8190"/>
                    <a:pt x="3506" y="7944"/>
                    <a:pt x="3035" y="7733"/>
                  </a:cubicBezTo>
                  <a:cubicBezTo>
                    <a:pt x="3503" y="7719"/>
                    <a:pt x="3956" y="7547"/>
                    <a:pt x="4322" y="7248"/>
                  </a:cubicBezTo>
                  <a:close/>
                  <a:moveTo>
                    <a:pt x="7438" y="5289"/>
                  </a:moveTo>
                  <a:cubicBezTo>
                    <a:pt x="7670" y="5799"/>
                    <a:pt x="8158" y="6967"/>
                    <a:pt x="8158" y="7747"/>
                  </a:cubicBezTo>
                  <a:cubicBezTo>
                    <a:pt x="8158" y="8306"/>
                    <a:pt x="7888" y="8830"/>
                    <a:pt x="7434" y="9157"/>
                  </a:cubicBezTo>
                  <a:cubicBezTo>
                    <a:pt x="7480" y="9084"/>
                    <a:pt x="7518" y="9006"/>
                    <a:pt x="7547" y="8925"/>
                  </a:cubicBezTo>
                  <a:cubicBezTo>
                    <a:pt x="7737" y="8412"/>
                    <a:pt x="7624" y="7768"/>
                    <a:pt x="7216" y="7005"/>
                  </a:cubicBezTo>
                  <a:cubicBezTo>
                    <a:pt x="7175" y="6925"/>
                    <a:pt x="7108" y="6892"/>
                    <a:pt x="7041" y="6892"/>
                  </a:cubicBezTo>
                  <a:cubicBezTo>
                    <a:pt x="6903" y="6892"/>
                    <a:pt x="6766" y="7034"/>
                    <a:pt x="6861" y="7195"/>
                  </a:cubicBezTo>
                  <a:cubicBezTo>
                    <a:pt x="7213" y="7853"/>
                    <a:pt x="7318" y="8387"/>
                    <a:pt x="7167" y="8785"/>
                  </a:cubicBezTo>
                  <a:cubicBezTo>
                    <a:pt x="7058" y="9084"/>
                    <a:pt x="6791" y="9319"/>
                    <a:pt x="6379" y="9484"/>
                  </a:cubicBezTo>
                  <a:cubicBezTo>
                    <a:pt x="5433" y="9463"/>
                    <a:pt x="4681" y="8693"/>
                    <a:pt x="4677" y="7747"/>
                  </a:cubicBezTo>
                  <a:cubicBezTo>
                    <a:pt x="4677" y="6967"/>
                    <a:pt x="5166" y="5799"/>
                    <a:pt x="5398" y="5289"/>
                  </a:cubicBezTo>
                  <a:cubicBezTo>
                    <a:pt x="5764" y="5662"/>
                    <a:pt x="6101" y="6063"/>
                    <a:pt x="6407" y="6481"/>
                  </a:cubicBezTo>
                  <a:lnTo>
                    <a:pt x="6411" y="6485"/>
                  </a:lnTo>
                  <a:cubicBezTo>
                    <a:pt x="6455" y="6540"/>
                    <a:pt x="6510" y="6563"/>
                    <a:pt x="6564" y="6563"/>
                  </a:cubicBezTo>
                  <a:cubicBezTo>
                    <a:pt x="6706" y="6563"/>
                    <a:pt x="6840" y="6405"/>
                    <a:pt x="6738" y="6249"/>
                  </a:cubicBezTo>
                  <a:cubicBezTo>
                    <a:pt x="6717" y="6218"/>
                    <a:pt x="6696" y="6190"/>
                    <a:pt x="6671" y="6161"/>
                  </a:cubicBezTo>
                  <a:cubicBezTo>
                    <a:pt x="6914" y="5855"/>
                    <a:pt x="7167" y="5567"/>
                    <a:pt x="7438" y="5289"/>
                  </a:cubicBezTo>
                  <a:close/>
                  <a:moveTo>
                    <a:pt x="6112" y="9864"/>
                  </a:moveTo>
                  <a:lnTo>
                    <a:pt x="6112" y="9864"/>
                  </a:lnTo>
                  <a:cubicBezTo>
                    <a:pt x="6214" y="9880"/>
                    <a:pt x="6316" y="9888"/>
                    <a:pt x="6418" y="9888"/>
                  </a:cubicBezTo>
                  <a:cubicBezTo>
                    <a:pt x="6520" y="9888"/>
                    <a:pt x="6622" y="9880"/>
                    <a:pt x="6724" y="9864"/>
                  </a:cubicBezTo>
                  <a:lnTo>
                    <a:pt x="6724" y="9864"/>
                  </a:lnTo>
                  <a:cubicBezTo>
                    <a:pt x="6594" y="10001"/>
                    <a:pt x="6492" y="10121"/>
                    <a:pt x="6418" y="10212"/>
                  </a:cubicBezTo>
                  <a:cubicBezTo>
                    <a:pt x="6344" y="10121"/>
                    <a:pt x="6242" y="10001"/>
                    <a:pt x="6112" y="9864"/>
                  </a:cubicBezTo>
                  <a:close/>
                  <a:moveTo>
                    <a:pt x="837" y="7407"/>
                  </a:moveTo>
                  <a:cubicBezTo>
                    <a:pt x="2752" y="7871"/>
                    <a:pt x="4080" y="8676"/>
                    <a:pt x="4878" y="9298"/>
                  </a:cubicBezTo>
                  <a:cubicBezTo>
                    <a:pt x="5257" y="9586"/>
                    <a:pt x="5609" y="9910"/>
                    <a:pt x="5929" y="10265"/>
                  </a:cubicBezTo>
                  <a:cubicBezTo>
                    <a:pt x="3942" y="9885"/>
                    <a:pt x="2624" y="9077"/>
                    <a:pt x="1850" y="8440"/>
                  </a:cubicBezTo>
                  <a:cubicBezTo>
                    <a:pt x="1475" y="8135"/>
                    <a:pt x="1135" y="7789"/>
                    <a:pt x="837" y="7407"/>
                  </a:cubicBezTo>
                  <a:close/>
                  <a:moveTo>
                    <a:pt x="12002" y="7406"/>
                  </a:moveTo>
                  <a:lnTo>
                    <a:pt x="12002" y="7406"/>
                  </a:lnTo>
                  <a:cubicBezTo>
                    <a:pt x="11703" y="7786"/>
                    <a:pt x="11362" y="8134"/>
                    <a:pt x="10986" y="8440"/>
                  </a:cubicBezTo>
                  <a:lnTo>
                    <a:pt x="10989" y="8440"/>
                  </a:lnTo>
                  <a:cubicBezTo>
                    <a:pt x="10216" y="9080"/>
                    <a:pt x="8897" y="9885"/>
                    <a:pt x="6907" y="10265"/>
                  </a:cubicBezTo>
                  <a:cubicBezTo>
                    <a:pt x="7223" y="9917"/>
                    <a:pt x="7571" y="9593"/>
                    <a:pt x="7944" y="9309"/>
                  </a:cubicBezTo>
                  <a:cubicBezTo>
                    <a:pt x="8746" y="8686"/>
                    <a:pt x="10078" y="7874"/>
                    <a:pt x="12002" y="7406"/>
                  </a:cubicBezTo>
                  <a:close/>
                  <a:moveTo>
                    <a:pt x="2375" y="9652"/>
                  </a:moveTo>
                  <a:cubicBezTo>
                    <a:pt x="2577" y="9652"/>
                    <a:pt x="2780" y="9661"/>
                    <a:pt x="2982" y="9678"/>
                  </a:cubicBezTo>
                  <a:lnTo>
                    <a:pt x="2989" y="9678"/>
                  </a:lnTo>
                  <a:cubicBezTo>
                    <a:pt x="3756" y="10082"/>
                    <a:pt x="4723" y="10451"/>
                    <a:pt x="5919" y="10673"/>
                  </a:cubicBezTo>
                  <a:cubicBezTo>
                    <a:pt x="5509" y="10745"/>
                    <a:pt x="5126" y="10776"/>
                    <a:pt x="4770" y="10776"/>
                  </a:cubicBezTo>
                  <a:cubicBezTo>
                    <a:pt x="3805" y="10776"/>
                    <a:pt x="3043" y="10551"/>
                    <a:pt x="2511" y="10314"/>
                  </a:cubicBezTo>
                  <a:lnTo>
                    <a:pt x="2511" y="10314"/>
                  </a:lnTo>
                  <a:lnTo>
                    <a:pt x="2515" y="10318"/>
                  </a:lnTo>
                  <a:cubicBezTo>
                    <a:pt x="2149" y="10156"/>
                    <a:pt x="1804" y="9952"/>
                    <a:pt x="1488" y="9706"/>
                  </a:cubicBezTo>
                  <a:cubicBezTo>
                    <a:pt x="1783" y="9670"/>
                    <a:pt x="2079" y="9652"/>
                    <a:pt x="2375" y="9652"/>
                  </a:cubicBezTo>
                  <a:close/>
                  <a:moveTo>
                    <a:pt x="10464" y="9652"/>
                  </a:moveTo>
                  <a:cubicBezTo>
                    <a:pt x="10761" y="9652"/>
                    <a:pt x="11057" y="9670"/>
                    <a:pt x="11351" y="9706"/>
                  </a:cubicBezTo>
                  <a:cubicBezTo>
                    <a:pt x="11042" y="9949"/>
                    <a:pt x="10701" y="10149"/>
                    <a:pt x="10342" y="10311"/>
                  </a:cubicBezTo>
                  <a:cubicBezTo>
                    <a:pt x="9809" y="10549"/>
                    <a:pt x="9045" y="10779"/>
                    <a:pt x="8078" y="10779"/>
                  </a:cubicBezTo>
                  <a:cubicBezTo>
                    <a:pt x="7720" y="10779"/>
                    <a:pt x="7333" y="10747"/>
                    <a:pt x="6921" y="10673"/>
                  </a:cubicBezTo>
                  <a:cubicBezTo>
                    <a:pt x="8116" y="10451"/>
                    <a:pt x="9087" y="10082"/>
                    <a:pt x="9850" y="9678"/>
                  </a:cubicBezTo>
                  <a:lnTo>
                    <a:pt x="9857" y="9678"/>
                  </a:lnTo>
                  <a:cubicBezTo>
                    <a:pt x="10059" y="9661"/>
                    <a:pt x="10262" y="9652"/>
                    <a:pt x="10464" y="9652"/>
                  </a:cubicBezTo>
                  <a:close/>
                  <a:moveTo>
                    <a:pt x="6418" y="10979"/>
                  </a:moveTo>
                  <a:lnTo>
                    <a:pt x="6495" y="10997"/>
                  </a:lnTo>
                  <a:lnTo>
                    <a:pt x="6587" y="11644"/>
                  </a:lnTo>
                  <a:lnTo>
                    <a:pt x="6249" y="11644"/>
                  </a:lnTo>
                  <a:lnTo>
                    <a:pt x="6344" y="10997"/>
                  </a:lnTo>
                  <a:lnTo>
                    <a:pt x="6418" y="10979"/>
                  </a:lnTo>
                  <a:close/>
                  <a:moveTo>
                    <a:pt x="6643" y="12044"/>
                  </a:moveTo>
                  <a:lnTo>
                    <a:pt x="6833" y="13367"/>
                  </a:lnTo>
                  <a:lnTo>
                    <a:pt x="6006" y="13367"/>
                  </a:lnTo>
                  <a:lnTo>
                    <a:pt x="6193" y="12044"/>
                  </a:lnTo>
                  <a:close/>
                  <a:moveTo>
                    <a:pt x="6423" y="1"/>
                  </a:moveTo>
                  <a:cubicBezTo>
                    <a:pt x="6357" y="1"/>
                    <a:pt x="6291" y="32"/>
                    <a:pt x="6253" y="96"/>
                  </a:cubicBezTo>
                  <a:lnTo>
                    <a:pt x="5725" y="940"/>
                  </a:lnTo>
                  <a:cubicBezTo>
                    <a:pt x="5584" y="795"/>
                    <a:pt x="5497" y="711"/>
                    <a:pt x="5486" y="700"/>
                  </a:cubicBezTo>
                  <a:cubicBezTo>
                    <a:pt x="5446" y="664"/>
                    <a:pt x="5397" y="646"/>
                    <a:pt x="5348" y="646"/>
                  </a:cubicBezTo>
                  <a:cubicBezTo>
                    <a:pt x="5274" y="646"/>
                    <a:pt x="5202" y="685"/>
                    <a:pt x="5166" y="757"/>
                  </a:cubicBezTo>
                  <a:cubicBezTo>
                    <a:pt x="5131" y="831"/>
                    <a:pt x="4283" y="2539"/>
                    <a:pt x="4283" y="3651"/>
                  </a:cubicBezTo>
                  <a:cubicBezTo>
                    <a:pt x="4283" y="3735"/>
                    <a:pt x="4287" y="3819"/>
                    <a:pt x="4297" y="3904"/>
                  </a:cubicBezTo>
                  <a:cubicBezTo>
                    <a:pt x="3443" y="3201"/>
                    <a:pt x="1889" y="2680"/>
                    <a:pt x="1818" y="2656"/>
                  </a:cubicBezTo>
                  <a:cubicBezTo>
                    <a:pt x="1798" y="2649"/>
                    <a:pt x="1777" y="2645"/>
                    <a:pt x="1756" y="2645"/>
                  </a:cubicBezTo>
                  <a:cubicBezTo>
                    <a:pt x="1652" y="2645"/>
                    <a:pt x="1558" y="2730"/>
                    <a:pt x="1555" y="2842"/>
                  </a:cubicBezTo>
                  <a:cubicBezTo>
                    <a:pt x="1555" y="2852"/>
                    <a:pt x="1551" y="2979"/>
                    <a:pt x="1555" y="3179"/>
                  </a:cubicBezTo>
                  <a:lnTo>
                    <a:pt x="584" y="2954"/>
                  </a:lnTo>
                  <a:cubicBezTo>
                    <a:pt x="569" y="2951"/>
                    <a:pt x="554" y="2950"/>
                    <a:pt x="539" y="2950"/>
                  </a:cubicBezTo>
                  <a:cubicBezTo>
                    <a:pt x="411" y="2950"/>
                    <a:pt x="310" y="3068"/>
                    <a:pt x="341" y="3197"/>
                  </a:cubicBezTo>
                  <a:lnTo>
                    <a:pt x="566" y="4168"/>
                  </a:lnTo>
                  <a:cubicBezTo>
                    <a:pt x="500" y="4166"/>
                    <a:pt x="441" y="4166"/>
                    <a:pt x="392" y="4166"/>
                  </a:cubicBezTo>
                  <a:cubicBezTo>
                    <a:pt x="295" y="4166"/>
                    <a:pt x="236" y="4168"/>
                    <a:pt x="229" y="4168"/>
                  </a:cubicBezTo>
                  <a:cubicBezTo>
                    <a:pt x="92" y="4175"/>
                    <a:pt x="0" y="4305"/>
                    <a:pt x="43" y="4431"/>
                  </a:cubicBezTo>
                  <a:cubicBezTo>
                    <a:pt x="67" y="4509"/>
                    <a:pt x="675" y="6316"/>
                    <a:pt x="1463" y="7104"/>
                  </a:cubicBezTo>
                  <a:cubicBezTo>
                    <a:pt x="1488" y="7128"/>
                    <a:pt x="1512" y="7150"/>
                    <a:pt x="1537" y="7174"/>
                  </a:cubicBezTo>
                  <a:cubicBezTo>
                    <a:pt x="1189" y="7069"/>
                    <a:pt x="820" y="6977"/>
                    <a:pt x="429" y="6900"/>
                  </a:cubicBezTo>
                  <a:cubicBezTo>
                    <a:pt x="415" y="6897"/>
                    <a:pt x="401" y="6895"/>
                    <a:pt x="387" y="6895"/>
                  </a:cubicBezTo>
                  <a:cubicBezTo>
                    <a:pt x="240" y="6895"/>
                    <a:pt x="137" y="7057"/>
                    <a:pt x="211" y="7195"/>
                  </a:cubicBezTo>
                  <a:cubicBezTo>
                    <a:pt x="229" y="7223"/>
                    <a:pt x="619" y="7937"/>
                    <a:pt x="1583" y="8735"/>
                  </a:cubicBezTo>
                  <a:cubicBezTo>
                    <a:pt x="1804" y="8918"/>
                    <a:pt x="2036" y="9091"/>
                    <a:pt x="2275" y="9249"/>
                  </a:cubicBezTo>
                  <a:cubicBezTo>
                    <a:pt x="1846" y="9256"/>
                    <a:pt x="1421" y="9295"/>
                    <a:pt x="999" y="9372"/>
                  </a:cubicBezTo>
                  <a:cubicBezTo>
                    <a:pt x="844" y="9397"/>
                    <a:pt x="777" y="9590"/>
                    <a:pt x="886" y="9706"/>
                  </a:cubicBezTo>
                  <a:cubicBezTo>
                    <a:pt x="908" y="9727"/>
                    <a:pt x="1400" y="10255"/>
                    <a:pt x="2339" y="10677"/>
                  </a:cubicBezTo>
                  <a:cubicBezTo>
                    <a:pt x="3094" y="11011"/>
                    <a:pt x="3915" y="11179"/>
                    <a:pt x="4743" y="11179"/>
                  </a:cubicBezTo>
                  <a:cubicBezTo>
                    <a:pt x="4752" y="11179"/>
                    <a:pt x="4760" y="11179"/>
                    <a:pt x="4769" y="11179"/>
                  </a:cubicBezTo>
                  <a:cubicBezTo>
                    <a:pt x="5155" y="11179"/>
                    <a:pt x="5546" y="11144"/>
                    <a:pt x="5929" y="11077"/>
                  </a:cubicBezTo>
                  <a:lnTo>
                    <a:pt x="5929" y="11077"/>
                  </a:lnTo>
                  <a:lnTo>
                    <a:pt x="5577" y="13539"/>
                  </a:lnTo>
                  <a:cubicBezTo>
                    <a:pt x="5560" y="13662"/>
                    <a:pt x="5655" y="13771"/>
                    <a:pt x="5778" y="13771"/>
                  </a:cubicBezTo>
                  <a:lnTo>
                    <a:pt x="7072" y="13771"/>
                  </a:lnTo>
                  <a:cubicBezTo>
                    <a:pt x="7195" y="13771"/>
                    <a:pt x="7290" y="13662"/>
                    <a:pt x="7272" y="13539"/>
                  </a:cubicBezTo>
                  <a:lnTo>
                    <a:pt x="6921" y="11077"/>
                  </a:lnTo>
                  <a:lnTo>
                    <a:pt x="6921" y="11077"/>
                  </a:lnTo>
                  <a:cubicBezTo>
                    <a:pt x="7304" y="11144"/>
                    <a:pt x="7691" y="11179"/>
                    <a:pt x="8081" y="11179"/>
                  </a:cubicBezTo>
                  <a:cubicBezTo>
                    <a:pt x="8090" y="11179"/>
                    <a:pt x="8098" y="11179"/>
                    <a:pt x="8107" y="11179"/>
                  </a:cubicBezTo>
                  <a:cubicBezTo>
                    <a:pt x="8935" y="11179"/>
                    <a:pt x="9756" y="11011"/>
                    <a:pt x="10511" y="10677"/>
                  </a:cubicBezTo>
                  <a:cubicBezTo>
                    <a:pt x="11450" y="10255"/>
                    <a:pt x="11942" y="9727"/>
                    <a:pt x="11963" y="9706"/>
                  </a:cubicBezTo>
                  <a:cubicBezTo>
                    <a:pt x="12069" y="9590"/>
                    <a:pt x="12005" y="9397"/>
                    <a:pt x="11851" y="9372"/>
                  </a:cubicBezTo>
                  <a:cubicBezTo>
                    <a:pt x="11429" y="9295"/>
                    <a:pt x="11003" y="9256"/>
                    <a:pt x="10574" y="9249"/>
                  </a:cubicBezTo>
                  <a:cubicBezTo>
                    <a:pt x="10813" y="9091"/>
                    <a:pt x="11045" y="8918"/>
                    <a:pt x="11267" y="8735"/>
                  </a:cubicBezTo>
                  <a:cubicBezTo>
                    <a:pt x="12231" y="7937"/>
                    <a:pt x="12621" y="7223"/>
                    <a:pt x="12638" y="7195"/>
                  </a:cubicBezTo>
                  <a:cubicBezTo>
                    <a:pt x="12712" y="7057"/>
                    <a:pt x="12610" y="6895"/>
                    <a:pt x="12463" y="6895"/>
                  </a:cubicBezTo>
                  <a:cubicBezTo>
                    <a:pt x="12449" y="6895"/>
                    <a:pt x="12435" y="6897"/>
                    <a:pt x="12420" y="6900"/>
                  </a:cubicBezTo>
                  <a:cubicBezTo>
                    <a:pt x="12030" y="6977"/>
                    <a:pt x="11661" y="7072"/>
                    <a:pt x="11313" y="7174"/>
                  </a:cubicBezTo>
                  <a:cubicBezTo>
                    <a:pt x="11337" y="7150"/>
                    <a:pt x="11362" y="7128"/>
                    <a:pt x="11387" y="7104"/>
                  </a:cubicBezTo>
                  <a:cubicBezTo>
                    <a:pt x="12167" y="6316"/>
                    <a:pt x="12776" y="4509"/>
                    <a:pt x="12804" y="4435"/>
                  </a:cubicBezTo>
                  <a:cubicBezTo>
                    <a:pt x="12846" y="4305"/>
                    <a:pt x="12751" y="4175"/>
                    <a:pt x="12617" y="4171"/>
                  </a:cubicBezTo>
                  <a:cubicBezTo>
                    <a:pt x="12608" y="4171"/>
                    <a:pt x="12550" y="4170"/>
                    <a:pt x="12453" y="4170"/>
                  </a:cubicBezTo>
                  <a:cubicBezTo>
                    <a:pt x="12405" y="4170"/>
                    <a:pt x="12347" y="4170"/>
                    <a:pt x="12280" y="4171"/>
                  </a:cubicBezTo>
                  <a:lnTo>
                    <a:pt x="12505" y="3197"/>
                  </a:lnTo>
                  <a:cubicBezTo>
                    <a:pt x="12533" y="3068"/>
                    <a:pt x="12431" y="2950"/>
                    <a:pt x="12306" y="2950"/>
                  </a:cubicBezTo>
                  <a:cubicBezTo>
                    <a:pt x="12292" y="2950"/>
                    <a:pt x="12277" y="2951"/>
                    <a:pt x="12262" y="2954"/>
                  </a:cubicBezTo>
                  <a:lnTo>
                    <a:pt x="11292" y="3179"/>
                  </a:lnTo>
                  <a:cubicBezTo>
                    <a:pt x="11295" y="2979"/>
                    <a:pt x="11292" y="2852"/>
                    <a:pt x="11292" y="2842"/>
                  </a:cubicBezTo>
                  <a:cubicBezTo>
                    <a:pt x="11286" y="2730"/>
                    <a:pt x="11194" y="2645"/>
                    <a:pt x="11090" y="2645"/>
                  </a:cubicBezTo>
                  <a:cubicBezTo>
                    <a:pt x="11069" y="2645"/>
                    <a:pt x="11049" y="2649"/>
                    <a:pt x="11028" y="2656"/>
                  </a:cubicBezTo>
                  <a:cubicBezTo>
                    <a:pt x="10958" y="2680"/>
                    <a:pt x="9403" y="3204"/>
                    <a:pt x="8549" y="3904"/>
                  </a:cubicBezTo>
                  <a:cubicBezTo>
                    <a:pt x="8559" y="3819"/>
                    <a:pt x="8563" y="3735"/>
                    <a:pt x="8563" y="3651"/>
                  </a:cubicBezTo>
                  <a:cubicBezTo>
                    <a:pt x="8563" y="2539"/>
                    <a:pt x="7715" y="831"/>
                    <a:pt x="7680" y="757"/>
                  </a:cubicBezTo>
                  <a:cubicBezTo>
                    <a:pt x="7644" y="685"/>
                    <a:pt x="7572" y="646"/>
                    <a:pt x="7499" y="646"/>
                  </a:cubicBezTo>
                  <a:cubicBezTo>
                    <a:pt x="7449" y="646"/>
                    <a:pt x="7400" y="664"/>
                    <a:pt x="7360" y="700"/>
                  </a:cubicBezTo>
                  <a:cubicBezTo>
                    <a:pt x="7353" y="711"/>
                    <a:pt x="7262" y="795"/>
                    <a:pt x="7121" y="940"/>
                  </a:cubicBezTo>
                  <a:lnTo>
                    <a:pt x="6594" y="96"/>
                  </a:lnTo>
                  <a:cubicBezTo>
                    <a:pt x="6555" y="32"/>
                    <a:pt x="6489" y="1"/>
                    <a:pt x="642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16839;p92"/>
          <p:cNvGrpSpPr/>
          <p:nvPr/>
        </p:nvGrpSpPr>
        <p:grpSpPr>
          <a:xfrm>
            <a:off x="2901404" y="3091205"/>
            <a:ext cx="639233" cy="735020"/>
            <a:chOff x="4413174" y="3348241"/>
            <a:chExt cx="336726" cy="360972"/>
          </a:xfrm>
          <a:solidFill>
            <a:srgbClr val="FF0000"/>
          </a:solidFill>
        </p:grpSpPr>
        <p:sp>
          <p:nvSpPr>
            <p:cNvPr id="555" name="Google Shape;16840;p92"/>
            <p:cNvSpPr/>
            <p:nvPr/>
          </p:nvSpPr>
          <p:spPr>
            <a:xfrm>
              <a:off x="4466255" y="3534245"/>
              <a:ext cx="233789" cy="169542"/>
            </a:xfrm>
            <a:custGeom>
              <a:avLst/>
              <a:gdLst/>
              <a:ahLst/>
              <a:cxnLst/>
              <a:rect l="l" t="t" r="r" b="b"/>
              <a:pathLst>
                <a:path w="8919" h="6468" extrusionOk="0">
                  <a:moveTo>
                    <a:pt x="1" y="1"/>
                  </a:moveTo>
                  <a:lnTo>
                    <a:pt x="4175" y="3450"/>
                  </a:lnTo>
                  <a:lnTo>
                    <a:pt x="3746" y="6468"/>
                  </a:lnTo>
                  <a:lnTo>
                    <a:pt x="5040" y="6468"/>
                  </a:lnTo>
                  <a:lnTo>
                    <a:pt x="4607" y="3450"/>
                  </a:lnTo>
                  <a:lnTo>
                    <a:pt x="8919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16841;p92"/>
            <p:cNvSpPr/>
            <p:nvPr/>
          </p:nvSpPr>
          <p:spPr>
            <a:xfrm>
              <a:off x="4570869" y="3630287"/>
              <a:ext cx="21049" cy="28336"/>
            </a:xfrm>
            <a:custGeom>
              <a:avLst/>
              <a:gdLst/>
              <a:ahLst/>
              <a:cxnLst/>
              <a:rect l="l" t="t" r="r" b="b"/>
              <a:pathLst>
                <a:path w="803" h="1081" extrusionOk="0">
                  <a:moveTo>
                    <a:pt x="156" y="1"/>
                  </a:moveTo>
                  <a:lnTo>
                    <a:pt x="1" y="1080"/>
                  </a:lnTo>
                  <a:lnTo>
                    <a:pt x="803" y="1080"/>
                  </a:lnTo>
                  <a:lnTo>
                    <a:pt x="648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16842;p92"/>
            <p:cNvSpPr/>
            <p:nvPr/>
          </p:nvSpPr>
          <p:spPr>
            <a:xfrm>
              <a:off x="4581380" y="3595818"/>
              <a:ext cx="137642" cy="40184"/>
            </a:xfrm>
            <a:custGeom>
              <a:avLst/>
              <a:gdLst/>
              <a:ahLst/>
              <a:cxnLst/>
              <a:rect l="l" t="t" r="r" b="b"/>
              <a:pathLst>
                <a:path w="5251" h="1533" extrusionOk="0">
                  <a:moveTo>
                    <a:pt x="3902" y="0"/>
                  </a:moveTo>
                  <a:cubicBezTo>
                    <a:pt x="3679" y="0"/>
                    <a:pt x="3456" y="9"/>
                    <a:pt x="3232" y="25"/>
                  </a:cubicBezTo>
                  <a:lnTo>
                    <a:pt x="1" y="1105"/>
                  </a:lnTo>
                  <a:lnTo>
                    <a:pt x="1" y="1323"/>
                  </a:lnTo>
                  <a:cubicBezTo>
                    <a:pt x="603" y="1471"/>
                    <a:pt x="1159" y="1532"/>
                    <a:pt x="1665" y="1532"/>
                  </a:cubicBezTo>
                  <a:cubicBezTo>
                    <a:pt x="3480" y="1532"/>
                    <a:pt x="4664" y="745"/>
                    <a:pt x="5145" y="349"/>
                  </a:cubicBezTo>
                  <a:cubicBezTo>
                    <a:pt x="5251" y="261"/>
                    <a:pt x="5198" y="89"/>
                    <a:pt x="5065" y="75"/>
                  </a:cubicBezTo>
                  <a:cubicBezTo>
                    <a:pt x="4678" y="25"/>
                    <a:pt x="4290" y="0"/>
                    <a:pt x="3902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16843;p92"/>
            <p:cNvSpPr/>
            <p:nvPr/>
          </p:nvSpPr>
          <p:spPr>
            <a:xfrm>
              <a:off x="4581301" y="3536080"/>
              <a:ext cx="155152" cy="88624"/>
            </a:xfrm>
            <a:custGeom>
              <a:avLst/>
              <a:gdLst/>
              <a:ahLst/>
              <a:cxnLst/>
              <a:rect l="l" t="t" r="r" b="b"/>
              <a:pathLst>
                <a:path w="5919" h="3381" extrusionOk="0">
                  <a:moveTo>
                    <a:pt x="5736" y="0"/>
                  </a:moveTo>
                  <a:cubicBezTo>
                    <a:pt x="5725" y="0"/>
                    <a:pt x="5713" y="2"/>
                    <a:pt x="5700" y="5"/>
                  </a:cubicBezTo>
                  <a:cubicBezTo>
                    <a:pt x="1635" y="929"/>
                    <a:pt x="0" y="3380"/>
                    <a:pt x="0" y="3380"/>
                  </a:cubicBezTo>
                  <a:cubicBezTo>
                    <a:pt x="3629" y="2864"/>
                    <a:pt x="5317" y="965"/>
                    <a:pt x="5848" y="226"/>
                  </a:cubicBezTo>
                  <a:cubicBezTo>
                    <a:pt x="5918" y="131"/>
                    <a:pt x="5847" y="0"/>
                    <a:pt x="573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16844;p92"/>
            <p:cNvSpPr/>
            <p:nvPr/>
          </p:nvSpPr>
          <p:spPr>
            <a:xfrm>
              <a:off x="4443764" y="3595818"/>
              <a:ext cx="137563" cy="40184"/>
            </a:xfrm>
            <a:custGeom>
              <a:avLst/>
              <a:gdLst/>
              <a:ahLst/>
              <a:cxnLst/>
              <a:rect l="l" t="t" r="r" b="b"/>
              <a:pathLst>
                <a:path w="5248" h="1533" extrusionOk="0">
                  <a:moveTo>
                    <a:pt x="1346" y="0"/>
                  </a:moveTo>
                  <a:cubicBezTo>
                    <a:pt x="958" y="0"/>
                    <a:pt x="571" y="25"/>
                    <a:pt x="187" y="75"/>
                  </a:cubicBezTo>
                  <a:cubicBezTo>
                    <a:pt x="50" y="89"/>
                    <a:pt x="1" y="261"/>
                    <a:pt x="106" y="349"/>
                  </a:cubicBezTo>
                  <a:cubicBezTo>
                    <a:pt x="587" y="745"/>
                    <a:pt x="1772" y="1532"/>
                    <a:pt x="3585" y="1532"/>
                  </a:cubicBezTo>
                  <a:cubicBezTo>
                    <a:pt x="4091" y="1532"/>
                    <a:pt x="4645" y="1471"/>
                    <a:pt x="5247" y="1323"/>
                  </a:cubicBezTo>
                  <a:lnTo>
                    <a:pt x="5247" y="1105"/>
                  </a:lnTo>
                  <a:lnTo>
                    <a:pt x="2016" y="25"/>
                  </a:lnTo>
                  <a:cubicBezTo>
                    <a:pt x="1793" y="9"/>
                    <a:pt x="1569" y="0"/>
                    <a:pt x="134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16845;p92"/>
            <p:cNvSpPr/>
            <p:nvPr/>
          </p:nvSpPr>
          <p:spPr>
            <a:xfrm>
              <a:off x="4427906" y="3432278"/>
              <a:ext cx="43093" cy="42464"/>
            </a:xfrm>
            <a:custGeom>
              <a:avLst/>
              <a:gdLst/>
              <a:ahLst/>
              <a:cxnLst/>
              <a:rect l="l" t="t" r="r" b="b"/>
              <a:pathLst>
                <a:path w="1644" h="1620" extrusionOk="0">
                  <a:moveTo>
                    <a:pt x="196" y="1"/>
                  </a:moveTo>
                  <a:cubicBezTo>
                    <a:pt x="87" y="1"/>
                    <a:pt x="1" y="100"/>
                    <a:pt x="29" y="213"/>
                  </a:cubicBezTo>
                  <a:lnTo>
                    <a:pt x="310" y="1429"/>
                  </a:lnTo>
                  <a:lnTo>
                    <a:pt x="1643" y="1619"/>
                  </a:lnTo>
                  <a:lnTo>
                    <a:pt x="1643" y="1619"/>
                  </a:lnTo>
                  <a:lnTo>
                    <a:pt x="1453" y="286"/>
                  </a:lnTo>
                  <a:lnTo>
                    <a:pt x="237" y="5"/>
                  </a:lnTo>
                  <a:cubicBezTo>
                    <a:pt x="223" y="2"/>
                    <a:pt x="209" y="1"/>
                    <a:pt x="19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16846;p92"/>
            <p:cNvSpPr/>
            <p:nvPr/>
          </p:nvSpPr>
          <p:spPr>
            <a:xfrm>
              <a:off x="4458994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176" y="1"/>
                  </a:moveTo>
                  <a:cubicBezTo>
                    <a:pt x="82" y="1"/>
                    <a:pt x="1" y="78"/>
                    <a:pt x="4" y="180"/>
                  </a:cubicBezTo>
                  <a:cubicBezTo>
                    <a:pt x="14" y="732"/>
                    <a:pt x="81" y="2079"/>
                    <a:pt x="433" y="2972"/>
                  </a:cubicBezTo>
                  <a:cubicBezTo>
                    <a:pt x="689" y="3623"/>
                    <a:pt x="1076" y="4140"/>
                    <a:pt x="1684" y="4217"/>
                  </a:cubicBezTo>
                  <a:cubicBezTo>
                    <a:pt x="1732" y="4223"/>
                    <a:pt x="1780" y="4226"/>
                    <a:pt x="1827" y="4226"/>
                  </a:cubicBezTo>
                  <a:cubicBezTo>
                    <a:pt x="2405" y="4226"/>
                    <a:pt x="2911" y="3798"/>
                    <a:pt x="3080" y="3229"/>
                  </a:cubicBezTo>
                  <a:cubicBezTo>
                    <a:pt x="3284" y="2543"/>
                    <a:pt x="3094" y="1805"/>
                    <a:pt x="2592" y="1302"/>
                  </a:cubicBezTo>
                  <a:cubicBezTo>
                    <a:pt x="1997" y="708"/>
                    <a:pt x="753" y="205"/>
                    <a:pt x="236" y="11"/>
                  </a:cubicBezTo>
                  <a:cubicBezTo>
                    <a:pt x="216" y="4"/>
                    <a:pt x="195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16847;p92"/>
            <p:cNvSpPr/>
            <p:nvPr/>
          </p:nvSpPr>
          <p:spPr>
            <a:xfrm>
              <a:off x="4420016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205" y="0"/>
                  </a:moveTo>
                  <a:cubicBezTo>
                    <a:pt x="85" y="0"/>
                    <a:pt x="0" y="122"/>
                    <a:pt x="45" y="233"/>
                  </a:cubicBezTo>
                  <a:cubicBezTo>
                    <a:pt x="235" y="753"/>
                    <a:pt x="738" y="1994"/>
                    <a:pt x="1332" y="2589"/>
                  </a:cubicBezTo>
                  <a:cubicBezTo>
                    <a:pt x="1701" y="2959"/>
                    <a:pt x="2197" y="3159"/>
                    <a:pt x="2704" y="3159"/>
                  </a:cubicBezTo>
                  <a:cubicBezTo>
                    <a:pt x="2890" y="3159"/>
                    <a:pt x="3077" y="3132"/>
                    <a:pt x="3259" y="3077"/>
                  </a:cubicBezTo>
                  <a:cubicBezTo>
                    <a:pt x="3875" y="2895"/>
                    <a:pt x="4328" y="2318"/>
                    <a:pt x="4247" y="1681"/>
                  </a:cubicBezTo>
                  <a:cubicBezTo>
                    <a:pt x="4174" y="1073"/>
                    <a:pt x="3653" y="686"/>
                    <a:pt x="3006" y="430"/>
                  </a:cubicBezTo>
                  <a:cubicBezTo>
                    <a:pt x="2109" y="78"/>
                    <a:pt x="763" y="11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16848;p92"/>
            <p:cNvSpPr/>
            <p:nvPr/>
          </p:nvSpPr>
          <p:spPr>
            <a:xfrm>
              <a:off x="4691813" y="3432278"/>
              <a:ext cx="42989" cy="42464"/>
            </a:xfrm>
            <a:custGeom>
              <a:avLst/>
              <a:gdLst/>
              <a:ahLst/>
              <a:cxnLst/>
              <a:rect l="l" t="t" r="r" b="b"/>
              <a:pathLst>
                <a:path w="1640" h="1620" extrusionOk="0">
                  <a:moveTo>
                    <a:pt x="1446" y="1"/>
                  </a:moveTo>
                  <a:cubicBezTo>
                    <a:pt x="1433" y="1"/>
                    <a:pt x="1420" y="2"/>
                    <a:pt x="1407" y="5"/>
                  </a:cubicBezTo>
                  <a:lnTo>
                    <a:pt x="190" y="286"/>
                  </a:lnTo>
                  <a:lnTo>
                    <a:pt x="1" y="1619"/>
                  </a:lnTo>
                  <a:lnTo>
                    <a:pt x="1" y="1619"/>
                  </a:lnTo>
                  <a:lnTo>
                    <a:pt x="1333" y="1429"/>
                  </a:lnTo>
                  <a:lnTo>
                    <a:pt x="1615" y="213"/>
                  </a:lnTo>
                  <a:cubicBezTo>
                    <a:pt x="1640" y="100"/>
                    <a:pt x="1553" y="1"/>
                    <a:pt x="144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16849;p92"/>
            <p:cNvSpPr/>
            <p:nvPr/>
          </p:nvSpPr>
          <p:spPr>
            <a:xfrm>
              <a:off x="4617710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3108" y="1"/>
                  </a:moveTo>
                  <a:cubicBezTo>
                    <a:pt x="3088" y="1"/>
                    <a:pt x="3069" y="4"/>
                    <a:pt x="3049" y="11"/>
                  </a:cubicBezTo>
                  <a:cubicBezTo>
                    <a:pt x="2529" y="205"/>
                    <a:pt x="1287" y="708"/>
                    <a:pt x="690" y="1302"/>
                  </a:cubicBezTo>
                  <a:cubicBezTo>
                    <a:pt x="187" y="1805"/>
                    <a:pt x="0" y="2543"/>
                    <a:pt x="204" y="3229"/>
                  </a:cubicBezTo>
                  <a:cubicBezTo>
                    <a:pt x="373" y="3798"/>
                    <a:pt x="879" y="4226"/>
                    <a:pt x="1458" y="4226"/>
                  </a:cubicBezTo>
                  <a:cubicBezTo>
                    <a:pt x="1505" y="4226"/>
                    <a:pt x="1552" y="4223"/>
                    <a:pt x="1600" y="4217"/>
                  </a:cubicBezTo>
                  <a:cubicBezTo>
                    <a:pt x="2209" y="4140"/>
                    <a:pt x="2595" y="3623"/>
                    <a:pt x="2849" y="2972"/>
                  </a:cubicBezTo>
                  <a:cubicBezTo>
                    <a:pt x="3200" y="2079"/>
                    <a:pt x="3267" y="732"/>
                    <a:pt x="3281" y="180"/>
                  </a:cubicBezTo>
                  <a:cubicBezTo>
                    <a:pt x="3284" y="78"/>
                    <a:pt x="3200" y="1"/>
                    <a:pt x="3108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16850;p92"/>
            <p:cNvSpPr/>
            <p:nvPr/>
          </p:nvSpPr>
          <p:spPr>
            <a:xfrm>
              <a:off x="4629218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4124" y="0"/>
                  </a:moveTo>
                  <a:cubicBezTo>
                    <a:pt x="4122" y="0"/>
                    <a:pt x="4120" y="1"/>
                    <a:pt x="4119" y="1"/>
                  </a:cubicBezTo>
                  <a:cubicBezTo>
                    <a:pt x="3567" y="11"/>
                    <a:pt x="2220" y="78"/>
                    <a:pt x="1327" y="430"/>
                  </a:cubicBezTo>
                  <a:cubicBezTo>
                    <a:pt x="676" y="686"/>
                    <a:pt x="156" y="1073"/>
                    <a:pt x="82" y="1681"/>
                  </a:cubicBezTo>
                  <a:cubicBezTo>
                    <a:pt x="1" y="2318"/>
                    <a:pt x="455" y="2895"/>
                    <a:pt x="1070" y="3077"/>
                  </a:cubicBezTo>
                  <a:cubicBezTo>
                    <a:pt x="1253" y="3132"/>
                    <a:pt x="1439" y="3159"/>
                    <a:pt x="1625" y="3159"/>
                  </a:cubicBezTo>
                  <a:cubicBezTo>
                    <a:pt x="2132" y="3159"/>
                    <a:pt x="2629" y="2959"/>
                    <a:pt x="2997" y="2589"/>
                  </a:cubicBezTo>
                  <a:cubicBezTo>
                    <a:pt x="3591" y="1994"/>
                    <a:pt x="4094" y="753"/>
                    <a:pt x="4284" y="233"/>
                  </a:cubicBezTo>
                  <a:cubicBezTo>
                    <a:pt x="4329" y="122"/>
                    <a:pt x="4244" y="0"/>
                    <a:pt x="4124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16851;p92"/>
            <p:cNvSpPr/>
            <p:nvPr/>
          </p:nvSpPr>
          <p:spPr>
            <a:xfrm>
              <a:off x="4560200" y="3358909"/>
              <a:ext cx="42412" cy="58218"/>
            </a:xfrm>
            <a:custGeom>
              <a:avLst/>
              <a:gdLst/>
              <a:ahLst/>
              <a:cxnLst/>
              <a:rect l="l" t="t" r="r" b="b"/>
              <a:pathLst>
                <a:path w="1618" h="2221" extrusionOk="0">
                  <a:moveTo>
                    <a:pt x="807" y="1"/>
                  </a:moveTo>
                  <a:cubicBezTo>
                    <a:pt x="751" y="1"/>
                    <a:pt x="695" y="28"/>
                    <a:pt x="661" y="82"/>
                  </a:cubicBezTo>
                  <a:lnTo>
                    <a:pt x="0" y="1141"/>
                  </a:lnTo>
                  <a:lnTo>
                    <a:pt x="805" y="2220"/>
                  </a:lnTo>
                  <a:lnTo>
                    <a:pt x="1618" y="1141"/>
                  </a:lnTo>
                  <a:lnTo>
                    <a:pt x="953" y="82"/>
                  </a:lnTo>
                  <a:cubicBezTo>
                    <a:pt x="920" y="28"/>
                    <a:pt x="863" y="1"/>
                    <a:pt x="807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16852;p92"/>
            <p:cNvSpPr/>
            <p:nvPr/>
          </p:nvSpPr>
          <p:spPr>
            <a:xfrm>
              <a:off x="4551524" y="3375135"/>
              <a:ext cx="80682" cy="119634"/>
            </a:xfrm>
            <a:custGeom>
              <a:avLst/>
              <a:gdLst/>
              <a:ahLst/>
              <a:cxnLst/>
              <a:rect l="l" t="t" r="r" b="b"/>
              <a:pathLst>
                <a:path w="3078" h="4564" extrusionOk="0">
                  <a:moveTo>
                    <a:pt x="2165" y="1"/>
                  </a:moveTo>
                  <a:cubicBezTo>
                    <a:pt x="2120" y="1"/>
                    <a:pt x="2075" y="18"/>
                    <a:pt x="2040" y="54"/>
                  </a:cubicBezTo>
                  <a:cubicBezTo>
                    <a:pt x="1660" y="452"/>
                    <a:pt x="753" y="1454"/>
                    <a:pt x="370" y="2333"/>
                  </a:cubicBezTo>
                  <a:cubicBezTo>
                    <a:pt x="92" y="2973"/>
                    <a:pt x="1" y="3613"/>
                    <a:pt x="373" y="4095"/>
                  </a:cubicBezTo>
                  <a:cubicBezTo>
                    <a:pt x="616" y="4409"/>
                    <a:pt x="986" y="4563"/>
                    <a:pt x="1367" y="4563"/>
                  </a:cubicBezTo>
                  <a:cubicBezTo>
                    <a:pt x="1604" y="4563"/>
                    <a:pt x="1844" y="4504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7"/>
                    <a:pt x="2553" y="603"/>
                    <a:pt x="2321" y="100"/>
                  </a:cubicBezTo>
                  <a:cubicBezTo>
                    <a:pt x="2292" y="36"/>
                    <a:pt x="2229" y="1"/>
                    <a:pt x="2165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16853;p92"/>
            <p:cNvSpPr/>
            <p:nvPr/>
          </p:nvSpPr>
          <p:spPr>
            <a:xfrm>
              <a:off x="4530501" y="3375135"/>
              <a:ext cx="80787" cy="119634"/>
            </a:xfrm>
            <a:custGeom>
              <a:avLst/>
              <a:gdLst/>
              <a:ahLst/>
              <a:cxnLst/>
              <a:rect l="l" t="t" r="r" b="b"/>
              <a:pathLst>
                <a:path w="3082" h="4564" extrusionOk="0">
                  <a:moveTo>
                    <a:pt x="913" y="1"/>
                  </a:moveTo>
                  <a:cubicBezTo>
                    <a:pt x="849" y="1"/>
                    <a:pt x="786" y="36"/>
                    <a:pt x="757" y="100"/>
                  </a:cubicBezTo>
                  <a:cubicBezTo>
                    <a:pt x="525" y="603"/>
                    <a:pt x="1" y="1837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4"/>
                    <a:pt x="1476" y="4563"/>
                    <a:pt x="1712" y="4563"/>
                  </a:cubicBezTo>
                  <a:cubicBezTo>
                    <a:pt x="2092" y="4563"/>
                    <a:pt x="2462" y="4409"/>
                    <a:pt x="2705" y="4095"/>
                  </a:cubicBezTo>
                  <a:cubicBezTo>
                    <a:pt x="3081" y="3613"/>
                    <a:pt x="2986" y="2973"/>
                    <a:pt x="2708" y="2333"/>
                  </a:cubicBezTo>
                  <a:cubicBezTo>
                    <a:pt x="2325" y="1454"/>
                    <a:pt x="1421" y="452"/>
                    <a:pt x="1038" y="54"/>
                  </a:cubicBezTo>
                  <a:cubicBezTo>
                    <a:pt x="1003" y="18"/>
                    <a:pt x="958" y="1"/>
                    <a:pt x="91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16854;p92"/>
            <p:cNvSpPr/>
            <p:nvPr/>
          </p:nvSpPr>
          <p:spPr>
            <a:xfrm>
              <a:off x="4426281" y="3536080"/>
              <a:ext cx="155126" cy="88624"/>
            </a:xfrm>
            <a:custGeom>
              <a:avLst/>
              <a:gdLst/>
              <a:ahLst/>
              <a:cxnLst/>
              <a:rect l="l" t="t" r="r" b="b"/>
              <a:pathLst>
                <a:path w="5918" h="3381" extrusionOk="0">
                  <a:moveTo>
                    <a:pt x="183" y="0"/>
                  </a:moveTo>
                  <a:cubicBezTo>
                    <a:pt x="74" y="0"/>
                    <a:pt x="0" y="131"/>
                    <a:pt x="74" y="226"/>
                  </a:cubicBezTo>
                  <a:cubicBezTo>
                    <a:pt x="601" y="965"/>
                    <a:pt x="2292" y="2864"/>
                    <a:pt x="5918" y="3380"/>
                  </a:cubicBezTo>
                  <a:cubicBezTo>
                    <a:pt x="5918" y="3380"/>
                    <a:pt x="4283" y="929"/>
                    <a:pt x="218" y="5"/>
                  </a:cubicBezTo>
                  <a:cubicBezTo>
                    <a:pt x="206" y="2"/>
                    <a:pt x="194" y="0"/>
                    <a:pt x="18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16855;p92"/>
            <p:cNvSpPr/>
            <p:nvPr/>
          </p:nvSpPr>
          <p:spPr>
            <a:xfrm>
              <a:off x="4560200" y="3464834"/>
              <a:ext cx="42412" cy="58192"/>
            </a:xfrm>
            <a:custGeom>
              <a:avLst/>
              <a:gdLst/>
              <a:ahLst/>
              <a:cxnLst/>
              <a:rect l="l" t="t" r="r" b="b"/>
              <a:pathLst>
                <a:path w="1618" h="2220" extrusionOk="0">
                  <a:moveTo>
                    <a:pt x="807" y="0"/>
                  </a:moveTo>
                  <a:cubicBezTo>
                    <a:pt x="751" y="0"/>
                    <a:pt x="695" y="27"/>
                    <a:pt x="661" y="82"/>
                  </a:cubicBezTo>
                  <a:lnTo>
                    <a:pt x="0" y="1140"/>
                  </a:lnTo>
                  <a:lnTo>
                    <a:pt x="805" y="2220"/>
                  </a:lnTo>
                  <a:lnTo>
                    <a:pt x="1618" y="1140"/>
                  </a:lnTo>
                  <a:lnTo>
                    <a:pt x="953" y="82"/>
                  </a:lnTo>
                  <a:cubicBezTo>
                    <a:pt x="920" y="27"/>
                    <a:pt x="863" y="0"/>
                    <a:pt x="807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16856;p92"/>
            <p:cNvSpPr/>
            <p:nvPr/>
          </p:nvSpPr>
          <p:spPr>
            <a:xfrm>
              <a:off x="4551524" y="3481060"/>
              <a:ext cx="80682" cy="119608"/>
            </a:xfrm>
            <a:custGeom>
              <a:avLst/>
              <a:gdLst/>
              <a:ahLst/>
              <a:cxnLst/>
              <a:rect l="l" t="t" r="r" b="b"/>
              <a:pathLst>
                <a:path w="3078" h="4563" extrusionOk="0">
                  <a:moveTo>
                    <a:pt x="2165" y="0"/>
                  </a:moveTo>
                  <a:cubicBezTo>
                    <a:pt x="2120" y="0"/>
                    <a:pt x="2075" y="17"/>
                    <a:pt x="2040" y="54"/>
                  </a:cubicBezTo>
                  <a:cubicBezTo>
                    <a:pt x="1660" y="451"/>
                    <a:pt x="753" y="1453"/>
                    <a:pt x="370" y="2332"/>
                  </a:cubicBezTo>
                  <a:cubicBezTo>
                    <a:pt x="92" y="2972"/>
                    <a:pt x="1" y="3612"/>
                    <a:pt x="373" y="4094"/>
                  </a:cubicBezTo>
                  <a:cubicBezTo>
                    <a:pt x="616" y="4408"/>
                    <a:pt x="986" y="4562"/>
                    <a:pt x="1367" y="4562"/>
                  </a:cubicBezTo>
                  <a:cubicBezTo>
                    <a:pt x="1604" y="4562"/>
                    <a:pt x="1844" y="4503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6"/>
                    <a:pt x="2553" y="602"/>
                    <a:pt x="2321" y="99"/>
                  </a:cubicBezTo>
                  <a:cubicBezTo>
                    <a:pt x="2292" y="35"/>
                    <a:pt x="2229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16857;p92"/>
            <p:cNvSpPr/>
            <p:nvPr/>
          </p:nvSpPr>
          <p:spPr>
            <a:xfrm>
              <a:off x="4530501" y="3481060"/>
              <a:ext cx="80787" cy="119608"/>
            </a:xfrm>
            <a:custGeom>
              <a:avLst/>
              <a:gdLst/>
              <a:ahLst/>
              <a:cxnLst/>
              <a:rect l="l" t="t" r="r" b="b"/>
              <a:pathLst>
                <a:path w="3082" h="4563" extrusionOk="0">
                  <a:moveTo>
                    <a:pt x="913" y="0"/>
                  </a:moveTo>
                  <a:cubicBezTo>
                    <a:pt x="849" y="0"/>
                    <a:pt x="786" y="35"/>
                    <a:pt x="757" y="99"/>
                  </a:cubicBezTo>
                  <a:cubicBezTo>
                    <a:pt x="525" y="602"/>
                    <a:pt x="1" y="1836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3"/>
                    <a:pt x="1476" y="4562"/>
                    <a:pt x="1712" y="4562"/>
                  </a:cubicBezTo>
                  <a:cubicBezTo>
                    <a:pt x="2092" y="4562"/>
                    <a:pt x="2462" y="4408"/>
                    <a:pt x="2705" y="4094"/>
                  </a:cubicBezTo>
                  <a:cubicBezTo>
                    <a:pt x="3081" y="3612"/>
                    <a:pt x="2986" y="2972"/>
                    <a:pt x="2708" y="2332"/>
                  </a:cubicBezTo>
                  <a:cubicBezTo>
                    <a:pt x="2325" y="1453"/>
                    <a:pt x="1421" y="451"/>
                    <a:pt x="1038" y="54"/>
                  </a:cubicBezTo>
                  <a:cubicBezTo>
                    <a:pt x="1003" y="17"/>
                    <a:pt x="958" y="0"/>
                    <a:pt x="91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16858;p92"/>
            <p:cNvSpPr/>
            <p:nvPr/>
          </p:nvSpPr>
          <p:spPr>
            <a:xfrm>
              <a:off x="4413174" y="3348241"/>
              <a:ext cx="336726" cy="360972"/>
            </a:xfrm>
            <a:custGeom>
              <a:avLst/>
              <a:gdLst/>
              <a:ahLst/>
              <a:cxnLst/>
              <a:rect l="l" t="t" r="r" b="b"/>
              <a:pathLst>
                <a:path w="12846" h="13771" extrusionOk="0">
                  <a:moveTo>
                    <a:pt x="6418" y="581"/>
                  </a:moveTo>
                  <a:lnTo>
                    <a:pt x="6836" y="1245"/>
                  </a:lnTo>
                  <a:cubicBezTo>
                    <a:pt x="6706" y="1386"/>
                    <a:pt x="6566" y="1551"/>
                    <a:pt x="6418" y="1734"/>
                  </a:cubicBezTo>
                  <a:cubicBezTo>
                    <a:pt x="6274" y="1551"/>
                    <a:pt x="6133" y="1386"/>
                    <a:pt x="6003" y="1245"/>
                  </a:cubicBezTo>
                  <a:lnTo>
                    <a:pt x="6418" y="581"/>
                  </a:lnTo>
                  <a:close/>
                  <a:moveTo>
                    <a:pt x="799" y="3419"/>
                  </a:moveTo>
                  <a:lnTo>
                    <a:pt x="1562" y="3594"/>
                  </a:lnTo>
                  <a:cubicBezTo>
                    <a:pt x="1572" y="3784"/>
                    <a:pt x="1590" y="4002"/>
                    <a:pt x="1614" y="4234"/>
                  </a:cubicBezTo>
                  <a:cubicBezTo>
                    <a:pt x="1382" y="4210"/>
                    <a:pt x="1168" y="4192"/>
                    <a:pt x="974" y="4182"/>
                  </a:cubicBezTo>
                  <a:lnTo>
                    <a:pt x="799" y="3419"/>
                  </a:lnTo>
                  <a:close/>
                  <a:moveTo>
                    <a:pt x="12037" y="3419"/>
                  </a:moveTo>
                  <a:lnTo>
                    <a:pt x="11861" y="4182"/>
                  </a:lnTo>
                  <a:cubicBezTo>
                    <a:pt x="11671" y="4192"/>
                    <a:pt x="11453" y="4210"/>
                    <a:pt x="11225" y="4234"/>
                  </a:cubicBezTo>
                  <a:cubicBezTo>
                    <a:pt x="11249" y="4002"/>
                    <a:pt x="11264" y="3784"/>
                    <a:pt x="11274" y="3594"/>
                  </a:cubicBezTo>
                  <a:lnTo>
                    <a:pt x="12037" y="3419"/>
                  </a:lnTo>
                  <a:close/>
                  <a:moveTo>
                    <a:pt x="5398" y="1189"/>
                  </a:moveTo>
                  <a:lnTo>
                    <a:pt x="5402" y="1193"/>
                  </a:lnTo>
                  <a:cubicBezTo>
                    <a:pt x="5767" y="1565"/>
                    <a:pt x="6105" y="1966"/>
                    <a:pt x="6414" y="2388"/>
                  </a:cubicBezTo>
                  <a:cubicBezTo>
                    <a:pt x="6458" y="2444"/>
                    <a:pt x="6513" y="2467"/>
                    <a:pt x="6567" y="2467"/>
                  </a:cubicBezTo>
                  <a:cubicBezTo>
                    <a:pt x="6709" y="2467"/>
                    <a:pt x="6843" y="2308"/>
                    <a:pt x="6741" y="2153"/>
                  </a:cubicBezTo>
                  <a:cubicBezTo>
                    <a:pt x="6717" y="2121"/>
                    <a:pt x="6696" y="2093"/>
                    <a:pt x="6675" y="2065"/>
                  </a:cubicBezTo>
                  <a:cubicBezTo>
                    <a:pt x="6914" y="1762"/>
                    <a:pt x="7170" y="1470"/>
                    <a:pt x="7438" y="1193"/>
                  </a:cubicBezTo>
                  <a:cubicBezTo>
                    <a:pt x="7670" y="1703"/>
                    <a:pt x="8158" y="2870"/>
                    <a:pt x="8158" y="3651"/>
                  </a:cubicBezTo>
                  <a:cubicBezTo>
                    <a:pt x="8158" y="4097"/>
                    <a:pt x="7986" y="4530"/>
                    <a:pt x="7677" y="4853"/>
                  </a:cubicBezTo>
                  <a:cubicBezTo>
                    <a:pt x="7652" y="4808"/>
                    <a:pt x="7617" y="4776"/>
                    <a:pt x="7571" y="4758"/>
                  </a:cubicBezTo>
                  <a:cubicBezTo>
                    <a:pt x="7628" y="4572"/>
                    <a:pt x="7649" y="4375"/>
                    <a:pt x="7635" y="4182"/>
                  </a:cubicBezTo>
                  <a:cubicBezTo>
                    <a:pt x="7610" y="3805"/>
                    <a:pt x="7469" y="3376"/>
                    <a:pt x="7216" y="2909"/>
                  </a:cubicBezTo>
                  <a:cubicBezTo>
                    <a:pt x="7174" y="2835"/>
                    <a:pt x="7110" y="2805"/>
                    <a:pt x="7047" y="2805"/>
                  </a:cubicBezTo>
                  <a:cubicBezTo>
                    <a:pt x="6912" y="2805"/>
                    <a:pt x="6780" y="2941"/>
                    <a:pt x="6861" y="3099"/>
                  </a:cubicBezTo>
                  <a:cubicBezTo>
                    <a:pt x="7286" y="3890"/>
                    <a:pt x="7346" y="4498"/>
                    <a:pt x="7044" y="4917"/>
                  </a:cubicBezTo>
                  <a:lnTo>
                    <a:pt x="6590" y="4189"/>
                  </a:lnTo>
                  <a:cubicBezTo>
                    <a:pt x="6551" y="4125"/>
                    <a:pt x="6486" y="4094"/>
                    <a:pt x="6420" y="4094"/>
                  </a:cubicBezTo>
                  <a:cubicBezTo>
                    <a:pt x="6354" y="4094"/>
                    <a:pt x="6288" y="4125"/>
                    <a:pt x="6249" y="4189"/>
                  </a:cubicBezTo>
                  <a:lnTo>
                    <a:pt x="5722" y="5036"/>
                  </a:lnTo>
                  <a:cubicBezTo>
                    <a:pt x="5581" y="4892"/>
                    <a:pt x="5493" y="4808"/>
                    <a:pt x="5482" y="4797"/>
                  </a:cubicBezTo>
                  <a:cubicBezTo>
                    <a:pt x="5442" y="4760"/>
                    <a:pt x="5392" y="4742"/>
                    <a:pt x="5342" y="4742"/>
                  </a:cubicBezTo>
                  <a:cubicBezTo>
                    <a:pt x="5270" y="4742"/>
                    <a:pt x="5200" y="4779"/>
                    <a:pt x="5162" y="4850"/>
                  </a:cubicBezTo>
                  <a:cubicBezTo>
                    <a:pt x="4853" y="4526"/>
                    <a:pt x="4681" y="4097"/>
                    <a:pt x="4681" y="3651"/>
                  </a:cubicBezTo>
                  <a:cubicBezTo>
                    <a:pt x="4677" y="2870"/>
                    <a:pt x="5166" y="1703"/>
                    <a:pt x="5398" y="1189"/>
                  </a:cubicBezTo>
                  <a:close/>
                  <a:moveTo>
                    <a:pt x="6418" y="4677"/>
                  </a:moveTo>
                  <a:lnTo>
                    <a:pt x="6836" y="5342"/>
                  </a:lnTo>
                  <a:cubicBezTo>
                    <a:pt x="6706" y="5483"/>
                    <a:pt x="6566" y="5648"/>
                    <a:pt x="6418" y="5827"/>
                  </a:cubicBezTo>
                  <a:cubicBezTo>
                    <a:pt x="6271" y="5649"/>
                    <a:pt x="6130" y="5484"/>
                    <a:pt x="6004" y="5340"/>
                  </a:cubicBezTo>
                  <a:lnTo>
                    <a:pt x="6004" y="5340"/>
                  </a:lnTo>
                  <a:lnTo>
                    <a:pt x="6418" y="4677"/>
                  </a:lnTo>
                  <a:close/>
                  <a:moveTo>
                    <a:pt x="10887" y="3130"/>
                  </a:moveTo>
                  <a:cubicBezTo>
                    <a:pt x="10880" y="3517"/>
                    <a:pt x="10856" y="3904"/>
                    <a:pt x="10810" y="4287"/>
                  </a:cubicBezTo>
                  <a:lnTo>
                    <a:pt x="10701" y="4305"/>
                  </a:lnTo>
                  <a:cubicBezTo>
                    <a:pt x="10451" y="4345"/>
                    <a:pt x="10495" y="4706"/>
                    <a:pt x="10726" y="4706"/>
                  </a:cubicBezTo>
                  <a:cubicBezTo>
                    <a:pt x="10740" y="4706"/>
                    <a:pt x="10753" y="4705"/>
                    <a:pt x="10768" y="4702"/>
                  </a:cubicBezTo>
                  <a:cubicBezTo>
                    <a:pt x="11281" y="4621"/>
                    <a:pt x="11805" y="4579"/>
                    <a:pt x="12325" y="4572"/>
                  </a:cubicBezTo>
                  <a:lnTo>
                    <a:pt x="12325" y="4572"/>
                  </a:lnTo>
                  <a:cubicBezTo>
                    <a:pt x="12129" y="5099"/>
                    <a:pt x="11650" y="6267"/>
                    <a:pt x="11098" y="6819"/>
                  </a:cubicBezTo>
                  <a:cubicBezTo>
                    <a:pt x="10760" y="7158"/>
                    <a:pt x="10316" y="7327"/>
                    <a:pt x="9871" y="7327"/>
                  </a:cubicBezTo>
                  <a:cubicBezTo>
                    <a:pt x="9437" y="7327"/>
                    <a:pt x="9003" y="7166"/>
                    <a:pt x="8665" y="6844"/>
                  </a:cubicBezTo>
                  <a:cubicBezTo>
                    <a:pt x="8489" y="6436"/>
                    <a:pt x="8471" y="6084"/>
                    <a:pt x="8605" y="5792"/>
                  </a:cubicBezTo>
                  <a:cubicBezTo>
                    <a:pt x="8781" y="5405"/>
                    <a:pt x="9235" y="5103"/>
                    <a:pt x="9945" y="4888"/>
                  </a:cubicBezTo>
                  <a:cubicBezTo>
                    <a:pt x="10174" y="4811"/>
                    <a:pt x="10098" y="4494"/>
                    <a:pt x="9891" y="4494"/>
                  </a:cubicBezTo>
                  <a:cubicBezTo>
                    <a:pt x="9872" y="4494"/>
                    <a:pt x="9853" y="4496"/>
                    <a:pt x="9832" y="4502"/>
                  </a:cubicBezTo>
                  <a:cubicBezTo>
                    <a:pt x="9002" y="4751"/>
                    <a:pt x="8468" y="5128"/>
                    <a:pt x="8239" y="5623"/>
                  </a:cubicBezTo>
                  <a:cubicBezTo>
                    <a:pt x="8201" y="5704"/>
                    <a:pt x="8173" y="5785"/>
                    <a:pt x="8155" y="5870"/>
                  </a:cubicBezTo>
                  <a:cubicBezTo>
                    <a:pt x="8137" y="5778"/>
                    <a:pt x="8130" y="5683"/>
                    <a:pt x="8130" y="5588"/>
                  </a:cubicBezTo>
                  <a:cubicBezTo>
                    <a:pt x="8130" y="5128"/>
                    <a:pt x="8313" y="4685"/>
                    <a:pt x="8640" y="4357"/>
                  </a:cubicBezTo>
                  <a:cubicBezTo>
                    <a:pt x="9189" y="3809"/>
                    <a:pt x="10360" y="3327"/>
                    <a:pt x="10884" y="3130"/>
                  </a:cubicBezTo>
                  <a:close/>
                  <a:moveTo>
                    <a:pt x="1952" y="3130"/>
                  </a:moveTo>
                  <a:lnTo>
                    <a:pt x="1952" y="3130"/>
                  </a:lnTo>
                  <a:cubicBezTo>
                    <a:pt x="2479" y="3327"/>
                    <a:pt x="3647" y="3809"/>
                    <a:pt x="4199" y="4361"/>
                  </a:cubicBezTo>
                  <a:cubicBezTo>
                    <a:pt x="4526" y="4685"/>
                    <a:pt x="4709" y="5128"/>
                    <a:pt x="4709" y="5592"/>
                  </a:cubicBezTo>
                  <a:cubicBezTo>
                    <a:pt x="4709" y="5683"/>
                    <a:pt x="4702" y="5778"/>
                    <a:pt x="4684" y="5870"/>
                  </a:cubicBezTo>
                  <a:cubicBezTo>
                    <a:pt x="4663" y="5785"/>
                    <a:pt x="4635" y="5704"/>
                    <a:pt x="4600" y="5623"/>
                  </a:cubicBezTo>
                  <a:cubicBezTo>
                    <a:pt x="4371" y="5128"/>
                    <a:pt x="3837" y="4751"/>
                    <a:pt x="3007" y="4502"/>
                  </a:cubicBezTo>
                  <a:cubicBezTo>
                    <a:pt x="2986" y="4496"/>
                    <a:pt x="2967" y="4494"/>
                    <a:pt x="2948" y="4494"/>
                  </a:cubicBezTo>
                  <a:cubicBezTo>
                    <a:pt x="2741" y="4494"/>
                    <a:pt x="2665" y="4811"/>
                    <a:pt x="2891" y="4888"/>
                  </a:cubicBezTo>
                  <a:cubicBezTo>
                    <a:pt x="3605" y="5103"/>
                    <a:pt x="4055" y="5405"/>
                    <a:pt x="4234" y="5792"/>
                  </a:cubicBezTo>
                  <a:cubicBezTo>
                    <a:pt x="4364" y="6084"/>
                    <a:pt x="4347" y="6436"/>
                    <a:pt x="4174" y="6847"/>
                  </a:cubicBezTo>
                  <a:cubicBezTo>
                    <a:pt x="3837" y="7169"/>
                    <a:pt x="3404" y="7329"/>
                    <a:pt x="2972" y="7329"/>
                  </a:cubicBezTo>
                  <a:cubicBezTo>
                    <a:pt x="2526" y="7329"/>
                    <a:pt x="2080" y="7158"/>
                    <a:pt x="1741" y="6819"/>
                  </a:cubicBezTo>
                  <a:cubicBezTo>
                    <a:pt x="1185" y="6267"/>
                    <a:pt x="707" y="5096"/>
                    <a:pt x="510" y="4568"/>
                  </a:cubicBezTo>
                  <a:lnTo>
                    <a:pt x="510" y="4568"/>
                  </a:lnTo>
                  <a:lnTo>
                    <a:pt x="514" y="4572"/>
                  </a:lnTo>
                  <a:cubicBezTo>
                    <a:pt x="1034" y="4579"/>
                    <a:pt x="1555" y="4621"/>
                    <a:pt x="2072" y="4702"/>
                  </a:cubicBezTo>
                  <a:cubicBezTo>
                    <a:pt x="2086" y="4705"/>
                    <a:pt x="2099" y="4706"/>
                    <a:pt x="2112" y="4706"/>
                  </a:cubicBezTo>
                  <a:cubicBezTo>
                    <a:pt x="2341" y="4706"/>
                    <a:pt x="2388" y="4345"/>
                    <a:pt x="2138" y="4305"/>
                  </a:cubicBezTo>
                  <a:lnTo>
                    <a:pt x="2026" y="4287"/>
                  </a:lnTo>
                  <a:cubicBezTo>
                    <a:pt x="1984" y="3904"/>
                    <a:pt x="1955" y="3517"/>
                    <a:pt x="1952" y="3130"/>
                  </a:cubicBezTo>
                  <a:close/>
                  <a:moveTo>
                    <a:pt x="8517" y="7252"/>
                  </a:moveTo>
                  <a:lnTo>
                    <a:pt x="8517" y="7252"/>
                  </a:lnTo>
                  <a:cubicBezTo>
                    <a:pt x="8883" y="7550"/>
                    <a:pt x="9336" y="7719"/>
                    <a:pt x="9808" y="7733"/>
                  </a:cubicBezTo>
                  <a:cubicBezTo>
                    <a:pt x="9335" y="7944"/>
                    <a:pt x="8875" y="8189"/>
                    <a:pt x="8437" y="8465"/>
                  </a:cubicBezTo>
                  <a:lnTo>
                    <a:pt x="8437" y="8465"/>
                  </a:lnTo>
                  <a:cubicBezTo>
                    <a:pt x="8518" y="8234"/>
                    <a:pt x="8563" y="7992"/>
                    <a:pt x="8559" y="7747"/>
                  </a:cubicBezTo>
                  <a:cubicBezTo>
                    <a:pt x="8559" y="7582"/>
                    <a:pt x="8545" y="7417"/>
                    <a:pt x="8517" y="7252"/>
                  </a:cubicBezTo>
                  <a:close/>
                  <a:moveTo>
                    <a:pt x="4322" y="7248"/>
                  </a:moveTo>
                  <a:lnTo>
                    <a:pt x="4322" y="7252"/>
                  </a:lnTo>
                  <a:cubicBezTo>
                    <a:pt x="4294" y="7417"/>
                    <a:pt x="4280" y="7582"/>
                    <a:pt x="4280" y="7747"/>
                  </a:cubicBezTo>
                  <a:cubicBezTo>
                    <a:pt x="4276" y="7993"/>
                    <a:pt x="4322" y="8236"/>
                    <a:pt x="4403" y="8468"/>
                  </a:cubicBezTo>
                  <a:cubicBezTo>
                    <a:pt x="3967" y="8190"/>
                    <a:pt x="3506" y="7944"/>
                    <a:pt x="3035" y="7733"/>
                  </a:cubicBezTo>
                  <a:cubicBezTo>
                    <a:pt x="3503" y="7719"/>
                    <a:pt x="3956" y="7547"/>
                    <a:pt x="4322" y="7248"/>
                  </a:cubicBezTo>
                  <a:close/>
                  <a:moveTo>
                    <a:pt x="7438" y="5289"/>
                  </a:moveTo>
                  <a:cubicBezTo>
                    <a:pt x="7670" y="5799"/>
                    <a:pt x="8158" y="6967"/>
                    <a:pt x="8158" y="7747"/>
                  </a:cubicBezTo>
                  <a:cubicBezTo>
                    <a:pt x="8158" y="8306"/>
                    <a:pt x="7888" y="8830"/>
                    <a:pt x="7434" y="9157"/>
                  </a:cubicBezTo>
                  <a:cubicBezTo>
                    <a:pt x="7480" y="9084"/>
                    <a:pt x="7518" y="9006"/>
                    <a:pt x="7547" y="8925"/>
                  </a:cubicBezTo>
                  <a:cubicBezTo>
                    <a:pt x="7737" y="8412"/>
                    <a:pt x="7624" y="7768"/>
                    <a:pt x="7216" y="7005"/>
                  </a:cubicBezTo>
                  <a:cubicBezTo>
                    <a:pt x="7175" y="6925"/>
                    <a:pt x="7108" y="6892"/>
                    <a:pt x="7041" y="6892"/>
                  </a:cubicBezTo>
                  <a:cubicBezTo>
                    <a:pt x="6903" y="6892"/>
                    <a:pt x="6766" y="7034"/>
                    <a:pt x="6861" y="7195"/>
                  </a:cubicBezTo>
                  <a:cubicBezTo>
                    <a:pt x="7213" y="7853"/>
                    <a:pt x="7318" y="8387"/>
                    <a:pt x="7167" y="8785"/>
                  </a:cubicBezTo>
                  <a:cubicBezTo>
                    <a:pt x="7058" y="9084"/>
                    <a:pt x="6791" y="9319"/>
                    <a:pt x="6379" y="9484"/>
                  </a:cubicBezTo>
                  <a:cubicBezTo>
                    <a:pt x="5433" y="9463"/>
                    <a:pt x="4681" y="8693"/>
                    <a:pt x="4677" y="7747"/>
                  </a:cubicBezTo>
                  <a:cubicBezTo>
                    <a:pt x="4677" y="6967"/>
                    <a:pt x="5166" y="5799"/>
                    <a:pt x="5398" y="5289"/>
                  </a:cubicBezTo>
                  <a:cubicBezTo>
                    <a:pt x="5764" y="5662"/>
                    <a:pt x="6101" y="6063"/>
                    <a:pt x="6407" y="6481"/>
                  </a:cubicBezTo>
                  <a:lnTo>
                    <a:pt x="6411" y="6485"/>
                  </a:lnTo>
                  <a:cubicBezTo>
                    <a:pt x="6455" y="6540"/>
                    <a:pt x="6510" y="6563"/>
                    <a:pt x="6564" y="6563"/>
                  </a:cubicBezTo>
                  <a:cubicBezTo>
                    <a:pt x="6706" y="6563"/>
                    <a:pt x="6840" y="6405"/>
                    <a:pt x="6738" y="6249"/>
                  </a:cubicBezTo>
                  <a:cubicBezTo>
                    <a:pt x="6717" y="6218"/>
                    <a:pt x="6696" y="6190"/>
                    <a:pt x="6671" y="6161"/>
                  </a:cubicBezTo>
                  <a:cubicBezTo>
                    <a:pt x="6914" y="5855"/>
                    <a:pt x="7167" y="5567"/>
                    <a:pt x="7438" y="5289"/>
                  </a:cubicBezTo>
                  <a:close/>
                  <a:moveTo>
                    <a:pt x="6112" y="9864"/>
                  </a:moveTo>
                  <a:lnTo>
                    <a:pt x="6112" y="9864"/>
                  </a:lnTo>
                  <a:cubicBezTo>
                    <a:pt x="6214" y="9880"/>
                    <a:pt x="6316" y="9888"/>
                    <a:pt x="6418" y="9888"/>
                  </a:cubicBezTo>
                  <a:cubicBezTo>
                    <a:pt x="6520" y="9888"/>
                    <a:pt x="6622" y="9880"/>
                    <a:pt x="6724" y="9864"/>
                  </a:cubicBezTo>
                  <a:lnTo>
                    <a:pt x="6724" y="9864"/>
                  </a:lnTo>
                  <a:cubicBezTo>
                    <a:pt x="6594" y="10001"/>
                    <a:pt x="6492" y="10121"/>
                    <a:pt x="6418" y="10212"/>
                  </a:cubicBezTo>
                  <a:cubicBezTo>
                    <a:pt x="6344" y="10121"/>
                    <a:pt x="6242" y="10001"/>
                    <a:pt x="6112" y="9864"/>
                  </a:cubicBezTo>
                  <a:close/>
                  <a:moveTo>
                    <a:pt x="837" y="7407"/>
                  </a:moveTo>
                  <a:cubicBezTo>
                    <a:pt x="2752" y="7871"/>
                    <a:pt x="4080" y="8676"/>
                    <a:pt x="4878" y="9298"/>
                  </a:cubicBezTo>
                  <a:cubicBezTo>
                    <a:pt x="5257" y="9586"/>
                    <a:pt x="5609" y="9910"/>
                    <a:pt x="5929" y="10265"/>
                  </a:cubicBezTo>
                  <a:cubicBezTo>
                    <a:pt x="3942" y="9885"/>
                    <a:pt x="2624" y="9077"/>
                    <a:pt x="1850" y="8440"/>
                  </a:cubicBezTo>
                  <a:cubicBezTo>
                    <a:pt x="1475" y="8135"/>
                    <a:pt x="1135" y="7789"/>
                    <a:pt x="837" y="7407"/>
                  </a:cubicBezTo>
                  <a:close/>
                  <a:moveTo>
                    <a:pt x="12002" y="7406"/>
                  </a:moveTo>
                  <a:lnTo>
                    <a:pt x="12002" y="7406"/>
                  </a:lnTo>
                  <a:cubicBezTo>
                    <a:pt x="11703" y="7786"/>
                    <a:pt x="11362" y="8134"/>
                    <a:pt x="10986" y="8440"/>
                  </a:cubicBezTo>
                  <a:lnTo>
                    <a:pt x="10989" y="8440"/>
                  </a:lnTo>
                  <a:cubicBezTo>
                    <a:pt x="10216" y="9080"/>
                    <a:pt x="8897" y="9885"/>
                    <a:pt x="6907" y="10265"/>
                  </a:cubicBezTo>
                  <a:cubicBezTo>
                    <a:pt x="7223" y="9917"/>
                    <a:pt x="7571" y="9593"/>
                    <a:pt x="7944" y="9309"/>
                  </a:cubicBezTo>
                  <a:cubicBezTo>
                    <a:pt x="8746" y="8686"/>
                    <a:pt x="10078" y="7874"/>
                    <a:pt x="12002" y="7406"/>
                  </a:cubicBezTo>
                  <a:close/>
                  <a:moveTo>
                    <a:pt x="2375" y="9652"/>
                  </a:moveTo>
                  <a:cubicBezTo>
                    <a:pt x="2577" y="9652"/>
                    <a:pt x="2780" y="9661"/>
                    <a:pt x="2982" y="9678"/>
                  </a:cubicBezTo>
                  <a:lnTo>
                    <a:pt x="2989" y="9678"/>
                  </a:lnTo>
                  <a:cubicBezTo>
                    <a:pt x="3756" y="10082"/>
                    <a:pt x="4723" y="10451"/>
                    <a:pt x="5919" y="10673"/>
                  </a:cubicBezTo>
                  <a:cubicBezTo>
                    <a:pt x="5509" y="10745"/>
                    <a:pt x="5126" y="10776"/>
                    <a:pt x="4770" y="10776"/>
                  </a:cubicBezTo>
                  <a:cubicBezTo>
                    <a:pt x="3805" y="10776"/>
                    <a:pt x="3043" y="10551"/>
                    <a:pt x="2511" y="10314"/>
                  </a:cubicBezTo>
                  <a:lnTo>
                    <a:pt x="2511" y="10314"/>
                  </a:lnTo>
                  <a:lnTo>
                    <a:pt x="2515" y="10318"/>
                  </a:lnTo>
                  <a:cubicBezTo>
                    <a:pt x="2149" y="10156"/>
                    <a:pt x="1804" y="9952"/>
                    <a:pt x="1488" y="9706"/>
                  </a:cubicBezTo>
                  <a:cubicBezTo>
                    <a:pt x="1783" y="9670"/>
                    <a:pt x="2079" y="9652"/>
                    <a:pt x="2375" y="9652"/>
                  </a:cubicBezTo>
                  <a:close/>
                  <a:moveTo>
                    <a:pt x="10464" y="9652"/>
                  </a:moveTo>
                  <a:cubicBezTo>
                    <a:pt x="10761" y="9652"/>
                    <a:pt x="11057" y="9670"/>
                    <a:pt x="11351" y="9706"/>
                  </a:cubicBezTo>
                  <a:cubicBezTo>
                    <a:pt x="11042" y="9949"/>
                    <a:pt x="10701" y="10149"/>
                    <a:pt x="10342" y="10311"/>
                  </a:cubicBezTo>
                  <a:cubicBezTo>
                    <a:pt x="9809" y="10549"/>
                    <a:pt x="9045" y="10779"/>
                    <a:pt x="8078" y="10779"/>
                  </a:cubicBezTo>
                  <a:cubicBezTo>
                    <a:pt x="7720" y="10779"/>
                    <a:pt x="7333" y="10747"/>
                    <a:pt x="6921" y="10673"/>
                  </a:cubicBezTo>
                  <a:cubicBezTo>
                    <a:pt x="8116" y="10451"/>
                    <a:pt x="9087" y="10082"/>
                    <a:pt x="9850" y="9678"/>
                  </a:cubicBezTo>
                  <a:lnTo>
                    <a:pt x="9857" y="9678"/>
                  </a:lnTo>
                  <a:cubicBezTo>
                    <a:pt x="10059" y="9661"/>
                    <a:pt x="10262" y="9652"/>
                    <a:pt x="10464" y="9652"/>
                  </a:cubicBezTo>
                  <a:close/>
                  <a:moveTo>
                    <a:pt x="6418" y="10979"/>
                  </a:moveTo>
                  <a:lnTo>
                    <a:pt x="6495" y="10997"/>
                  </a:lnTo>
                  <a:lnTo>
                    <a:pt x="6587" y="11644"/>
                  </a:lnTo>
                  <a:lnTo>
                    <a:pt x="6249" y="11644"/>
                  </a:lnTo>
                  <a:lnTo>
                    <a:pt x="6344" y="10997"/>
                  </a:lnTo>
                  <a:lnTo>
                    <a:pt x="6418" y="10979"/>
                  </a:lnTo>
                  <a:close/>
                  <a:moveTo>
                    <a:pt x="6643" y="12044"/>
                  </a:moveTo>
                  <a:lnTo>
                    <a:pt x="6833" y="13367"/>
                  </a:lnTo>
                  <a:lnTo>
                    <a:pt x="6006" y="13367"/>
                  </a:lnTo>
                  <a:lnTo>
                    <a:pt x="6193" y="12044"/>
                  </a:lnTo>
                  <a:close/>
                  <a:moveTo>
                    <a:pt x="6423" y="1"/>
                  </a:moveTo>
                  <a:cubicBezTo>
                    <a:pt x="6357" y="1"/>
                    <a:pt x="6291" y="32"/>
                    <a:pt x="6253" y="96"/>
                  </a:cubicBezTo>
                  <a:lnTo>
                    <a:pt x="5725" y="940"/>
                  </a:lnTo>
                  <a:cubicBezTo>
                    <a:pt x="5584" y="795"/>
                    <a:pt x="5497" y="711"/>
                    <a:pt x="5486" y="700"/>
                  </a:cubicBezTo>
                  <a:cubicBezTo>
                    <a:pt x="5446" y="664"/>
                    <a:pt x="5397" y="646"/>
                    <a:pt x="5348" y="646"/>
                  </a:cubicBezTo>
                  <a:cubicBezTo>
                    <a:pt x="5274" y="646"/>
                    <a:pt x="5202" y="685"/>
                    <a:pt x="5166" y="757"/>
                  </a:cubicBezTo>
                  <a:cubicBezTo>
                    <a:pt x="5131" y="831"/>
                    <a:pt x="4283" y="2539"/>
                    <a:pt x="4283" y="3651"/>
                  </a:cubicBezTo>
                  <a:cubicBezTo>
                    <a:pt x="4283" y="3735"/>
                    <a:pt x="4287" y="3819"/>
                    <a:pt x="4297" y="3904"/>
                  </a:cubicBezTo>
                  <a:cubicBezTo>
                    <a:pt x="3443" y="3201"/>
                    <a:pt x="1889" y="2680"/>
                    <a:pt x="1818" y="2656"/>
                  </a:cubicBezTo>
                  <a:cubicBezTo>
                    <a:pt x="1798" y="2649"/>
                    <a:pt x="1777" y="2645"/>
                    <a:pt x="1756" y="2645"/>
                  </a:cubicBezTo>
                  <a:cubicBezTo>
                    <a:pt x="1652" y="2645"/>
                    <a:pt x="1558" y="2730"/>
                    <a:pt x="1555" y="2842"/>
                  </a:cubicBezTo>
                  <a:cubicBezTo>
                    <a:pt x="1555" y="2852"/>
                    <a:pt x="1551" y="2979"/>
                    <a:pt x="1555" y="3179"/>
                  </a:cubicBezTo>
                  <a:lnTo>
                    <a:pt x="584" y="2954"/>
                  </a:lnTo>
                  <a:cubicBezTo>
                    <a:pt x="569" y="2951"/>
                    <a:pt x="554" y="2950"/>
                    <a:pt x="539" y="2950"/>
                  </a:cubicBezTo>
                  <a:cubicBezTo>
                    <a:pt x="411" y="2950"/>
                    <a:pt x="310" y="3068"/>
                    <a:pt x="341" y="3197"/>
                  </a:cubicBezTo>
                  <a:lnTo>
                    <a:pt x="566" y="4168"/>
                  </a:lnTo>
                  <a:cubicBezTo>
                    <a:pt x="500" y="4166"/>
                    <a:pt x="441" y="4166"/>
                    <a:pt x="392" y="4166"/>
                  </a:cubicBezTo>
                  <a:cubicBezTo>
                    <a:pt x="295" y="4166"/>
                    <a:pt x="236" y="4168"/>
                    <a:pt x="229" y="4168"/>
                  </a:cubicBezTo>
                  <a:cubicBezTo>
                    <a:pt x="92" y="4175"/>
                    <a:pt x="0" y="4305"/>
                    <a:pt x="43" y="4431"/>
                  </a:cubicBezTo>
                  <a:cubicBezTo>
                    <a:pt x="67" y="4509"/>
                    <a:pt x="675" y="6316"/>
                    <a:pt x="1463" y="7104"/>
                  </a:cubicBezTo>
                  <a:cubicBezTo>
                    <a:pt x="1488" y="7128"/>
                    <a:pt x="1512" y="7150"/>
                    <a:pt x="1537" y="7174"/>
                  </a:cubicBezTo>
                  <a:cubicBezTo>
                    <a:pt x="1189" y="7069"/>
                    <a:pt x="820" y="6977"/>
                    <a:pt x="429" y="6900"/>
                  </a:cubicBezTo>
                  <a:cubicBezTo>
                    <a:pt x="415" y="6897"/>
                    <a:pt x="401" y="6895"/>
                    <a:pt x="387" y="6895"/>
                  </a:cubicBezTo>
                  <a:cubicBezTo>
                    <a:pt x="240" y="6895"/>
                    <a:pt x="137" y="7057"/>
                    <a:pt x="211" y="7195"/>
                  </a:cubicBezTo>
                  <a:cubicBezTo>
                    <a:pt x="229" y="7223"/>
                    <a:pt x="619" y="7937"/>
                    <a:pt x="1583" y="8735"/>
                  </a:cubicBezTo>
                  <a:cubicBezTo>
                    <a:pt x="1804" y="8918"/>
                    <a:pt x="2036" y="9091"/>
                    <a:pt x="2275" y="9249"/>
                  </a:cubicBezTo>
                  <a:cubicBezTo>
                    <a:pt x="1846" y="9256"/>
                    <a:pt x="1421" y="9295"/>
                    <a:pt x="999" y="9372"/>
                  </a:cubicBezTo>
                  <a:cubicBezTo>
                    <a:pt x="844" y="9397"/>
                    <a:pt x="777" y="9590"/>
                    <a:pt x="886" y="9706"/>
                  </a:cubicBezTo>
                  <a:cubicBezTo>
                    <a:pt x="908" y="9727"/>
                    <a:pt x="1400" y="10255"/>
                    <a:pt x="2339" y="10677"/>
                  </a:cubicBezTo>
                  <a:cubicBezTo>
                    <a:pt x="3094" y="11011"/>
                    <a:pt x="3915" y="11179"/>
                    <a:pt x="4743" y="11179"/>
                  </a:cubicBezTo>
                  <a:cubicBezTo>
                    <a:pt x="4752" y="11179"/>
                    <a:pt x="4760" y="11179"/>
                    <a:pt x="4769" y="11179"/>
                  </a:cubicBezTo>
                  <a:cubicBezTo>
                    <a:pt x="5155" y="11179"/>
                    <a:pt x="5546" y="11144"/>
                    <a:pt x="5929" y="11077"/>
                  </a:cubicBezTo>
                  <a:lnTo>
                    <a:pt x="5929" y="11077"/>
                  </a:lnTo>
                  <a:lnTo>
                    <a:pt x="5577" y="13539"/>
                  </a:lnTo>
                  <a:cubicBezTo>
                    <a:pt x="5560" y="13662"/>
                    <a:pt x="5655" y="13771"/>
                    <a:pt x="5778" y="13771"/>
                  </a:cubicBezTo>
                  <a:lnTo>
                    <a:pt x="7072" y="13771"/>
                  </a:lnTo>
                  <a:cubicBezTo>
                    <a:pt x="7195" y="13771"/>
                    <a:pt x="7290" y="13662"/>
                    <a:pt x="7272" y="13539"/>
                  </a:cubicBezTo>
                  <a:lnTo>
                    <a:pt x="6921" y="11077"/>
                  </a:lnTo>
                  <a:lnTo>
                    <a:pt x="6921" y="11077"/>
                  </a:lnTo>
                  <a:cubicBezTo>
                    <a:pt x="7304" y="11144"/>
                    <a:pt x="7691" y="11179"/>
                    <a:pt x="8081" y="11179"/>
                  </a:cubicBezTo>
                  <a:cubicBezTo>
                    <a:pt x="8090" y="11179"/>
                    <a:pt x="8098" y="11179"/>
                    <a:pt x="8107" y="11179"/>
                  </a:cubicBezTo>
                  <a:cubicBezTo>
                    <a:pt x="8935" y="11179"/>
                    <a:pt x="9756" y="11011"/>
                    <a:pt x="10511" y="10677"/>
                  </a:cubicBezTo>
                  <a:cubicBezTo>
                    <a:pt x="11450" y="10255"/>
                    <a:pt x="11942" y="9727"/>
                    <a:pt x="11963" y="9706"/>
                  </a:cubicBezTo>
                  <a:cubicBezTo>
                    <a:pt x="12069" y="9590"/>
                    <a:pt x="12005" y="9397"/>
                    <a:pt x="11851" y="9372"/>
                  </a:cubicBezTo>
                  <a:cubicBezTo>
                    <a:pt x="11429" y="9295"/>
                    <a:pt x="11003" y="9256"/>
                    <a:pt x="10574" y="9249"/>
                  </a:cubicBezTo>
                  <a:cubicBezTo>
                    <a:pt x="10813" y="9091"/>
                    <a:pt x="11045" y="8918"/>
                    <a:pt x="11267" y="8735"/>
                  </a:cubicBezTo>
                  <a:cubicBezTo>
                    <a:pt x="12231" y="7937"/>
                    <a:pt x="12621" y="7223"/>
                    <a:pt x="12638" y="7195"/>
                  </a:cubicBezTo>
                  <a:cubicBezTo>
                    <a:pt x="12712" y="7057"/>
                    <a:pt x="12610" y="6895"/>
                    <a:pt x="12463" y="6895"/>
                  </a:cubicBezTo>
                  <a:cubicBezTo>
                    <a:pt x="12449" y="6895"/>
                    <a:pt x="12435" y="6897"/>
                    <a:pt x="12420" y="6900"/>
                  </a:cubicBezTo>
                  <a:cubicBezTo>
                    <a:pt x="12030" y="6977"/>
                    <a:pt x="11661" y="7072"/>
                    <a:pt x="11313" y="7174"/>
                  </a:cubicBezTo>
                  <a:cubicBezTo>
                    <a:pt x="11337" y="7150"/>
                    <a:pt x="11362" y="7128"/>
                    <a:pt x="11387" y="7104"/>
                  </a:cubicBezTo>
                  <a:cubicBezTo>
                    <a:pt x="12167" y="6316"/>
                    <a:pt x="12776" y="4509"/>
                    <a:pt x="12804" y="4435"/>
                  </a:cubicBezTo>
                  <a:cubicBezTo>
                    <a:pt x="12846" y="4305"/>
                    <a:pt x="12751" y="4175"/>
                    <a:pt x="12617" y="4171"/>
                  </a:cubicBezTo>
                  <a:cubicBezTo>
                    <a:pt x="12608" y="4171"/>
                    <a:pt x="12550" y="4170"/>
                    <a:pt x="12453" y="4170"/>
                  </a:cubicBezTo>
                  <a:cubicBezTo>
                    <a:pt x="12405" y="4170"/>
                    <a:pt x="12347" y="4170"/>
                    <a:pt x="12280" y="4171"/>
                  </a:cubicBezTo>
                  <a:lnTo>
                    <a:pt x="12505" y="3197"/>
                  </a:lnTo>
                  <a:cubicBezTo>
                    <a:pt x="12533" y="3068"/>
                    <a:pt x="12431" y="2950"/>
                    <a:pt x="12306" y="2950"/>
                  </a:cubicBezTo>
                  <a:cubicBezTo>
                    <a:pt x="12292" y="2950"/>
                    <a:pt x="12277" y="2951"/>
                    <a:pt x="12262" y="2954"/>
                  </a:cubicBezTo>
                  <a:lnTo>
                    <a:pt x="11292" y="3179"/>
                  </a:lnTo>
                  <a:cubicBezTo>
                    <a:pt x="11295" y="2979"/>
                    <a:pt x="11292" y="2852"/>
                    <a:pt x="11292" y="2842"/>
                  </a:cubicBezTo>
                  <a:cubicBezTo>
                    <a:pt x="11286" y="2730"/>
                    <a:pt x="11194" y="2645"/>
                    <a:pt x="11090" y="2645"/>
                  </a:cubicBezTo>
                  <a:cubicBezTo>
                    <a:pt x="11069" y="2645"/>
                    <a:pt x="11049" y="2649"/>
                    <a:pt x="11028" y="2656"/>
                  </a:cubicBezTo>
                  <a:cubicBezTo>
                    <a:pt x="10958" y="2680"/>
                    <a:pt x="9403" y="3204"/>
                    <a:pt x="8549" y="3904"/>
                  </a:cubicBezTo>
                  <a:cubicBezTo>
                    <a:pt x="8559" y="3819"/>
                    <a:pt x="8563" y="3735"/>
                    <a:pt x="8563" y="3651"/>
                  </a:cubicBezTo>
                  <a:cubicBezTo>
                    <a:pt x="8563" y="2539"/>
                    <a:pt x="7715" y="831"/>
                    <a:pt x="7680" y="757"/>
                  </a:cubicBezTo>
                  <a:cubicBezTo>
                    <a:pt x="7644" y="685"/>
                    <a:pt x="7572" y="646"/>
                    <a:pt x="7499" y="646"/>
                  </a:cubicBezTo>
                  <a:cubicBezTo>
                    <a:pt x="7449" y="646"/>
                    <a:pt x="7400" y="664"/>
                    <a:pt x="7360" y="700"/>
                  </a:cubicBezTo>
                  <a:cubicBezTo>
                    <a:pt x="7353" y="711"/>
                    <a:pt x="7262" y="795"/>
                    <a:pt x="7121" y="940"/>
                  </a:cubicBezTo>
                  <a:lnTo>
                    <a:pt x="6594" y="96"/>
                  </a:lnTo>
                  <a:cubicBezTo>
                    <a:pt x="6555" y="32"/>
                    <a:pt x="6489" y="1"/>
                    <a:pt x="642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16839;p92"/>
          <p:cNvGrpSpPr/>
          <p:nvPr/>
        </p:nvGrpSpPr>
        <p:grpSpPr>
          <a:xfrm>
            <a:off x="6063046" y="3672560"/>
            <a:ext cx="639233" cy="735020"/>
            <a:chOff x="4413174" y="3348241"/>
            <a:chExt cx="336726" cy="360972"/>
          </a:xfrm>
          <a:solidFill>
            <a:srgbClr val="FF0000"/>
          </a:solidFill>
        </p:grpSpPr>
        <p:sp>
          <p:nvSpPr>
            <p:cNvPr id="575" name="Google Shape;16840;p92"/>
            <p:cNvSpPr/>
            <p:nvPr/>
          </p:nvSpPr>
          <p:spPr>
            <a:xfrm>
              <a:off x="4466255" y="3534245"/>
              <a:ext cx="233789" cy="169542"/>
            </a:xfrm>
            <a:custGeom>
              <a:avLst/>
              <a:gdLst/>
              <a:ahLst/>
              <a:cxnLst/>
              <a:rect l="l" t="t" r="r" b="b"/>
              <a:pathLst>
                <a:path w="8919" h="6468" extrusionOk="0">
                  <a:moveTo>
                    <a:pt x="1" y="1"/>
                  </a:moveTo>
                  <a:lnTo>
                    <a:pt x="4175" y="3450"/>
                  </a:lnTo>
                  <a:lnTo>
                    <a:pt x="3746" y="6468"/>
                  </a:lnTo>
                  <a:lnTo>
                    <a:pt x="5040" y="6468"/>
                  </a:lnTo>
                  <a:lnTo>
                    <a:pt x="4607" y="3450"/>
                  </a:lnTo>
                  <a:lnTo>
                    <a:pt x="8919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16841;p92"/>
            <p:cNvSpPr/>
            <p:nvPr/>
          </p:nvSpPr>
          <p:spPr>
            <a:xfrm>
              <a:off x="4570869" y="3630287"/>
              <a:ext cx="21049" cy="28336"/>
            </a:xfrm>
            <a:custGeom>
              <a:avLst/>
              <a:gdLst/>
              <a:ahLst/>
              <a:cxnLst/>
              <a:rect l="l" t="t" r="r" b="b"/>
              <a:pathLst>
                <a:path w="803" h="1081" extrusionOk="0">
                  <a:moveTo>
                    <a:pt x="156" y="1"/>
                  </a:moveTo>
                  <a:lnTo>
                    <a:pt x="1" y="1080"/>
                  </a:lnTo>
                  <a:lnTo>
                    <a:pt x="803" y="1080"/>
                  </a:lnTo>
                  <a:lnTo>
                    <a:pt x="648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16842;p92"/>
            <p:cNvSpPr/>
            <p:nvPr/>
          </p:nvSpPr>
          <p:spPr>
            <a:xfrm>
              <a:off x="4581380" y="3595818"/>
              <a:ext cx="137642" cy="40184"/>
            </a:xfrm>
            <a:custGeom>
              <a:avLst/>
              <a:gdLst/>
              <a:ahLst/>
              <a:cxnLst/>
              <a:rect l="l" t="t" r="r" b="b"/>
              <a:pathLst>
                <a:path w="5251" h="1533" extrusionOk="0">
                  <a:moveTo>
                    <a:pt x="3902" y="0"/>
                  </a:moveTo>
                  <a:cubicBezTo>
                    <a:pt x="3679" y="0"/>
                    <a:pt x="3456" y="9"/>
                    <a:pt x="3232" y="25"/>
                  </a:cubicBezTo>
                  <a:lnTo>
                    <a:pt x="1" y="1105"/>
                  </a:lnTo>
                  <a:lnTo>
                    <a:pt x="1" y="1323"/>
                  </a:lnTo>
                  <a:cubicBezTo>
                    <a:pt x="603" y="1471"/>
                    <a:pt x="1159" y="1532"/>
                    <a:pt x="1665" y="1532"/>
                  </a:cubicBezTo>
                  <a:cubicBezTo>
                    <a:pt x="3480" y="1532"/>
                    <a:pt x="4664" y="745"/>
                    <a:pt x="5145" y="349"/>
                  </a:cubicBezTo>
                  <a:cubicBezTo>
                    <a:pt x="5251" y="261"/>
                    <a:pt x="5198" y="89"/>
                    <a:pt x="5065" y="75"/>
                  </a:cubicBezTo>
                  <a:cubicBezTo>
                    <a:pt x="4678" y="25"/>
                    <a:pt x="4290" y="0"/>
                    <a:pt x="3902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16843;p92"/>
            <p:cNvSpPr/>
            <p:nvPr/>
          </p:nvSpPr>
          <p:spPr>
            <a:xfrm>
              <a:off x="4581301" y="3536080"/>
              <a:ext cx="155152" cy="88624"/>
            </a:xfrm>
            <a:custGeom>
              <a:avLst/>
              <a:gdLst/>
              <a:ahLst/>
              <a:cxnLst/>
              <a:rect l="l" t="t" r="r" b="b"/>
              <a:pathLst>
                <a:path w="5919" h="3381" extrusionOk="0">
                  <a:moveTo>
                    <a:pt x="5736" y="0"/>
                  </a:moveTo>
                  <a:cubicBezTo>
                    <a:pt x="5725" y="0"/>
                    <a:pt x="5713" y="2"/>
                    <a:pt x="5700" y="5"/>
                  </a:cubicBezTo>
                  <a:cubicBezTo>
                    <a:pt x="1635" y="929"/>
                    <a:pt x="0" y="3380"/>
                    <a:pt x="0" y="3380"/>
                  </a:cubicBezTo>
                  <a:cubicBezTo>
                    <a:pt x="3629" y="2864"/>
                    <a:pt x="5317" y="965"/>
                    <a:pt x="5848" y="226"/>
                  </a:cubicBezTo>
                  <a:cubicBezTo>
                    <a:pt x="5918" y="131"/>
                    <a:pt x="5847" y="0"/>
                    <a:pt x="573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16844;p92"/>
            <p:cNvSpPr/>
            <p:nvPr/>
          </p:nvSpPr>
          <p:spPr>
            <a:xfrm>
              <a:off x="4443764" y="3595818"/>
              <a:ext cx="137563" cy="40184"/>
            </a:xfrm>
            <a:custGeom>
              <a:avLst/>
              <a:gdLst/>
              <a:ahLst/>
              <a:cxnLst/>
              <a:rect l="l" t="t" r="r" b="b"/>
              <a:pathLst>
                <a:path w="5248" h="1533" extrusionOk="0">
                  <a:moveTo>
                    <a:pt x="1346" y="0"/>
                  </a:moveTo>
                  <a:cubicBezTo>
                    <a:pt x="958" y="0"/>
                    <a:pt x="571" y="25"/>
                    <a:pt x="187" y="75"/>
                  </a:cubicBezTo>
                  <a:cubicBezTo>
                    <a:pt x="50" y="89"/>
                    <a:pt x="1" y="261"/>
                    <a:pt x="106" y="349"/>
                  </a:cubicBezTo>
                  <a:cubicBezTo>
                    <a:pt x="587" y="745"/>
                    <a:pt x="1772" y="1532"/>
                    <a:pt x="3585" y="1532"/>
                  </a:cubicBezTo>
                  <a:cubicBezTo>
                    <a:pt x="4091" y="1532"/>
                    <a:pt x="4645" y="1471"/>
                    <a:pt x="5247" y="1323"/>
                  </a:cubicBezTo>
                  <a:lnTo>
                    <a:pt x="5247" y="1105"/>
                  </a:lnTo>
                  <a:lnTo>
                    <a:pt x="2016" y="25"/>
                  </a:lnTo>
                  <a:cubicBezTo>
                    <a:pt x="1793" y="9"/>
                    <a:pt x="1569" y="0"/>
                    <a:pt x="134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16845;p92"/>
            <p:cNvSpPr/>
            <p:nvPr/>
          </p:nvSpPr>
          <p:spPr>
            <a:xfrm>
              <a:off x="4427906" y="3432278"/>
              <a:ext cx="43093" cy="42464"/>
            </a:xfrm>
            <a:custGeom>
              <a:avLst/>
              <a:gdLst/>
              <a:ahLst/>
              <a:cxnLst/>
              <a:rect l="l" t="t" r="r" b="b"/>
              <a:pathLst>
                <a:path w="1644" h="1620" extrusionOk="0">
                  <a:moveTo>
                    <a:pt x="196" y="1"/>
                  </a:moveTo>
                  <a:cubicBezTo>
                    <a:pt x="87" y="1"/>
                    <a:pt x="1" y="100"/>
                    <a:pt x="29" y="213"/>
                  </a:cubicBezTo>
                  <a:lnTo>
                    <a:pt x="310" y="1429"/>
                  </a:lnTo>
                  <a:lnTo>
                    <a:pt x="1643" y="1619"/>
                  </a:lnTo>
                  <a:lnTo>
                    <a:pt x="1643" y="1619"/>
                  </a:lnTo>
                  <a:lnTo>
                    <a:pt x="1453" y="286"/>
                  </a:lnTo>
                  <a:lnTo>
                    <a:pt x="237" y="5"/>
                  </a:lnTo>
                  <a:cubicBezTo>
                    <a:pt x="223" y="2"/>
                    <a:pt x="209" y="1"/>
                    <a:pt x="19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16846;p92"/>
            <p:cNvSpPr/>
            <p:nvPr/>
          </p:nvSpPr>
          <p:spPr>
            <a:xfrm>
              <a:off x="4458994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176" y="1"/>
                  </a:moveTo>
                  <a:cubicBezTo>
                    <a:pt x="82" y="1"/>
                    <a:pt x="1" y="78"/>
                    <a:pt x="4" y="180"/>
                  </a:cubicBezTo>
                  <a:cubicBezTo>
                    <a:pt x="14" y="732"/>
                    <a:pt x="81" y="2079"/>
                    <a:pt x="433" y="2972"/>
                  </a:cubicBezTo>
                  <a:cubicBezTo>
                    <a:pt x="689" y="3623"/>
                    <a:pt x="1076" y="4140"/>
                    <a:pt x="1684" y="4217"/>
                  </a:cubicBezTo>
                  <a:cubicBezTo>
                    <a:pt x="1732" y="4223"/>
                    <a:pt x="1780" y="4226"/>
                    <a:pt x="1827" y="4226"/>
                  </a:cubicBezTo>
                  <a:cubicBezTo>
                    <a:pt x="2405" y="4226"/>
                    <a:pt x="2911" y="3798"/>
                    <a:pt x="3080" y="3229"/>
                  </a:cubicBezTo>
                  <a:cubicBezTo>
                    <a:pt x="3284" y="2543"/>
                    <a:pt x="3094" y="1805"/>
                    <a:pt x="2592" y="1302"/>
                  </a:cubicBezTo>
                  <a:cubicBezTo>
                    <a:pt x="1997" y="708"/>
                    <a:pt x="753" y="205"/>
                    <a:pt x="236" y="11"/>
                  </a:cubicBezTo>
                  <a:cubicBezTo>
                    <a:pt x="216" y="4"/>
                    <a:pt x="195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16847;p92"/>
            <p:cNvSpPr/>
            <p:nvPr/>
          </p:nvSpPr>
          <p:spPr>
            <a:xfrm>
              <a:off x="4420016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205" y="0"/>
                  </a:moveTo>
                  <a:cubicBezTo>
                    <a:pt x="85" y="0"/>
                    <a:pt x="0" y="122"/>
                    <a:pt x="45" y="233"/>
                  </a:cubicBezTo>
                  <a:cubicBezTo>
                    <a:pt x="235" y="753"/>
                    <a:pt x="738" y="1994"/>
                    <a:pt x="1332" y="2589"/>
                  </a:cubicBezTo>
                  <a:cubicBezTo>
                    <a:pt x="1701" y="2959"/>
                    <a:pt x="2197" y="3159"/>
                    <a:pt x="2704" y="3159"/>
                  </a:cubicBezTo>
                  <a:cubicBezTo>
                    <a:pt x="2890" y="3159"/>
                    <a:pt x="3077" y="3132"/>
                    <a:pt x="3259" y="3077"/>
                  </a:cubicBezTo>
                  <a:cubicBezTo>
                    <a:pt x="3875" y="2895"/>
                    <a:pt x="4328" y="2318"/>
                    <a:pt x="4247" y="1681"/>
                  </a:cubicBezTo>
                  <a:cubicBezTo>
                    <a:pt x="4174" y="1073"/>
                    <a:pt x="3653" y="686"/>
                    <a:pt x="3006" y="430"/>
                  </a:cubicBezTo>
                  <a:cubicBezTo>
                    <a:pt x="2109" y="78"/>
                    <a:pt x="763" y="11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16848;p92"/>
            <p:cNvSpPr/>
            <p:nvPr/>
          </p:nvSpPr>
          <p:spPr>
            <a:xfrm>
              <a:off x="4691813" y="3432278"/>
              <a:ext cx="42989" cy="42464"/>
            </a:xfrm>
            <a:custGeom>
              <a:avLst/>
              <a:gdLst/>
              <a:ahLst/>
              <a:cxnLst/>
              <a:rect l="l" t="t" r="r" b="b"/>
              <a:pathLst>
                <a:path w="1640" h="1620" extrusionOk="0">
                  <a:moveTo>
                    <a:pt x="1446" y="1"/>
                  </a:moveTo>
                  <a:cubicBezTo>
                    <a:pt x="1433" y="1"/>
                    <a:pt x="1420" y="2"/>
                    <a:pt x="1407" y="5"/>
                  </a:cubicBezTo>
                  <a:lnTo>
                    <a:pt x="190" y="286"/>
                  </a:lnTo>
                  <a:lnTo>
                    <a:pt x="1" y="1619"/>
                  </a:lnTo>
                  <a:lnTo>
                    <a:pt x="1" y="1619"/>
                  </a:lnTo>
                  <a:lnTo>
                    <a:pt x="1333" y="1429"/>
                  </a:lnTo>
                  <a:lnTo>
                    <a:pt x="1615" y="213"/>
                  </a:lnTo>
                  <a:cubicBezTo>
                    <a:pt x="1640" y="100"/>
                    <a:pt x="1553" y="1"/>
                    <a:pt x="144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16849;p92"/>
            <p:cNvSpPr/>
            <p:nvPr/>
          </p:nvSpPr>
          <p:spPr>
            <a:xfrm>
              <a:off x="4617710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3108" y="1"/>
                  </a:moveTo>
                  <a:cubicBezTo>
                    <a:pt x="3088" y="1"/>
                    <a:pt x="3069" y="4"/>
                    <a:pt x="3049" y="11"/>
                  </a:cubicBezTo>
                  <a:cubicBezTo>
                    <a:pt x="2529" y="205"/>
                    <a:pt x="1287" y="708"/>
                    <a:pt x="690" y="1302"/>
                  </a:cubicBezTo>
                  <a:cubicBezTo>
                    <a:pt x="187" y="1805"/>
                    <a:pt x="0" y="2543"/>
                    <a:pt x="204" y="3229"/>
                  </a:cubicBezTo>
                  <a:cubicBezTo>
                    <a:pt x="373" y="3798"/>
                    <a:pt x="879" y="4226"/>
                    <a:pt x="1458" y="4226"/>
                  </a:cubicBezTo>
                  <a:cubicBezTo>
                    <a:pt x="1505" y="4226"/>
                    <a:pt x="1552" y="4223"/>
                    <a:pt x="1600" y="4217"/>
                  </a:cubicBezTo>
                  <a:cubicBezTo>
                    <a:pt x="2209" y="4140"/>
                    <a:pt x="2595" y="3623"/>
                    <a:pt x="2849" y="2972"/>
                  </a:cubicBezTo>
                  <a:cubicBezTo>
                    <a:pt x="3200" y="2079"/>
                    <a:pt x="3267" y="732"/>
                    <a:pt x="3281" y="180"/>
                  </a:cubicBezTo>
                  <a:cubicBezTo>
                    <a:pt x="3284" y="78"/>
                    <a:pt x="3200" y="1"/>
                    <a:pt x="3108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16850;p92"/>
            <p:cNvSpPr/>
            <p:nvPr/>
          </p:nvSpPr>
          <p:spPr>
            <a:xfrm>
              <a:off x="4629218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4124" y="0"/>
                  </a:moveTo>
                  <a:cubicBezTo>
                    <a:pt x="4122" y="0"/>
                    <a:pt x="4120" y="1"/>
                    <a:pt x="4119" y="1"/>
                  </a:cubicBezTo>
                  <a:cubicBezTo>
                    <a:pt x="3567" y="11"/>
                    <a:pt x="2220" y="78"/>
                    <a:pt x="1327" y="430"/>
                  </a:cubicBezTo>
                  <a:cubicBezTo>
                    <a:pt x="676" y="686"/>
                    <a:pt x="156" y="1073"/>
                    <a:pt x="82" y="1681"/>
                  </a:cubicBezTo>
                  <a:cubicBezTo>
                    <a:pt x="1" y="2318"/>
                    <a:pt x="455" y="2895"/>
                    <a:pt x="1070" y="3077"/>
                  </a:cubicBezTo>
                  <a:cubicBezTo>
                    <a:pt x="1253" y="3132"/>
                    <a:pt x="1439" y="3159"/>
                    <a:pt x="1625" y="3159"/>
                  </a:cubicBezTo>
                  <a:cubicBezTo>
                    <a:pt x="2132" y="3159"/>
                    <a:pt x="2629" y="2959"/>
                    <a:pt x="2997" y="2589"/>
                  </a:cubicBezTo>
                  <a:cubicBezTo>
                    <a:pt x="3591" y="1994"/>
                    <a:pt x="4094" y="753"/>
                    <a:pt x="4284" y="233"/>
                  </a:cubicBezTo>
                  <a:cubicBezTo>
                    <a:pt x="4329" y="122"/>
                    <a:pt x="4244" y="0"/>
                    <a:pt x="4124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16851;p92"/>
            <p:cNvSpPr/>
            <p:nvPr/>
          </p:nvSpPr>
          <p:spPr>
            <a:xfrm>
              <a:off x="4560200" y="3358909"/>
              <a:ext cx="42412" cy="58218"/>
            </a:xfrm>
            <a:custGeom>
              <a:avLst/>
              <a:gdLst/>
              <a:ahLst/>
              <a:cxnLst/>
              <a:rect l="l" t="t" r="r" b="b"/>
              <a:pathLst>
                <a:path w="1618" h="2221" extrusionOk="0">
                  <a:moveTo>
                    <a:pt x="807" y="1"/>
                  </a:moveTo>
                  <a:cubicBezTo>
                    <a:pt x="751" y="1"/>
                    <a:pt x="695" y="28"/>
                    <a:pt x="661" y="82"/>
                  </a:cubicBezTo>
                  <a:lnTo>
                    <a:pt x="0" y="1141"/>
                  </a:lnTo>
                  <a:lnTo>
                    <a:pt x="805" y="2220"/>
                  </a:lnTo>
                  <a:lnTo>
                    <a:pt x="1618" y="1141"/>
                  </a:lnTo>
                  <a:lnTo>
                    <a:pt x="953" y="82"/>
                  </a:lnTo>
                  <a:cubicBezTo>
                    <a:pt x="920" y="28"/>
                    <a:pt x="863" y="1"/>
                    <a:pt x="807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16852;p92"/>
            <p:cNvSpPr/>
            <p:nvPr/>
          </p:nvSpPr>
          <p:spPr>
            <a:xfrm>
              <a:off x="4551524" y="3375135"/>
              <a:ext cx="80682" cy="119634"/>
            </a:xfrm>
            <a:custGeom>
              <a:avLst/>
              <a:gdLst/>
              <a:ahLst/>
              <a:cxnLst/>
              <a:rect l="l" t="t" r="r" b="b"/>
              <a:pathLst>
                <a:path w="3078" h="4564" extrusionOk="0">
                  <a:moveTo>
                    <a:pt x="2165" y="1"/>
                  </a:moveTo>
                  <a:cubicBezTo>
                    <a:pt x="2120" y="1"/>
                    <a:pt x="2075" y="18"/>
                    <a:pt x="2040" y="54"/>
                  </a:cubicBezTo>
                  <a:cubicBezTo>
                    <a:pt x="1660" y="452"/>
                    <a:pt x="753" y="1454"/>
                    <a:pt x="370" y="2333"/>
                  </a:cubicBezTo>
                  <a:cubicBezTo>
                    <a:pt x="92" y="2973"/>
                    <a:pt x="1" y="3613"/>
                    <a:pt x="373" y="4095"/>
                  </a:cubicBezTo>
                  <a:cubicBezTo>
                    <a:pt x="616" y="4409"/>
                    <a:pt x="986" y="4563"/>
                    <a:pt x="1367" y="4563"/>
                  </a:cubicBezTo>
                  <a:cubicBezTo>
                    <a:pt x="1604" y="4563"/>
                    <a:pt x="1844" y="4504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7"/>
                    <a:pt x="2553" y="603"/>
                    <a:pt x="2321" y="100"/>
                  </a:cubicBezTo>
                  <a:cubicBezTo>
                    <a:pt x="2292" y="36"/>
                    <a:pt x="2229" y="1"/>
                    <a:pt x="2165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16853;p92"/>
            <p:cNvSpPr/>
            <p:nvPr/>
          </p:nvSpPr>
          <p:spPr>
            <a:xfrm>
              <a:off x="4530501" y="3375135"/>
              <a:ext cx="80787" cy="119634"/>
            </a:xfrm>
            <a:custGeom>
              <a:avLst/>
              <a:gdLst/>
              <a:ahLst/>
              <a:cxnLst/>
              <a:rect l="l" t="t" r="r" b="b"/>
              <a:pathLst>
                <a:path w="3082" h="4564" extrusionOk="0">
                  <a:moveTo>
                    <a:pt x="913" y="1"/>
                  </a:moveTo>
                  <a:cubicBezTo>
                    <a:pt x="849" y="1"/>
                    <a:pt x="786" y="36"/>
                    <a:pt x="757" y="100"/>
                  </a:cubicBezTo>
                  <a:cubicBezTo>
                    <a:pt x="525" y="603"/>
                    <a:pt x="1" y="1837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4"/>
                    <a:pt x="1476" y="4563"/>
                    <a:pt x="1712" y="4563"/>
                  </a:cubicBezTo>
                  <a:cubicBezTo>
                    <a:pt x="2092" y="4563"/>
                    <a:pt x="2462" y="4409"/>
                    <a:pt x="2705" y="4095"/>
                  </a:cubicBezTo>
                  <a:cubicBezTo>
                    <a:pt x="3081" y="3613"/>
                    <a:pt x="2986" y="2973"/>
                    <a:pt x="2708" y="2333"/>
                  </a:cubicBezTo>
                  <a:cubicBezTo>
                    <a:pt x="2325" y="1454"/>
                    <a:pt x="1421" y="452"/>
                    <a:pt x="1038" y="54"/>
                  </a:cubicBezTo>
                  <a:cubicBezTo>
                    <a:pt x="1003" y="18"/>
                    <a:pt x="958" y="1"/>
                    <a:pt x="91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16854;p92"/>
            <p:cNvSpPr/>
            <p:nvPr/>
          </p:nvSpPr>
          <p:spPr>
            <a:xfrm>
              <a:off x="4426281" y="3536080"/>
              <a:ext cx="155126" cy="88624"/>
            </a:xfrm>
            <a:custGeom>
              <a:avLst/>
              <a:gdLst/>
              <a:ahLst/>
              <a:cxnLst/>
              <a:rect l="l" t="t" r="r" b="b"/>
              <a:pathLst>
                <a:path w="5918" h="3381" extrusionOk="0">
                  <a:moveTo>
                    <a:pt x="183" y="0"/>
                  </a:moveTo>
                  <a:cubicBezTo>
                    <a:pt x="74" y="0"/>
                    <a:pt x="0" y="131"/>
                    <a:pt x="74" y="226"/>
                  </a:cubicBezTo>
                  <a:cubicBezTo>
                    <a:pt x="601" y="965"/>
                    <a:pt x="2292" y="2864"/>
                    <a:pt x="5918" y="3380"/>
                  </a:cubicBezTo>
                  <a:cubicBezTo>
                    <a:pt x="5918" y="3380"/>
                    <a:pt x="4283" y="929"/>
                    <a:pt x="218" y="5"/>
                  </a:cubicBezTo>
                  <a:cubicBezTo>
                    <a:pt x="206" y="2"/>
                    <a:pt x="194" y="0"/>
                    <a:pt x="18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16855;p92"/>
            <p:cNvSpPr/>
            <p:nvPr/>
          </p:nvSpPr>
          <p:spPr>
            <a:xfrm>
              <a:off x="4560200" y="3464834"/>
              <a:ext cx="42412" cy="58192"/>
            </a:xfrm>
            <a:custGeom>
              <a:avLst/>
              <a:gdLst/>
              <a:ahLst/>
              <a:cxnLst/>
              <a:rect l="l" t="t" r="r" b="b"/>
              <a:pathLst>
                <a:path w="1618" h="2220" extrusionOk="0">
                  <a:moveTo>
                    <a:pt x="807" y="0"/>
                  </a:moveTo>
                  <a:cubicBezTo>
                    <a:pt x="751" y="0"/>
                    <a:pt x="695" y="27"/>
                    <a:pt x="661" y="82"/>
                  </a:cubicBezTo>
                  <a:lnTo>
                    <a:pt x="0" y="1140"/>
                  </a:lnTo>
                  <a:lnTo>
                    <a:pt x="805" y="2220"/>
                  </a:lnTo>
                  <a:lnTo>
                    <a:pt x="1618" y="1140"/>
                  </a:lnTo>
                  <a:lnTo>
                    <a:pt x="953" y="82"/>
                  </a:lnTo>
                  <a:cubicBezTo>
                    <a:pt x="920" y="27"/>
                    <a:pt x="863" y="0"/>
                    <a:pt x="807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16856;p92"/>
            <p:cNvSpPr/>
            <p:nvPr/>
          </p:nvSpPr>
          <p:spPr>
            <a:xfrm>
              <a:off x="4551524" y="3481060"/>
              <a:ext cx="80682" cy="119608"/>
            </a:xfrm>
            <a:custGeom>
              <a:avLst/>
              <a:gdLst/>
              <a:ahLst/>
              <a:cxnLst/>
              <a:rect l="l" t="t" r="r" b="b"/>
              <a:pathLst>
                <a:path w="3078" h="4563" extrusionOk="0">
                  <a:moveTo>
                    <a:pt x="2165" y="0"/>
                  </a:moveTo>
                  <a:cubicBezTo>
                    <a:pt x="2120" y="0"/>
                    <a:pt x="2075" y="17"/>
                    <a:pt x="2040" y="54"/>
                  </a:cubicBezTo>
                  <a:cubicBezTo>
                    <a:pt x="1660" y="451"/>
                    <a:pt x="753" y="1453"/>
                    <a:pt x="370" y="2332"/>
                  </a:cubicBezTo>
                  <a:cubicBezTo>
                    <a:pt x="92" y="2972"/>
                    <a:pt x="1" y="3612"/>
                    <a:pt x="373" y="4094"/>
                  </a:cubicBezTo>
                  <a:cubicBezTo>
                    <a:pt x="616" y="4408"/>
                    <a:pt x="986" y="4562"/>
                    <a:pt x="1367" y="4562"/>
                  </a:cubicBezTo>
                  <a:cubicBezTo>
                    <a:pt x="1604" y="4562"/>
                    <a:pt x="1844" y="4503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6"/>
                    <a:pt x="2553" y="602"/>
                    <a:pt x="2321" y="99"/>
                  </a:cubicBezTo>
                  <a:cubicBezTo>
                    <a:pt x="2292" y="35"/>
                    <a:pt x="2229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16857;p92"/>
            <p:cNvSpPr/>
            <p:nvPr/>
          </p:nvSpPr>
          <p:spPr>
            <a:xfrm>
              <a:off x="4530501" y="3481060"/>
              <a:ext cx="80787" cy="119608"/>
            </a:xfrm>
            <a:custGeom>
              <a:avLst/>
              <a:gdLst/>
              <a:ahLst/>
              <a:cxnLst/>
              <a:rect l="l" t="t" r="r" b="b"/>
              <a:pathLst>
                <a:path w="3082" h="4563" extrusionOk="0">
                  <a:moveTo>
                    <a:pt x="913" y="0"/>
                  </a:moveTo>
                  <a:cubicBezTo>
                    <a:pt x="849" y="0"/>
                    <a:pt x="786" y="35"/>
                    <a:pt x="757" y="99"/>
                  </a:cubicBezTo>
                  <a:cubicBezTo>
                    <a:pt x="525" y="602"/>
                    <a:pt x="1" y="1836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3"/>
                    <a:pt x="1476" y="4562"/>
                    <a:pt x="1712" y="4562"/>
                  </a:cubicBezTo>
                  <a:cubicBezTo>
                    <a:pt x="2092" y="4562"/>
                    <a:pt x="2462" y="4408"/>
                    <a:pt x="2705" y="4094"/>
                  </a:cubicBezTo>
                  <a:cubicBezTo>
                    <a:pt x="3081" y="3612"/>
                    <a:pt x="2986" y="2972"/>
                    <a:pt x="2708" y="2332"/>
                  </a:cubicBezTo>
                  <a:cubicBezTo>
                    <a:pt x="2325" y="1453"/>
                    <a:pt x="1421" y="451"/>
                    <a:pt x="1038" y="54"/>
                  </a:cubicBezTo>
                  <a:cubicBezTo>
                    <a:pt x="1003" y="17"/>
                    <a:pt x="958" y="0"/>
                    <a:pt x="91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16858;p92"/>
            <p:cNvSpPr/>
            <p:nvPr/>
          </p:nvSpPr>
          <p:spPr>
            <a:xfrm>
              <a:off x="4413174" y="3348241"/>
              <a:ext cx="336726" cy="360972"/>
            </a:xfrm>
            <a:custGeom>
              <a:avLst/>
              <a:gdLst/>
              <a:ahLst/>
              <a:cxnLst/>
              <a:rect l="l" t="t" r="r" b="b"/>
              <a:pathLst>
                <a:path w="12846" h="13771" extrusionOk="0">
                  <a:moveTo>
                    <a:pt x="6418" y="581"/>
                  </a:moveTo>
                  <a:lnTo>
                    <a:pt x="6836" y="1245"/>
                  </a:lnTo>
                  <a:cubicBezTo>
                    <a:pt x="6706" y="1386"/>
                    <a:pt x="6566" y="1551"/>
                    <a:pt x="6418" y="1734"/>
                  </a:cubicBezTo>
                  <a:cubicBezTo>
                    <a:pt x="6274" y="1551"/>
                    <a:pt x="6133" y="1386"/>
                    <a:pt x="6003" y="1245"/>
                  </a:cubicBezTo>
                  <a:lnTo>
                    <a:pt x="6418" y="581"/>
                  </a:lnTo>
                  <a:close/>
                  <a:moveTo>
                    <a:pt x="799" y="3419"/>
                  </a:moveTo>
                  <a:lnTo>
                    <a:pt x="1562" y="3594"/>
                  </a:lnTo>
                  <a:cubicBezTo>
                    <a:pt x="1572" y="3784"/>
                    <a:pt x="1590" y="4002"/>
                    <a:pt x="1614" y="4234"/>
                  </a:cubicBezTo>
                  <a:cubicBezTo>
                    <a:pt x="1382" y="4210"/>
                    <a:pt x="1168" y="4192"/>
                    <a:pt x="974" y="4182"/>
                  </a:cubicBezTo>
                  <a:lnTo>
                    <a:pt x="799" y="3419"/>
                  </a:lnTo>
                  <a:close/>
                  <a:moveTo>
                    <a:pt x="12037" y="3419"/>
                  </a:moveTo>
                  <a:lnTo>
                    <a:pt x="11861" y="4182"/>
                  </a:lnTo>
                  <a:cubicBezTo>
                    <a:pt x="11671" y="4192"/>
                    <a:pt x="11453" y="4210"/>
                    <a:pt x="11225" y="4234"/>
                  </a:cubicBezTo>
                  <a:cubicBezTo>
                    <a:pt x="11249" y="4002"/>
                    <a:pt x="11264" y="3784"/>
                    <a:pt x="11274" y="3594"/>
                  </a:cubicBezTo>
                  <a:lnTo>
                    <a:pt x="12037" y="3419"/>
                  </a:lnTo>
                  <a:close/>
                  <a:moveTo>
                    <a:pt x="5398" y="1189"/>
                  </a:moveTo>
                  <a:lnTo>
                    <a:pt x="5402" y="1193"/>
                  </a:lnTo>
                  <a:cubicBezTo>
                    <a:pt x="5767" y="1565"/>
                    <a:pt x="6105" y="1966"/>
                    <a:pt x="6414" y="2388"/>
                  </a:cubicBezTo>
                  <a:cubicBezTo>
                    <a:pt x="6458" y="2444"/>
                    <a:pt x="6513" y="2467"/>
                    <a:pt x="6567" y="2467"/>
                  </a:cubicBezTo>
                  <a:cubicBezTo>
                    <a:pt x="6709" y="2467"/>
                    <a:pt x="6843" y="2308"/>
                    <a:pt x="6741" y="2153"/>
                  </a:cubicBezTo>
                  <a:cubicBezTo>
                    <a:pt x="6717" y="2121"/>
                    <a:pt x="6696" y="2093"/>
                    <a:pt x="6675" y="2065"/>
                  </a:cubicBezTo>
                  <a:cubicBezTo>
                    <a:pt x="6914" y="1762"/>
                    <a:pt x="7170" y="1470"/>
                    <a:pt x="7438" y="1193"/>
                  </a:cubicBezTo>
                  <a:cubicBezTo>
                    <a:pt x="7670" y="1703"/>
                    <a:pt x="8158" y="2870"/>
                    <a:pt x="8158" y="3651"/>
                  </a:cubicBezTo>
                  <a:cubicBezTo>
                    <a:pt x="8158" y="4097"/>
                    <a:pt x="7986" y="4530"/>
                    <a:pt x="7677" y="4853"/>
                  </a:cubicBezTo>
                  <a:cubicBezTo>
                    <a:pt x="7652" y="4808"/>
                    <a:pt x="7617" y="4776"/>
                    <a:pt x="7571" y="4758"/>
                  </a:cubicBezTo>
                  <a:cubicBezTo>
                    <a:pt x="7628" y="4572"/>
                    <a:pt x="7649" y="4375"/>
                    <a:pt x="7635" y="4182"/>
                  </a:cubicBezTo>
                  <a:cubicBezTo>
                    <a:pt x="7610" y="3805"/>
                    <a:pt x="7469" y="3376"/>
                    <a:pt x="7216" y="2909"/>
                  </a:cubicBezTo>
                  <a:cubicBezTo>
                    <a:pt x="7174" y="2835"/>
                    <a:pt x="7110" y="2805"/>
                    <a:pt x="7047" y="2805"/>
                  </a:cubicBezTo>
                  <a:cubicBezTo>
                    <a:pt x="6912" y="2805"/>
                    <a:pt x="6780" y="2941"/>
                    <a:pt x="6861" y="3099"/>
                  </a:cubicBezTo>
                  <a:cubicBezTo>
                    <a:pt x="7286" y="3890"/>
                    <a:pt x="7346" y="4498"/>
                    <a:pt x="7044" y="4917"/>
                  </a:cubicBezTo>
                  <a:lnTo>
                    <a:pt x="6590" y="4189"/>
                  </a:lnTo>
                  <a:cubicBezTo>
                    <a:pt x="6551" y="4125"/>
                    <a:pt x="6486" y="4094"/>
                    <a:pt x="6420" y="4094"/>
                  </a:cubicBezTo>
                  <a:cubicBezTo>
                    <a:pt x="6354" y="4094"/>
                    <a:pt x="6288" y="4125"/>
                    <a:pt x="6249" y="4189"/>
                  </a:cubicBezTo>
                  <a:lnTo>
                    <a:pt x="5722" y="5036"/>
                  </a:lnTo>
                  <a:cubicBezTo>
                    <a:pt x="5581" y="4892"/>
                    <a:pt x="5493" y="4808"/>
                    <a:pt x="5482" y="4797"/>
                  </a:cubicBezTo>
                  <a:cubicBezTo>
                    <a:pt x="5442" y="4760"/>
                    <a:pt x="5392" y="4742"/>
                    <a:pt x="5342" y="4742"/>
                  </a:cubicBezTo>
                  <a:cubicBezTo>
                    <a:pt x="5270" y="4742"/>
                    <a:pt x="5200" y="4779"/>
                    <a:pt x="5162" y="4850"/>
                  </a:cubicBezTo>
                  <a:cubicBezTo>
                    <a:pt x="4853" y="4526"/>
                    <a:pt x="4681" y="4097"/>
                    <a:pt x="4681" y="3651"/>
                  </a:cubicBezTo>
                  <a:cubicBezTo>
                    <a:pt x="4677" y="2870"/>
                    <a:pt x="5166" y="1703"/>
                    <a:pt x="5398" y="1189"/>
                  </a:cubicBezTo>
                  <a:close/>
                  <a:moveTo>
                    <a:pt x="6418" y="4677"/>
                  </a:moveTo>
                  <a:lnTo>
                    <a:pt x="6836" y="5342"/>
                  </a:lnTo>
                  <a:cubicBezTo>
                    <a:pt x="6706" y="5483"/>
                    <a:pt x="6566" y="5648"/>
                    <a:pt x="6418" y="5827"/>
                  </a:cubicBezTo>
                  <a:cubicBezTo>
                    <a:pt x="6271" y="5649"/>
                    <a:pt x="6130" y="5484"/>
                    <a:pt x="6004" y="5340"/>
                  </a:cubicBezTo>
                  <a:lnTo>
                    <a:pt x="6004" y="5340"/>
                  </a:lnTo>
                  <a:lnTo>
                    <a:pt x="6418" y="4677"/>
                  </a:lnTo>
                  <a:close/>
                  <a:moveTo>
                    <a:pt x="10887" y="3130"/>
                  </a:moveTo>
                  <a:cubicBezTo>
                    <a:pt x="10880" y="3517"/>
                    <a:pt x="10856" y="3904"/>
                    <a:pt x="10810" y="4287"/>
                  </a:cubicBezTo>
                  <a:lnTo>
                    <a:pt x="10701" y="4305"/>
                  </a:lnTo>
                  <a:cubicBezTo>
                    <a:pt x="10451" y="4345"/>
                    <a:pt x="10495" y="4706"/>
                    <a:pt x="10726" y="4706"/>
                  </a:cubicBezTo>
                  <a:cubicBezTo>
                    <a:pt x="10740" y="4706"/>
                    <a:pt x="10753" y="4705"/>
                    <a:pt x="10768" y="4702"/>
                  </a:cubicBezTo>
                  <a:cubicBezTo>
                    <a:pt x="11281" y="4621"/>
                    <a:pt x="11805" y="4579"/>
                    <a:pt x="12325" y="4572"/>
                  </a:cubicBezTo>
                  <a:lnTo>
                    <a:pt x="12325" y="4572"/>
                  </a:lnTo>
                  <a:cubicBezTo>
                    <a:pt x="12129" y="5099"/>
                    <a:pt x="11650" y="6267"/>
                    <a:pt x="11098" y="6819"/>
                  </a:cubicBezTo>
                  <a:cubicBezTo>
                    <a:pt x="10760" y="7158"/>
                    <a:pt x="10316" y="7327"/>
                    <a:pt x="9871" y="7327"/>
                  </a:cubicBezTo>
                  <a:cubicBezTo>
                    <a:pt x="9437" y="7327"/>
                    <a:pt x="9003" y="7166"/>
                    <a:pt x="8665" y="6844"/>
                  </a:cubicBezTo>
                  <a:cubicBezTo>
                    <a:pt x="8489" y="6436"/>
                    <a:pt x="8471" y="6084"/>
                    <a:pt x="8605" y="5792"/>
                  </a:cubicBezTo>
                  <a:cubicBezTo>
                    <a:pt x="8781" y="5405"/>
                    <a:pt x="9235" y="5103"/>
                    <a:pt x="9945" y="4888"/>
                  </a:cubicBezTo>
                  <a:cubicBezTo>
                    <a:pt x="10174" y="4811"/>
                    <a:pt x="10098" y="4494"/>
                    <a:pt x="9891" y="4494"/>
                  </a:cubicBezTo>
                  <a:cubicBezTo>
                    <a:pt x="9872" y="4494"/>
                    <a:pt x="9853" y="4496"/>
                    <a:pt x="9832" y="4502"/>
                  </a:cubicBezTo>
                  <a:cubicBezTo>
                    <a:pt x="9002" y="4751"/>
                    <a:pt x="8468" y="5128"/>
                    <a:pt x="8239" y="5623"/>
                  </a:cubicBezTo>
                  <a:cubicBezTo>
                    <a:pt x="8201" y="5704"/>
                    <a:pt x="8173" y="5785"/>
                    <a:pt x="8155" y="5870"/>
                  </a:cubicBezTo>
                  <a:cubicBezTo>
                    <a:pt x="8137" y="5778"/>
                    <a:pt x="8130" y="5683"/>
                    <a:pt x="8130" y="5588"/>
                  </a:cubicBezTo>
                  <a:cubicBezTo>
                    <a:pt x="8130" y="5128"/>
                    <a:pt x="8313" y="4685"/>
                    <a:pt x="8640" y="4357"/>
                  </a:cubicBezTo>
                  <a:cubicBezTo>
                    <a:pt x="9189" y="3809"/>
                    <a:pt x="10360" y="3327"/>
                    <a:pt x="10884" y="3130"/>
                  </a:cubicBezTo>
                  <a:close/>
                  <a:moveTo>
                    <a:pt x="1952" y="3130"/>
                  </a:moveTo>
                  <a:lnTo>
                    <a:pt x="1952" y="3130"/>
                  </a:lnTo>
                  <a:cubicBezTo>
                    <a:pt x="2479" y="3327"/>
                    <a:pt x="3647" y="3809"/>
                    <a:pt x="4199" y="4361"/>
                  </a:cubicBezTo>
                  <a:cubicBezTo>
                    <a:pt x="4526" y="4685"/>
                    <a:pt x="4709" y="5128"/>
                    <a:pt x="4709" y="5592"/>
                  </a:cubicBezTo>
                  <a:cubicBezTo>
                    <a:pt x="4709" y="5683"/>
                    <a:pt x="4702" y="5778"/>
                    <a:pt x="4684" y="5870"/>
                  </a:cubicBezTo>
                  <a:cubicBezTo>
                    <a:pt x="4663" y="5785"/>
                    <a:pt x="4635" y="5704"/>
                    <a:pt x="4600" y="5623"/>
                  </a:cubicBezTo>
                  <a:cubicBezTo>
                    <a:pt x="4371" y="5128"/>
                    <a:pt x="3837" y="4751"/>
                    <a:pt x="3007" y="4502"/>
                  </a:cubicBezTo>
                  <a:cubicBezTo>
                    <a:pt x="2986" y="4496"/>
                    <a:pt x="2967" y="4494"/>
                    <a:pt x="2948" y="4494"/>
                  </a:cubicBezTo>
                  <a:cubicBezTo>
                    <a:pt x="2741" y="4494"/>
                    <a:pt x="2665" y="4811"/>
                    <a:pt x="2891" y="4888"/>
                  </a:cubicBezTo>
                  <a:cubicBezTo>
                    <a:pt x="3605" y="5103"/>
                    <a:pt x="4055" y="5405"/>
                    <a:pt x="4234" y="5792"/>
                  </a:cubicBezTo>
                  <a:cubicBezTo>
                    <a:pt x="4364" y="6084"/>
                    <a:pt x="4347" y="6436"/>
                    <a:pt x="4174" y="6847"/>
                  </a:cubicBezTo>
                  <a:cubicBezTo>
                    <a:pt x="3837" y="7169"/>
                    <a:pt x="3404" y="7329"/>
                    <a:pt x="2972" y="7329"/>
                  </a:cubicBezTo>
                  <a:cubicBezTo>
                    <a:pt x="2526" y="7329"/>
                    <a:pt x="2080" y="7158"/>
                    <a:pt x="1741" y="6819"/>
                  </a:cubicBezTo>
                  <a:cubicBezTo>
                    <a:pt x="1185" y="6267"/>
                    <a:pt x="707" y="5096"/>
                    <a:pt x="510" y="4568"/>
                  </a:cubicBezTo>
                  <a:lnTo>
                    <a:pt x="510" y="4568"/>
                  </a:lnTo>
                  <a:lnTo>
                    <a:pt x="514" y="4572"/>
                  </a:lnTo>
                  <a:cubicBezTo>
                    <a:pt x="1034" y="4579"/>
                    <a:pt x="1555" y="4621"/>
                    <a:pt x="2072" y="4702"/>
                  </a:cubicBezTo>
                  <a:cubicBezTo>
                    <a:pt x="2086" y="4705"/>
                    <a:pt x="2099" y="4706"/>
                    <a:pt x="2112" y="4706"/>
                  </a:cubicBezTo>
                  <a:cubicBezTo>
                    <a:pt x="2341" y="4706"/>
                    <a:pt x="2388" y="4345"/>
                    <a:pt x="2138" y="4305"/>
                  </a:cubicBezTo>
                  <a:lnTo>
                    <a:pt x="2026" y="4287"/>
                  </a:lnTo>
                  <a:cubicBezTo>
                    <a:pt x="1984" y="3904"/>
                    <a:pt x="1955" y="3517"/>
                    <a:pt x="1952" y="3130"/>
                  </a:cubicBezTo>
                  <a:close/>
                  <a:moveTo>
                    <a:pt x="8517" y="7252"/>
                  </a:moveTo>
                  <a:lnTo>
                    <a:pt x="8517" y="7252"/>
                  </a:lnTo>
                  <a:cubicBezTo>
                    <a:pt x="8883" y="7550"/>
                    <a:pt x="9336" y="7719"/>
                    <a:pt x="9808" y="7733"/>
                  </a:cubicBezTo>
                  <a:cubicBezTo>
                    <a:pt x="9335" y="7944"/>
                    <a:pt x="8875" y="8189"/>
                    <a:pt x="8437" y="8465"/>
                  </a:cubicBezTo>
                  <a:lnTo>
                    <a:pt x="8437" y="8465"/>
                  </a:lnTo>
                  <a:cubicBezTo>
                    <a:pt x="8518" y="8234"/>
                    <a:pt x="8563" y="7992"/>
                    <a:pt x="8559" y="7747"/>
                  </a:cubicBezTo>
                  <a:cubicBezTo>
                    <a:pt x="8559" y="7582"/>
                    <a:pt x="8545" y="7417"/>
                    <a:pt x="8517" y="7252"/>
                  </a:cubicBezTo>
                  <a:close/>
                  <a:moveTo>
                    <a:pt x="4322" y="7248"/>
                  </a:moveTo>
                  <a:lnTo>
                    <a:pt x="4322" y="7252"/>
                  </a:lnTo>
                  <a:cubicBezTo>
                    <a:pt x="4294" y="7417"/>
                    <a:pt x="4280" y="7582"/>
                    <a:pt x="4280" y="7747"/>
                  </a:cubicBezTo>
                  <a:cubicBezTo>
                    <a:pt x="4276" y="7993"/>
                    <a:pt x="4322" y="8236"/>
                    <a:pt x="4403" y="8468"/>
                  </a:cubicBezTo>
                  <a:cubicBezTo>
                    <a:pt x="3967" y="8190"/>
                    <a:pt x="3506" y="7944"/>
                    <a:pt x="3035" y="7733"/>
                  </a:cubicBezTo>
                  <a:cubicBezTo>
                    <a:pt x="3503" y="7719"/>
                    <a:pt x="3956" y="7547"/>
                    <a:pt x="4322" y="7248"/>
                  </a:cubicBezTo>
                  <a:close/>
                  <a:moveTo>
                    <a:pt x="7438" y="5289"/>
                  </a:moveTo>
                  <a:cubicBezTo>
                    <a:pt x="7670" y="5799"/>
                    <a:pt x="8158" y="6967"/>
                    <a:pt x="8158" y="7747"/>
                  </a:cubicBezTo>
                  <a:cubicBezTo>
                    <a:pt x="8158" y="8306"/>
                    <a:pt x="7888" y="8830"/>
                    <a:pt x="7434" y="9157"/>
                  </a:cubicBezTo>
                  <a:cubicBezTo>
                    <a:pt x="7480" y="9084"/>
                    <a:pt x="7518" y="9006"/>
                    <a:pt x="7547" y="8925"/>
                  </a:cubicBezTo>
                  <a:cubicBezTo>
                    <a:pt x="7737" y="8412"/>
                    <a:pt x="7624" y="7768"/>
                    <a:pt x="7216" y="7005"/>
                  </a:cubicBezTo>
                  <a:cubicBezTo>
                    <a:pt x="7175" y="6925"/>
                    <a:pt x="7108" y="6892"/>
                    <a:pt x="7041" y="6892"/>
                  </a:cubicBezTo>
                  <a:cubicBezTo>
                    <a:pt x="6903" y="6892"/>
                    <a:pt x="6766" y="7034"/>
                    <a:pt x="6861" y="7195"/>
                  </a:cubicBezTo>
                  <a:cubicBezTo>
                    <a:pt x="7213" y="7853"/>
                    <a:pt x="7318" y="8387"/>
                    <a:pt x="7167" y="8785"/>
                  </a:cubicBezTo>
                  <a:cubicBezTo>
                    <a:pt x="7058" y="9084"/>
                    <a:pt x="6791" y="9319"/>
                    <a:pt x="6379" y="9484"/>
                  </a:cubicBezTo>
                  <a:cubicBezTo>
                    <a:pt x="5433" y="9463"/>
                    <a:pt x="4681" y="8693"/>
                    <a:pt x="4677" y="7747"/>
                  </a:cubicBezTo>
                  <a:cubicBezTo>
                    <a:pt x="4677" y="6967"/>
                    <a:pt x="5166" y="5799"/>
                    <a:pt x="5398" y="5289"/>
                  </a:cubicBezTo>
                  <a:cubicBezTo>
                    <a:pt x="5764" y="5662"/>
                    <a:pt x="6101" y="6063"/>
                    <a:pt x="6407" y="6481"/>
                  </a:cubicBezTo>
                  <a:lnTo>
                    <a:pt x="6411" y="6485"/>
                  </a:lnTo>
                  <a:cubicBezTo>
                    <a:pt x="6455" y="6540"/>
                    <a:pt x="6510" y="6563"/>
                    <a:pt x="6564" y="6563"/>
                  </a:cubicBezTo>
                  <a:cubicBezTo>
                    <a:pt x="6706" y="6563"/>
                    <a:pt x="6840" y="6405"/>
                    <a:pt x="6738" y="6249"/>
                  </a:cubicBezTo>
                  <a:cubicBezTo>
                    <a:pt x="6717" y="6218"/>
                    <a:pt x="6696" y="6190"/>
                    <a:pt x="6671" y="6161"/>
                  </a:cubicBezTo>
                  <a:cubicBezTo>
                    <a:pt x="6914" y="5855"/>
                    <a:pt x="7167" y="5567"/>
                    <a:pt x="7438" y="5289"/>
                  </a:cubicBezTo>
                  <a:close/>
                  <a:moveTo>
                    <a:pt x="6112" y="9864"/>
                  </a:moveTo>
                  <a:lnTo>
                    <a:pt x="6112" y="9864"/>
                  </a:lnTo>
                  <a:cubicBezTo>
                    <a:pt x="6214" y="9880"/>
                    <a:pt x="6316" y="9888"/>
                    <a:pt x="6418" y="9888"/>
                  </a:cubicBezTo>
                  <a:cubicBezTo>
                    <a:pt x="6520" y="9888"/>
                    <a:pt x="6622" y="9880"/>
                    <a:pt x="6724" y="9864"/>
                  </a:cubicBezTo>
                  <a:lnTo>
                    <a:pt x="6724" y="9864"/>
                  </a:lnTo>
                  <a:cubicBezTo>
                    <a:pt x="6594" y="10001"/>
                    <a:pt x="6492" y="10121"/>
                    <a:pt x="6418" y="10212"/>
                  </a:cubicBezTo>
                  <a:cubicBezTo>
                    <a:pt x="6344" y="10121"/>
                    <a:pt x="6242" y="10001"/>
                    <a:pt x="6112" y="9864"/>
                  </a:cubicBezTo>
                  <a:close/>
                  <a:moveTo>
                    <a:pt x="837" y="7407"/>
                  </a:moveTo>
                  <a:cubicBezTo>
                    <a:pt x="2752" y="7871"/>
                    <a:pt x="4080" y="8676"/>
                    <a:pt x="4878" y="9298"/>
                  </a:cubicBezTo>
                  <a:cubicBezTo>
                    <a:pt x="5257" y="9586"/>
                    <a:pt x="5609" y="9910"/>
                    <a:pt x="5929" y="10265"/>
                  </a:cubicBezTo>
                  <a:cubicBezTo>
                    <a:pt x="3942" y="9885"/>
                    <a:pt x="2624" y="9077"/>
                    <a:pt x="1850" y="8440"/>
                  </a:cubicBezTo>
                  <a:cubicBezTo>
                    <a:pt x="1475" y="8135"/>
                    <a:pt x="1135" y="7789"/>
                    <a:pt x="837" y="7407"/>
                  </a:cubicBezTo>
                  <a:close/>
                  <a:moveTo>
                    <a:pt x="12002" y="7406"/>
                  </a:moveTo>
                  <a:lnTo>
                    <a:pt x="12002" y="7406"/>
                  </a:lnTo>
                  <a:cubicBezTo>
                    <a:pt x="11703" y="7786"/>
                    <a:pt x="11362" y="8134"/>
                    <a:pt x="10986" y="8440"/>
                  </a:cubicBezTo>
                  <a:lnTo>
                    <a:pt x="10989" y="8440"/>
                  </a:lnTo>
                  <a:cubicBezTo>
                    <a:pt x="10216" y="9080"/>
                    <a:pt x="8897" y="9885"/>
                    <a:pt x="6907" y="10265"/>
                  </a:cubicBezTo>
                  <a:cubicBezTo>
                    <a:pt x="7223" y="9917"/>
                    <a:pt x="7571" y="9593"/>
                    <a:pt x="7944" y="9309"/>
                  </a:cubicBezTo>
                  <a:cubicBezTo>
                    <a:pt x="8746" y="8686"/>
                    <a:pt x="10078" y="7874"/>
                    <a:pt x="12002" y="7406"/>
                  </a:cubicBezTo>
                  <a:close/>
                  <a:moveTo>
                    <a:pt x="2375" y="9652"/>
                  </a:moveTo>
                  <a:cubicBezTo>
                    <a:pt x="2577" y="9652"/>
                    <a:pt x="2780" y="9661"/>
                    <a:pt x="2982" y="9678"/>
                  </a:cubicBezTo>
                  <a:lnTo>
                    <a:pt x="2989" y="9678"/>
                  </a:lnTo>
                  <a:cubicBezTo>
                    <a:pt x="3756" y="10082"/>
                    <a:pt x="4723" y="10451"/>
                    <a:pt x="5919" y="10673"/>
                  </a:cubicBezTo>
                  <a:cubicBezTo>
                    <a:pt x="5509" y="10745"/>
                    <a:pt x="5126" y="10776"/>
                    <a:pt x="4770" y="10776"/>
                  </a:cubicBezTo>
                  <a:cubicBezTo>
                    <a:pt x="3805" y="10776"/>
                    <a:pt x="3043" y="10551"/>
                    <a:pt x="2511" y="10314"/>
                  </a:cubicBezTo>
                  <a:lnTo>
                    <a:pt x="2511" y="10314"/>
                  </a:lnTo>
                  <a:lnTo>
                    <a:pt x="2515" y="10318"/>
                  </a:lnTo>
                  <a:cubicBezTo>
                    <a:pt x="2149" y="10156"/>
                    <a:pt x="1804" y="9952"/>
                    <a:pt x="1488" y="9706"/>
                  </a:cubicBezTo>
                  <a:cubicBezTo>
                    <a:pt x="1783" y="9670"/>
                    <a:pt x="2079" y="9652"/>
                    <a:pt x="2375" y="9652"/>
                  </a:cubicBezTo>
                  <a:close/>
                  <a:moveTo>
                    <a:pt x="10464" y="9652"/>
                  </a:moveTo>
                  <a:cubicBezTo>
                    <a:pt x="10761" y="9652"/>
                    <a:pt x="11057" y="9670"/>
                    <a:pt x="11351" y="9706"/>
                  </a:cubicBezTo>
                  <a:cubicBezTo>
                    <a:pt x="11042" y="9949"/>
                    <a:pt x="10701" y="10149"/>
                    <a:pt x="10342" y="10311"/>
                  </a:cubicBezTo>
                  <a:cubicBezTo>
                    <a:pt x="9809" y="10549"/>
                    <a:pt x="9045" y="10779"/>
                    <a:pt x="8078" y="10779"/>
                  </a:cubicBezTo>
                  <a:cubicBezTo>
                    <a:pt x="7720" y="10779"/>
                    <a:pt x="7333" y="10747"/>
                    <a:pt x="6921" y="10673"/>
                  </a:cubicBezTo>
                  <a:cubicBezTo>
                    <a:pt x="8116" y="10451"/>
                    <a:pt x="9087" y="10082"/>
                    <a:pt x="9850" y="9678"/>
                  </a:cubicBezTo>
                  <a:lnTo>
                    <a:pt x="9857" y="9678"/>
                  </a:lnTo>
                  <a:cubicBezTo>
                    <a:pt x="10059" y="9661"/>
                    <a:pt x="10262" y="9652"/>
                    <a:pt x="10464" y="9652"/>
                  </a:cubicBezTo>
                  <a:close/>
                  <a:moveTo>
                    <a:pt x="6418" y="10979"/>
                  </a:moveTo>
                  <a:lnTo>
                    <a:pt x="6495" y="10997"/>
                  </a:lnTo>
                  <a:lnTo>
                    <a:pt x="6587" y="11644"/>
                  </a:lnTo>
                  <a:lnTo>
                    <a:pt x="6249" y="11644"/>
                  </a:lnTo>
                  <a:lnTo>
                    <a:pt x="6344" y="10997"/>
                  </a:lnTo>
                  <a:lnTo>
                    <a:pt x="6418" y="10979"/>
                  </a:lnTo>
                  <a:close/>
                  <a:moveTo>
                    <a:pt x="6643" y="12044"/>
                  </a:moveTo>
                  <a:lnTo>
                    <a:pt x="6833" y="13367"/>
                  </a:lnTo>
                  <a:lnTo>
                    <a:pt x="6006" y="13367"/>
                  </a:lnTo>
                  <a:lnTo>
                    <a:pt x="6193" y="12044"/>
                  </a:lnTo>
                  <a:close/>
                  <a:moveTo>
                    <a:pt x="6423" y="1"/>
                  </a:moveTo>
                  <a:cubicBezTo>
                    <a:pt x="6357" y="1"/>
                    <a:pt x="6291" y="32"/>
                    <a:pt x="6253" y="96"/>
                  </a:cubicBezTo>
                  <a:lnTo>
                    <a:pt x="5725" y="940"/>
                  </a:lnTo>
                  <a:cubicBezTo>
                    <a:pt x="5584" y="795"/>
                    <a:pt x="5497" y="711"/>
                    <a:pt x="5486" y="700"/>
                  </a:cubicBezTo>
                  <a:cubicBezTo>
                    <a:pt x="5446" y="664"/>
                    <a:pt x="5397" y="646"/>
                    <a:pt x="5348" y="646"/>
                  </a:cubicBezTo>
                  <a:cubicBezTo>
                    <a:pt x="5274" y="646"/>
                    <a:pt x="5202" y="685"/>
                    <a:pt x="5166" y="757"/>
                  </a:cubicBezTo>
                  <a:cubicBezTo>
                    <a:pt x="5131" y="831"/>
                    <a:pt x="4283" y="2539"/>
                    <a:pt x="4283" y="3651"/>
                  </a:cubicBezTo>
                  <a:cubicBezTo>
                    <a:pt x="4283" y="3735"/>
                    <a:pt x="4287" y="3819"/>
                    <a:pt x="4297" y="3904"/>
                  </a:cubicBezTo>
                  <a:cubicBezTo>
                    <a:pt x="3443" y="3201"/>
                    <a:pt x="1889" y="2680"/>
                    <a:pt x="1818" y="2656"/>
                  </a:cubicBezTo>
                  <a:cubicBezTo>
                    <a:pt x="1798" y="2649"/>
                    <a:pt x="1777" y="2645"/>
                    <a:pt x="1756" y="2645"/>
                  </a:cubicBezTo>
                  <a:cubicBezTo>
                    <a:pt x="1652" y="2645"/>
                    <a:pt x="1558" y="2730"/>
                    <a:pt x="1555" y="2842"/>
                  </a:cubicBezTo>
                  <a:cubicBezTo>
                    <a:pt x="1555" y="2852"/>
                    <a:pt x="1551" y="2979"/>
                    <a:pt x="1555" y="3179"/>
                  </a:cubicBezTo>
                  <a:lnTo>
                    <a:pt x="584" y="2954"/>
                  </a:lnTo>
                  <a:cubicBezTo>
                    <a:pt x="569" y="2951"/>
                    <a:pt x="554" y="2950"/>
                    <a:pt x="539" y="2950"/>
                  </a:cubicBezTo>
                  <a:cubicBezTo>
                    <a:pt x="411" y="2950"/>
                    <a:pt x="310" y="3068"/>
                    <a:pt x="341" y="3197"/>
                  </a:cubicBezTo>
                  <a:lnTo>
                    <a:pt x="566" y="4168"/>
                  </a:lnTo>
                  <a:cubicBezTo>
                    <a:pt x="500" y="4166"/>
                    <a:pt x="441" y="4166"/>
                    <a:pt x="392" y="4166"/>
                  </a:cubicBezTo>
                  <a:cubicBezTo>
                    <a:pt x="295" y="4166"/>
                    <a:pt x="236" y="4168"/>
                    <a:pt x="229" y="4168"/>
                  </a:cubicBezTo>
                  <a:cubicBezTo>
                    <a:pt x="92" y="4175"/>
                    <a:pt x="0" y="4305"/>
                    <a:pt x="43" y="4431"/>
                  </a:cubicBezTo>
                  <a:cubicBezTo>
                    <a:pt x="67" y="4509"/>
                    <a:pt x="675" y="6316"/>
                    <a:pt x="1463" y="7104"/>
                  </a:cubicBezTo>
                  <a:cubicBezTo>
                    <a:pt x="1488" y="7128"/>
                    <a:pt x="1512" y="7150"/>
                    <a:pt x="1537" y="7174"/>
                  </a:cubicBezTo>
                  <a:cubicBezTo>
                    <a:pt x="1189" y="7069"/>
                    <a:pt x="820" y="6977"/>
                    <a:pt x="429" y="6900"/>
                  </a:cubicBezTo>
                  <a:cubicBezTo>
                    <a:pt x="415" y="6897"/>
                    <a:pt x="401" y="6895"/>
                    <a:pt x="387" y="6895"/>
                  </a:cubicBezTo>
                  <a:cubicBezTo>
                    <a:pt x="240" y="6895"/>
                    <a:pt x="137" y="7057"/>
                    <a:pt x="211" y="7195"/>
                  </a:cubicBezTo>
                  <a:cubicBezTo>
                    <a:pt x="229" y="7223"/>
                    <a:pt x="619" y="7937"/>
                    <a:pt x="1583" y="8735"/>
                  </a:cubicBezTo>
                  <a:cubicBezTo>
                    <a:pt x="1804" y="8918"/>
                    <a:pt x="2036" y="9091"/>
                    <a:pt x="2275" y="9249"/>
                  </a:cubicBezTo>
                  <a:cubicBezTo>
                    <a:pt x="1846" y="9256"/>
                    <a:pt x="1421" y="9295"/>
                    <a:pt x="999" y="9372"/>
                  </a:cubicBezTo>
                  <a:cubicBezTo>
                    <a:pt x="844" y="9397"/>
                    <a:pt x="777" y="9590"/>
                    <a:pt x="886" y="9706"/>
                  </a:cubicBezTo>
                  <a:cubicBezTo>
                    <a:pt x="908" y="9727"/>
                    <a:pt x="1400" y="10255"/>
                    <a:pt x="2339" y="10677"/>
                  </a:cubicBezTo>
                  <a:cubicBezTo>
                    <a:pt x="3094" y="11011"/>
                    <a:pt x="3915" y="11179"/>
                    <a:pt x="4743" y="11179"/>
                  </a:cubicBezTo>
                  <a:cubicBezTo>
                    <a:pt x="4752" y="11179"/>
                    <a:pt x="4760" y="11179"/>
                    <a:pt x="4769" y="11179"/>
                  </a:cubicBezTo>
                  <a:cubicBezTo>
                    <a:pt x="5155" y="11179"/>
                    <a:pt x="5546" y="11144"/>
                    <a:pt x="5929" y="11077"/>
                  </a:cubicBezTo>
                  <a:lnTo>
                    <a:pt x="5929" y="11077"/>
                  </a:lnTo>
                  <a:lnTo>
                    <a:pt x="5577" y="13539"/>
                  </a:lnTo>
                  <a:cubicBezTo>
                    <a:pt x="5560" y="13662"/>
                    <a:pt x="5655" y="13771"/>
                    <a:pt x="5778" y="13771"/>
                  </a:cubicBezTo>
                  <a:lnTo>
                    <a:pt x="7072" y="13771"/>
                  </a:lnTo>
                  <a:cubicBezTo>
                    <a:pt x="7195" y="13771"/>
                    <a:pt x="7290" y="13662"/>
                    <a:pt x="7272" y="13539"/>
                  </a:cubicBezTo>
                  <a:lnTo>
                    <a:pt x="6921" y="11077"/>
                  </a:lnTo>
                  <a:lnTo>
                    <a:pt x="6921" y="11077"/>
                  </a:lnTo>
                  <a:cubicBezTo>
                    <a:pt x="7304" y="11144"/>
                    <a:pt x="7691" y="11179"/>
                    <a:pt x="8081" y="11179"/>
                  </a:cubicBezTo>
                  <a:cubicBezTo>
                    <a:pt x="8090" y="11179"/>
                    <a:pt x="8098" y="11179"/>
                    <a:pt x="8107" y="11179"/>
                  </a:cubicBezTo>
                  <a:cubicBezTo>
                    <a:pt x="8935" y="11179"/>
                    <a:pt x="9756" y="11011"/>
                    <a:pt x="10511" y="10677"/>
                  </a:cubicBezTo>
                  <a:cubicBezTo>
                    <a:pt x="11450" y="10255"/>
                    <a:pt x="11942" y="9727"/>
                    <a:pt x="11963" y="9706"/>
                  </a:cubicBezTo>
                  <a:cubicBezTo>
                    <a:pt x="12069" y="9590"/>
                    <a:pt x="12005" y="9397"/>
                    <a:pt x="11851" y="9372"/>
                  </a:cubicBezTo>
                  <a:cubicBezTo>
                    <a:pt x="11429" y="9295"/>
                    <a:pt x="11003" y="9256"/>
                    <a:pt x="10574" y="9249"/>
                  </a:cubicBezTo>
                  <a:cubicBezTo>
                    <a:pt x="10813" y="9091"/>
                    <a:pt x="11045" y="8918"/>
                    <a:pt x="11267" y="8735"/>
                  </a:cubicBezTo>
                  <a:cubicBezTo>
                    <a:pt x="12231" y="7937"/>
                    <a:pt x="12621" y="7223"/>
                    <a:pt x="12638" y="7195"/>
                  </a:cubicBezTo>
                  <a:cubicBezTo>
                    <a:pt x="12712" y="7057"/>
                    <a:pt x="12610" y="6895"/>
                    <a:pt x="12463" y="6895"/>
                  </a:cubicBezTo>
                  <a:cubicBezTo>
                    <a:pt x="12449" y="6895"/>
                    <a:pt x="12435" y="6897"/>
                    <a:pt x="12420" y="6900"/>
                  </a:cubicBezTo>
                  <a:cubicBezTo>
                    <a:pt x="12030" y="6977"/>
                    <a:pt x="11661" y="7072"/>
                    <a:pt x="11313" y="7174"/>
                  </a:cubicBezTo>
                  <a:cubicBezTo>
                    <a:pt x="11337" y="7150"/>
                    <a:pt x="11362" y="7128"/>
                    <a:pt x="11387" y="7104"/>
                  </a:cubicBezTo>
                  <a:cubicBezTo>
                    <a:pt x="12167" y="6316"/>
                    <a:pt x="12776" y="4509"/>
                    <a:pt x="12804" y="4435"/>
                  </a:cubicBezTo>
                  <a:cubicBezTo>
                    <a:pt x="12846" y="4305"/>
                    <a:pt x="12751" y="4175"/>
                    <a:pt x="12617" y="4171"/>
                  </a:cubicBezTo>
                  <a:cubicBezTo>
                    <a:pt x="12608" y="4171"/>
                    <a:pt x="12550" y="4170"/>
                    <a:pt x="12453" y="4170"/>
                  </a:cubicBezTo>
                  <a:cubicBezTo>
                    <a:pt x="12405" y="4170"/>
                    <a:pt x="12347" y="4170"/>
                    <a:pt x="12280" y="4171"/>
                  </a:cubicBezTo>
                  <a:lnTo>
                    <a:pt x="12505" y="3197"/>
                  </a:lnTo>
                  <a:cubicBezTo>
                    <a:pt x="12533" y="3068"/>
                    <a:pt x="12431" y="2950"/>
                    <a:pt x="12306" y="2950"/>
                  </a:cubicBezTo>
                  <a:cubicBezTo>
                    <a:pt x="12292" y="2950"/>
                    <a:pt x="12277" y="2951"/>
                    <a:pt x="12262" y="2954"/>
                  </a:cubicBezTo>
                  <a:lnTo>
                    <a:pt x="11292" y="3179"/>
                  </a:lnTo>
                  <a:cubicBezTo>
                    <a:pt x="11295" y="2979"/>
                    <a:pt x="11292" y="2852"/>
                    <a:pt x="11292" y="2842"/>
                  </a:cubicBezTo>
                  <a:cubicBezTo>
                    <a:pt x="11286" y="2730"/>
                    <a:pt x="11194" y="2645"/>
                    <a:pt x="11090" y="2645"/>
                  </a:cubicBezTo>
                  <a:cubicBezTo>
                    <a:pt x="11069" y="2645"/>
                    <a:pt x="11049" y="2649"/>
                    <a:pt x="11028" y="2656"/>
                  </a:cubicBezTo>
                  <a:cubicBezTo>
                    <a:pt x="10958" y="2680"/>
                    <a:pt x="9403" y="3204"/>
                    <a:pt x="8549" y="3904"/>
                  </a:cubicBezTo>
                  <a:cubicBezTo>
                    <a:pt x="8559" y="3819"/>
                    <a:pt x="8563" y="3735"/>
                    <a:pt x="8563" y="3651"/>
                  </a:cubicBezTo>
                  <a:cubicBezTo>
                    <a:pt x="8563" y="2539"/>
                    <a:pt x="7715" y="831"/>
                    <a:pt x="7680" y="757"/>
                  </a:cubicBezTo>
                  <a:cubicBezTo>
                    <a:pt x="7644" y="685"/>
                    <a:pt x="7572" y="646"/>
                    <a:pt x="7499" y="646"/>
                  </a:cubicBezTo>
                  <a:cubicBezTo>
                    <a:pt x="7449" y="646"/>
                    <a:pt x="7400" y="664"/>
                    <a:pt x="7360" y="700"/>
                  </a:cubicBezTo>
                  <a:cubicBezTo>
                    <a:pt x="7353" y="711"/>
                    <a:pt x="7262" y="795"/>
                    <a:pt x="7121" y="940"/>
                  </a:cubicBezTo>
                  <a:lnTo>
                    <a:pt x="6594" y="96"/>
                  </a:lnTo>
                  <a:cubicBezTo>
                    <a:pt x="6555" y="32"/>
                    <a:pt x="6489" y="1"/>
                    <a:pt x="642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" name="Google Shape;16322;p92"/>
          <p:cNvGrpSpPr/>
          <p:nvPr/>
        </p:nvGrpSpPr>
        <p:grpSpPr>
          <a:xfrm>
            <a:off x="4525628" y="2767000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595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16707;p92"/>
          <p:cNvGrpSpPr/>
          <p:nvPr/>
        </p:nvGrpSpPr>
        <p:grpSpPr>
          <a:xfrm>
            <a:off x="9608666" y="3810980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19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16707;p92"/>
          <p:cNvGrpSpPr/>
          <p:nvPr/>
        </p:nvGrpSpPr>
        <p:grpSpPr>
          <a:xfrm>
            <a:off x="8450634" y="3683722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33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" name="Google Shape;16707;p92"/>
          <p:cNvGrpSpPr/>
          <p:nvPr/>
        </p:nvGrpSpPr>
        <p:grpSpPr>
          <a:xfrm>
            <a:off x="9392374" y="2350748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47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" name="Google Shape;11276;p136"/>
          <p:cNvGrpSpPr/>
          <p:nvPr/>
        </p:nvGrpSpPr>
        <p:grpSpPr>
          <a:xfrm>
            <a:off x="10084826" y="3034511"/>
            <a:ext cx="597486" cy="606982"/>
            <a:chOff x="-20930075" y="4066100"/>
            <a:chExt cx="269400" cy="303250"/>
          </a:xfrm>
          <a:solidFill>
            <a:schemeClr val="accent2"/>
          </a:solidFill>
        </p:grpSpPr>
        <p:sp>
          <p:nvSpPr>
            <p:cNvPr id="661" name="Google Shape;11277;p136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1278;p136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" name="Google Shape;16707;p92"/>
          <p:cNvGrpSpPr/>
          <p:nvPr/>
        </p:nvGrpSpPr>
        <p:grpSpPr>
          <a:xfrm>
            <a:off x="1581449" y="755455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67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16707;p92"/>
          <p:cNvGrpSpPr/>
          <p:nvPr/>
        </p:nvGrpSpPr>
        <p:grpSpPr>
          <a:xfrm>
            <a:off x="9593104" y="197719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81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" name="Google Shape;16707;p92"/>
          <p:cNvGrpSpPr/>
          <p:nvPr/>
        </p:nvGrpSpPr>
        <p:grpSpPr>
          <a:xfrm>
            <a:off x="8009925" y="709864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95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" name="Google Shape;16707;p92"/>
          <p:cNvGrpSpPr/>
          <p:nvPr/>
        </p:nvGrpSpPr>
        <p:grpSpPr>
          <a:xfrm>
            <a:off x="355327" y="69278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09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" name="Google Shape;16707;p92"/>
          <p:cNvGrpSpPr/>
          <p:nvPr/>
        </p:nvGrpSpPr>
        <p:grpSpPr>
          <a:xfrm>
            <a:off x="364933" y="4817584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23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16707;p92"/>
          <p:cNvGrpSpPr/>
          <p:nvPr/>
        </p:nvGrpSpPr>
        <p:grpSpPr>
          <a:xfrm>
            <a:off x="11019528" y="337426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37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" name="Google Shape;2702;p74"/>
          <p:cNvGrpSpPr/>
          <p:nvPr/>
        </p:nvGrpSpPr>
        <p:grpSpPr>
          <a:xfrm>
            <a:off x="2634932" y="181519"/>
            <a:ext cx="485418" cy="652908"/>
            <a:chOff x="6780081" y="3445529"/>
            <a:chExt cx="288981" cy="423848"/>
          </a:xfrm>
        </p:grpSpPr>
        <p:sp>
          <p:nvSpPr>
            <p:cNvPr id="751" name="Google Shape;2703;p74"/>
            <p:cNvSpPr/>
            <p:nvPr/>
          </p:nvSpPr>
          <p:spPr>
            <a:xfrm>
              <a:off x="6785571" y="3469479"/>
              <a:ext cx="175500" cy="216343"/>
            </a:xfrm>
            <a:custGeom>
              <a:avLst/>
              <a:gdLst/>
              <a:ahLst/>
              <a:cxnLst/>
              <a:rect l="l" t="t" r="r" b="b"/>
              <a:pathLst>
                <a:path w="5818" h="7172" extrusionOk="0">
                  <a:moveTo>
                    <a:pt x="989" y="1"/>
                  </a:moveTo>
                  <a:cubicBezTo>
                    <a:pt x="854" y="1"/>
                    <a:pt x="723" y="18"/>
                    <a:pt x="598" y="55"/>
                  </a:cubicBezTo>
                  <a:cubicBezTo>
                    <a:pt x="489" y="160"/>
                    <a:pt x="400" y="283"/>
                    <a:pt x="324" y="422"/>
                  </a:cubicBezTo>
                  <a:cubicBezTo>
                    <a:pt x="135" y="777"/>
                    <a:pt x="49" y="1240"/>
                    <a:pt x="27" y="1806"/>
                  </a:cubicBezTo>
                  <a:cubicBezTo>
                    <a:pt x="0" y="2738"/>
                    <a:pt x="153" y="3957"/>
                    <a:pt x="613" y="5121"/>
                  </a:cubicBezTo>
                  <a:cubicBezTo>
                    <a:pt x="1065" y="6297"/>
                    <a:pt x="1994" y="6890"/>
                    <a:pt x="2793" y="7088"/>
                  </a:cubicBezTo>
                  <a:cubicBezTo>
                    <a:pt x="3025" y="7146"/>
                    <a:pt x="3248" y="7171"/>
                    <a:pt x="3460" y="7171"/>
                  </a:cubicBezTo>
                  <a:cubicBezTo>
                    <a:pt x="3711" y="7171"/>
                    <a:pt x="3947" y="7136"/>
                    <a:pt x="4166" y="7077"/>
                  </a:cubicBezTo>
                  <a:cubicBezTo>
                    <a:pt x="4306" y="7040"/>
                    <a:pt x="4442" y="6992"/>
                    <a:pt x="4570" y="6936"/>
                  </a:cubicBezTo>
                  <a:cubicBezTo>
                    <a:pt x="4680" y="6853"/>
                    <a:pt x="4790" y="6762"/>
                    <a:pt x="4893" y="6658"/>
                  </a:cubicBezTo>
                  <a:cubicBezTo>
                    <a:pt x="5191" y="6359"/>
                    <a:pt x="5444" y="5978"/>
                    <a:pt x="5590" y="5475"/>
                  </a:cubicBezTo>
                  <a:cubicBezTo>
                    <a:pt x="5818" y="4683"/>
                    <a:pt x="5768" y="3583"/>
                    <a:pt x="4976" y="2601"/>
                  </a:cubicBezTo>
                  <a:cubicBezTo>
                    <a:pt x="4198" y="1620"/>
                    <a:pt x="3218" y="881"/>
                    <a:pt x="2398" y="437"/>
                  </a:cubicBezTo>
                  <a:cubicBezTo>
                    <a:pt x="1898" y="173"/>
                    <a:pt x="1451" y="15"/>
                    <a:pt x="1051" y="2"/>
                  </a:cubicBezTo>
                  <a:cubicBezTo>
                    <a:pt x="1030" y="1"/>
                    <a:pt x="1009" y="1"/>
                    <a:pt x="989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2704;p74"/>
            <p:cNvSpPr/>
            <p:nvPr/>
          </p:nvSpPr>
          <p:spPr>
            <a:xfrm>
              <a:off x="6887254" y="3469479"/>
              <a:ext cx="175470" cy="216343"/>
            </a:xfrm>
            <a:custGeom>
              <a:avLst/>
              <a:gdLst/>
              <a:ahLst/>
              <a:cxnLst/>
              <a:rect l="l" t="t" r="r" b="b"/>
              <a:pathLst>
                <a:path w="5817" h="7172" extrusionOk="0">
                  <a:moveTo>
                    <a:pt x="4828" y="1"/>
                  </a:moveTo>
                  <a:cubicBezTo>
                    <a:pt x="4808" y="1"/>
                    <a:pt x="4787" y="1"/>
                    <a:pt x="4766" y="2"/>
                  </a:cubicBezTo>
                  <a:cubicBezTo>
                    <a:pt x="4365" y="15"/>
                    <a:pt x="3920" y="173"/>
                    <a:pt x="3419" y="437"/>
                  </a:cubicBezTo>
                  <a:cubicBezTo>
                    <a:pt x="2598" y="881"/>
                    <a:pt x="1620" y="1620"/>
                    <a:pt x="842" y="2601"/>
                  </a:cubicBezTo>
                  <a:cubicBezTo>
                    <a:pt x="51" y="3583"/>
                    <a:pt x="0" y="4683"/>
                    <a:pt x="228" y="5475"/>
                  </a:cubicBezTo>
                  <a:cubicBezTo>
                    <a:pt x="373" y="5978"/>
                    <a:pt x="628" y="6359"/>
                    <a:pt x="925" y="6658"/>
                  </a:cubicBezTo>
                  <a:cubicBezTo>
                    <a:pt x="1028" y="6762"/>
                    <a:pt x="1138" y="6853"/>
                    <a:pt x="1249" y="6936"/>
                  </a:cubicBezTo>
                  <a:cubicBezTo>
                    <a:pt x="1376" y="6992"/>
                    <a:pt x="1511" y="7040"/>
                    <a:pt x="1651" y="7077"/>
                  </a:cubicBezTo>
                  <a:cubicBezTo>
                    <a:pt x="1872" y="7136"/>
                    <a:pt x="2107" y="7171"/>
                    <a:pt x="2358" y="7171"/>
                  </a:cubicBezTo>
                  <a:cubicBezTo>
                    <a:pt x="2570" y="7171"/>
                    <a:pt x="2792" y="7146"/>
                    <a:pt x="3025" y="7088"/>
                  </a:cubicBezTo>
                  <a:cubicBezTo>
                    <a:pt x="3824" y="6890"/>
                    <a:pt x="4751" y="6297"/>
                    <a:pt x="5206" y="5121"/>
                  </a:cubicBezTo>
                  <a:cubicBezTo>
                    <a:pt x="5666" y="3957"/>
                    <a:pt x="5816" y="2738"/>
                    <a:pt x="5791" y="1806"/>
                  </a:cubicBezTo>
                  <a:cubicBezTo>
                    <a:pt x="5769" y="1240"/>
                    <a:pt x="5682" y="777"/>
                    <a:pt x="5494" y="422"/>
                  </a:cubicBezTo>
                  <a:cubicBezTo>
                    <a:pt x="5417" y="283"/>
                    <a:pt x="5328" y="160"/>
                    <a:pt x="5220" y="55"/>
                  </a:cubicBezTo>
                  <a:cubicBezTo>
                    <a:pt x="5094" y="18"/>
                    <a:pt x="4964" y="1"/>
                    <a:pt x="4828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2705;p74"/>
            <p:cNvSpPr/>
            <p:nvPr/>
          </p:nvSpPr>
          <p:spPr>
            <a:xfrm>
              <a:off x="6794258" y="3700024"/>
              <a:ext cx="128684" cy="110615"/>
            </a:xfrm>
            <a:custGeom>
              <a:avLst/>
              <a:gdLst/>
              <a:ahLst/>
              <a:cxnLst/>
              <a:rect l="l" t="t" r="r" b="b"/>
              <a:pathLst>
                <a:path w="4266" h="3667" extrusionOk="0">
                  <a:moveTo>
                    <a:pt x="1189" y="1"/>
                  </a:moveTo>
                  <a:cubicBezTo>
                    <a:pt x="976" y="1"/>
                    <a:pt x="774" y="30"/>
                    <a:pt x="591" y="90"/>
                  </a:cubicBezTo>
                  <a:cubicBezTo>
                    <a:pt x="414" y="148"/>
                    <a:pt x="252" y="235"/>
                    <a:pt x="116" y="349"/>
                  </a:cubicBezTo>
                  <a:cubicBezTo>
                    <a:pt x="47" y="515"/>
                    <a:pt x="13" y="694"/>
                    <a:pt x="10" y="880"/>
                  </a:cubicBezTo>
                  <a:cubicBezTo>
                    <a:pt x="1" y="1596"/>
                    <a:pt x="458" y="2427"/>
                    <a:pt x="1263" y="3018"/>
                  </a:cubicBezTo>
                  <a:cubicBezTo>
                    <a:pt x="1848" y="3448"/>
                    <a:pt x="2502" y="3666"/>
                    <a:pt x="3077" y="3666"/>
                  </a:cubicBezTo>
                  <a:cubicBezTo>
                    <a:pt x="3289" y="3666"/>
                    <a:pt x="3491" y="3637"/>
                    <a:pt x="3675" y="3577"/>
                  </a:cubicBezTo>
                  <a:cubicBezTo>
                    <a:pt x="3853" y="3518"/>
                    <a:pt x="4014" y="3432"/>
                    <a:pt x="4150" y="3318"/>
                  </a:cubicBezTo>
                  <a:cubicBezTo>
                    <a:pt x="4218" y="3152"/>
                    <a:pt x="4253" y="2973"/>
                    <a:pt x="4255" y="2787"/>
                  </a:cubicBezTo>
                  <a:cubicBezTo>
                    <a:pt x="4265" y="2072"/>
                    <a:pt x="3807" y="1238"/>
                    <a:pt x="3004" y="650"/>
                  </a:cubicBezTo>
                  <a:cubicBezTo>
                    <a:pt x="2418" y="219"/>
                    <a:pt x="1764" y="1"/>
                    <a:pt x="1189" y="1"/>
                  </a:cubicBezTo>
                  <a:close/>
                </a:path>
              </a:pathLst>
            </a:custGeom>
            <a:solidFill>
              <a:srgbClr val="9EC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2706;p74"/>
            <p:cNvSpPr/>
            <p:nvPr/>
          </p:nvSpPr>
          <p:spPr>
            <a:xfrm>
              <a:off x="6925231" y="3700024"/>
              <a:ext cx="128654" cy="110615"/>
            </a:xfrm>
            <a:custGeom>
              <a:avLst/>
              <a:gdLst/>
              <a:ahLst/>
              <a:cxnLst/>
              <a:rect l="l" t="t" r="r" b="b"/>
              <a:pathLst>
                <a:path w="4265" h="3667" extrusionOk="0">
                  <a:moveTo>
                    <a:pt x="3077" y="1"/>
                  </a:moveTo>
                  <a:cubicBezTo>
                    <a:pt x="2502" y="1"/>
                    <a:pt x="1847" y="219"/>
                    <a:pt x="1260" y="650"/>
                  </a:cubicBezTo>
                  <a:cubicBezTo>
                    <a:pt x="459" y="1238"/>
                    <a:pt x="0" y="2072"/>
                    <a:pt x="9" y="2787"/>
                  </a:cubicBezTo>
                  <a:cubicBezTo>
                    <a:pt x="11" y="2973"/>
                    <a:pt x="46" y="3152"/>
                    <a:pt x="114" y="3318"/>
                  </a:cubicBezTo>
                  <a:cubicBezTo>
                    <a:pt x="252" y="3432"/>
                    <a:pt x="413" y="3518"/>
                    <a:pt x="590" y="3577"/>
                  </a:cubicBezTo>
                  <a:cubicBezTo>
                    <a:pt x="774" y="3637"/>
                    <a:pt x="976" y="3666"/>
                    <a:pt x="1189" y="3666"/>
                  </a:cubicBezTo>
                  <a:cubicBezTo>
                    <a:pt x="1764" y="3666"/>
                    <a:pt x="2418" y="3448"/>
                    <a:pt x="3003" y="3018"/>
                  </a:cubicBezTo>
                  <a:cubicBezTo>
                    <a:pt x="3806" y="2427"/>
                    <a:pt x="4265" y="1596"/>
                    <a:pt x="4254" y="880"/>
                  </a:cubicBezTo>
                  <a:cubicBezTo>
                    <a:pt x="4253" y="694"/>
                    <a:pt x="4217" y="515"/>
                    <a:pt x="4149" y="349"/>
                  </a:cubicBezTo>
                  <a:cubicBezTo>
                    <a:pt x="4013" y="235"/>
                    <a:pt x="3852" y="148"/>
                    <a:pt x="3674" y="90"/>
                  </a:cubicBezTo>
                  <a:cubicBezTo>
                    <a:pt x="3491" y="30"/>
                    <a:pt x="3289" y="1"/>
                    <a:pt x="3077" y="1"/>
                  </a:cubicBezTo>
                  <a:close/>
                </a:path>
              </a:pathLst>
            </a:custGeom>
            <a:solidFill>
              <a:srgbClr val="529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2707;p74"/>
            <p:cNvSpPr/>
            <p:nvPr/>
          </p:nvSpPr>
          <p:spPr>
            <a:xfrm>
              <a:off x="6902366" y="3647357"/>
              <a:ext cx="43619" cy="215891"/>
            </a:xfrm>
            <a:custGeom>
              <a:avLst/>
              <a:gdLst/>
              <a:ahLst/>
              <a:cxnLst/>
              <a:rect l="l" t="t" r="r" b="b"/>
              <a:pathLst>
                <a:path w="1446" h="7157" extrusionOk="0">
                  <a:moveTo>
                    <a:pt x="453" y="1"/>
                  </a:moveTo>
                  <a:cubicBezTo>
                    <a:pt x="202" y="1"/>
                    <a:pt x="1" y="205"/>
                    <a:pt x="1" y="453"/>
                  </a:cubicBezTo>
                  <a:lnTo>
                    <a:pt x="1" y="6703"/>
                  </a:lnTo>
                  <a:cubicBezTo>
                    <a:pt x="1" y="6954"/>
                    <a:pt x="204" y="7157"/>
                    <a:pt x="453" y="7157"/>
                  </a:cubicBezTo>
                  <a:lnTo>
                    <a:pt x="993" y="7157"/>
                  </a:lnTo>
                  <a:cubicBezTo>
                    <a:pt x="1243" y="7157"/>
                    <a:pt x="1445" y="6954"/>
                    <a:pt x="1446" y="6703"/>
                  </a:cubicBezTo>
                  <a:lnTo>
                    <a:pt x="1446" y="453"/>
                  </a:lnTo>
                  <a:cubicBezTo>
                    <a:pt x="1446" y="202"/>
                    <a:pt x="1243" y="1"/>
                    <a:pt x="993" y="1"/>
                  </a:cubicBezTo>
                  <a:close/>
                </a:path>
              </a:pathLst>
            </a:custGeom>
            <a:solidFill>
              <a:srgbClr val="F3E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2708;p74"/>
            <p:cNvSpPr/>
            <p:nvPr/>
          </p:nvSpPr>
          <p:spPr>
            <a:xfrm>
              <a:off x="6902366" y="3647418"/>
              <a:ext cx="43619" cy="80782"/>
            </a:xfrm>
            <a:custGeom>
              <a:avLst/>
              <a:gdLst/>
              <a:ahLst/>
              <a:cxnLst/>
              <a:rect l="l" t="t" r="r" b="b"/>
              <a:pathLst>
                <a:path w="1446" h="2678" extrusionOk="0">
                  <a:moveTo>
                    <a:pt x="723" y="0"/>
                  </a:moveTo>
                  <a:cubicBezTo>
                    <a:pt x="452" y="0"/>
                    <a:pt x="202" y="117"/>
                    <a:pt x="10" y="309"/>
                  </a:cubicBezTo>
                  <a:cubicBezTo>
                    <a:pt x="4" y="343"/>
                    <a:pt x="1" y="377"/>
                    <a:pt x="1" y="413"/>
                  </a:cubicBezTo>
                  <a:lnTo>
                    <a:pt x="1" y="2359"/>
                  </a:lnTo>
                  <a:cubicBezTo>
                    <a:pt x="195" y="2558"/>
                    <a:pt x="448" y="2678"/>
                    <a:pt x="723" y="2678"/>
                  </a:cubicBezTo>
                  <a:cubicBezTo>
                    <a:pt x="999" y="2678"/>
                    <a:pt x="1251" y="2558"/>
                    <a:pt x="1446" y="2359"/>
                  </a:cubicBezTo>
                  <a:lnTo>
                    <a:pt x="1446" y="413"/>
                  </a:lnTo>
                  <a:cubicBezTo>
                    <a:pt x="1446" y="377"/>
                    <a:pt x="1443" y="343"/>
                    <a:pt x="1437" y="309"/>
                  </a:cubicBezTo>
                  <a:cubicBezTo>
                    <a:pt x="1243" y="117"/>
                    <a:pt x="995" y="0"/>
                    <a:pt x="723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2709;p74"/>
            <p:cNvSpPr/>
            <p:nvPr/>
          </p:nvSpPr>
          <p:spPr>
            <a:xfrm>
              <a:off x="6829429" y="3451773"/>
              <a:ext cx="189466" cy="233990"/>
            </a:xfrm>
            <a:custGeom>
              <a:avLst/>
              <a:gdLst/>
              <a:ahLst/>
              <a:cxnLst/>
              <a:rect l="l" t="t" r="r" b="b"/>
              <a:pathLst>
                <a:path w="6281" h="7757" extrusionOk="0">
                  <a:moveTo>
                    <a:pt x="3141" y="0"/>
                  </a:moveTo>
                  <a:cubicBezTo>
                    <a:pt x="2971" y="36"/>
                    <a:pt x="2811" y="95"/>
                    <a:pt x="2656" y="176"/>
                  </a:cubicBezTo>
                  <a:cubicBezTo>
                    <a:pt x="2261" y="383"/>
                    <a:pt x="1906" y="735"/>
                    <a:pt x="1555" y="1203"/>
                  </a:cubicBezTo>
                  <a:cubicBezTo>
                    <a:pt x="991" y="1979"/>
                    <a:pt x="437" y="3081"/>
                    <a:pt x="225" y="4293"/>
                  </a:cubicBezTo>
                  <a:cubicBezTo>
                    <a:pt x="0" y="5507"/>
                    <a:pt x="586" y="6463"/>
                    <a:pt x="1273" y="7019"/>
                  </a:cubicBezTo>
                  <a:cubicBezTo>
                    <a:pt x="1710" y="7374"/>
                    <a:pt x="2185" y="7573"/>
                    <a:pt x="2656" y="7680"/>
                  </a:cubicBezTo>
                  <a:cubicBezTo>
                    <a:pt x="2818" y="7717"/>
                    <a:pt x="2981" y="7741"/>
                    <a:pt x="3141" y="7757"/>
                  </a:cubicBezTo>
                  <a:cubicBezTo>
                    <a:pt x="3300" y="7741"/>
                    <a:pt x="3463" y="7717"/>
                    <a:pt x="3626" y="7680"/>
                  </a:cubicBezTo>
                  <a:cubicBezTo>
                    <a:pt x="4095" y="7573"/>
                    <a:pt x="4571" y="7372"/>
                    <a:pt x="5009" y="7019"/>
                  </a:cubicBezTo>
                  <a:cubicBezTo>
                    <a:pt x="5695" y="6463"/>
                    <a:pt x="6281" y="5507"/>
                    <a:pt x="6055" y="4293"/>
                  </a:cubicBezTo>
                  <a:cubicBezTo>
                    <a:pt x="5845" y="3083"/>
                    <a:pt x="5290" y="1979"/>
                    <a:pt x="4726" y="1203"/>
                  </a:cubicBezTo>
                  <a:cubicBezTo>
                    <a:pt x="4374" y="735"/>
                    <a:pt x="4021" y="383"/>
                    <a:pt x="3626" y="176"/>
                  </a:cubicBezTo>
                  <a:cubicBezTo>
                    <a:pt x="3471" y="95"/>
                    <a:pt x="3309" y="36"/>
                    <a:pt x="3141" y="0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2710;p74"/>
            <p:cNvSpPr/>
            <p:nvPr/>
          </p:nvSpPr>
          <p:spPr>
            <a:xfrm>
              <a:off x="68538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2711;p74"/>
            <p:cNvSpPr/>
            <p:nvPr/>
          </p:nvSpPr>
          <p:spPr>
            <a:xfrm>
              <a:off x="69566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2712;p74"/>
            <p:cNvSpPr/>
            <p:nvPr/>
          </p:nvSpPr>
          <p:spPr>
            <a:xfrm>
              <a:off x="6780081" y="3445529"/>
              <a:ext cx="288981" cy="423848"/>
            </a:xfrm>
            <a:custGeom>
              <a:avLst/>
              <a:gdLst/>
              <a:ahLst/>
              <a:cxnLst/>
              <a:rect l="l" t="t" r="r" b="b"/>
              <a:pathLst>
                <a:path w="9580" h="14051" extrusionOk="0">
                  <a:moveTo>
                    <a:pt x="8379" y="1002"/>
                  </a:moveTo>
                  <a:cubicBezTo>
                    <a:pt x="8479" y="1002"/>
                    <a:pt x="8577" y="1014"/>
                    <a:pt x="8670" y="1034"/>
                  </a:cubicBezTo>
                  <a:cubicBezTo>
                    <a:pt x="8745" y="1114"/>
                    <a:pt x="8812" y="1207"/>
                    <a:pt x="8867" y="1312"/>
                  </a:cubicBezTo>
                  <a:cubicBezTo>
                    <a:pt x="9028" y="1612"/>
                    <a:pt x="9118" y="2037"/>
                    <a:pt x="9140" y="2606"/>
                  </a:cubicBezTo>
                  <a:cubicBezTo>
                    <a:pt x="9168" y="3671"/>
                    <a:pt x="8961" y="4849"/>
                    <a:pt x="8568" y="5840"/>
                  </a:cubicBezTo>
                  <a:cubicBezTo>
                    <a:pt x="8052" y="7174"/>
                    <a:pt x="6972" y="7572"/>
                    <a:pt x="6529" y="7681"/>
                  </a:cubicBezTo>
                  <a:cubicBezTo>
                    <a:pt x="6438" y="7704"/>
                    <a:pt x="6345" y="7721"/>
                    <a:pt x="6253" y="7735"/>
                  </a:cubicBezTo>
                  <a:cubicBezTo>
                    <a:pt x="6438" y="7635"/>
                    <a:pt x="6611" y="7519"/>
                    <a:pt x="6774" y="7385"/>
                  </a:cubicBezTo>
                  <a:cubicBezTo>
                    <a:pt x="7177" y="7059"/>
                    <a:pt x="7497" y="6646"/>
                    <a:pt x="7697" y="6193"/>
                  </a:cubicBezTo>
                  <a:cubicBezTo>
                    <a:pt x="7939" y="5647"/>
                    <a:pt x="8004" y="5065"/>
                    <a:pt x="7893" y="4461"/>
                  </a:cubicBezTo>
                  <a:cubicBezTo>
                    <a:pt x="7725" y="3495"/>
                    <a:pt x="7310" y="2472"/>
                    <a:pt x="6741" y="1602"/>
                  </a:cubicBezTo>
                  <a:cubicBezTo>
                    <a:pt x="6852" y="1535"/>
                    <a:pt x="6961" y="1472"/>
                    <a:pt x="7069" y="1413"/>
                  </a:cubicBezTo>
                  <a:cubicBezTo>
                    <a:pt x="7575" y="1149"/>
                    <a:pt x="7985" y="1013"/>
                    <a:pt x="8330" y="1003"/>
                  </a:cubicBezTo>
                  <a:cubicBezTo>
                    <a:pt x="8346" y="1002"/>
                    <a:pt x="8362" y="1002"/>
                    <a:pt x="8379" y="1002"/>
                  </a:cubicBezTo>
                  <a:close/>
                  <a:moveTo>
                    <a:pt x="4777" y="419"/>
                  </a:moveTo>
                  <a:cubicBezTo>
                    <a:pt x="4910" y="450"/>
                    <a:pt x="5038" y="499"/>
                    <a:pt x="5166" y="567"/>
                  </a:cubicBezTo>
                  <a:cubicBezTo>
                    <a:pt x="5509" y="747"/>
                    <a:pt x="5837" y="1055"/>
                    <a:pt x="6195" y="1531"/>
                  </a:cubicBezTo>
                  <a:cubicBezTo>
                    <a:pt x="6837" y="2416"/>
                    <a:pt x="7309" y="3510"/>
                    <a:pt x="7488" y="4534"/>
                  </a:cubicBezTo>
                  <a:lnTo>
                    <a:pt x="7488" y="4537"/>
                  </a:lnTo>
                  <a:cubicBezTo>
                    <a:pt x="7741" y="5900"/>
                    <a:pt x="6890" y="6760"/>
                    <a:pt x="6513" y="7066"/>
                  </a:cubicBezTo>
                  <a:cubicBezTo>
                    <a:pt x="6142" y="7366"/>
                    <a:pt x="5704" y="7576"/>
                    <a:pt x="5216" y="7684"/>
                  </a:cubicBezTo>
                  <a:cubicBezTo>
                    <a:pt x="5077" y="7717"/>
                    <a:pt x="4929" y="7740"/>
                    <a:pt x="4775" y="7757"/>
                  </a:cubicBezTo>
                  <a:cubicBezTo>
                    <a:pt x="4621" y="7740"/>
                    <a:pt x="4473" y="7717"/>
                    <a:pt x="4336" y="7684"/>
                  </a:cubicBezTo>
                  <a:cubicBezTo>
                    <a:pt x="3845" y="7576"/>
                    <a:pt x="3408" y="7366"/>
                    <a:pt x="3037" y="7066"/>
                  </a:cubicBezTo>
                  <a:cubicBezTo>
                    <a:pt x="2660" y="6760"/>
                    <a:pt x="1811" y="5900"/>
                    <a:pt x="2065" y="4534"/>
                  </a:cubicBezTo>
                  <a:cubicBezTo>
                    <a:pt x="2244" y="3510"/>
                    <a:pt x="2716" y="2416"/>
                    <a:pt x="3357" y="1531"/>
                  </a:cubicBezTo>
                  <a:cubicBezTo>
                    <a:pt x="3716" y="1055"/>
                    <a:pt x="4043" y="747"/>
                    <a:pt x="4388" y="567"/>
                  </a:cubicBezTo>
                  <a:cubicBezTo>
                    <a:pt x="4513" y="500"/>
                    <a:pt x="4644" y="450"/>
                    <a:pt x="4777" y="419"/>
                  </a:cubicBezTo>
                  <a:close/>
                  <a:moveTo>
                    <a:pt x="1655" y="8646"/>
                  </a:moveTo>
                  <a:cubicBezTo>
                    <a:pt x="2199" y="8646"/>
                    <a:pt x="2819" y="8862"/>
                    <a:pt x="3352" y="9255"/>
                  </a:cubicBezTo>
                  <a:cubicBezTo>
                    <a:pt x="3534" y="9390"/>
                    <a:pt x="3701" y="9539"/>
                    <a:pt x="3849" y="9702"/>
                  </a:cubicBezTo>
                  <a:lnTo>
                    <a:pt x="3849" y="10935"/>
                  </a:lnTo>
                  <a:lnTo>
                    <a:pt x="2129" y="9671"/>
                  </a:lnTo>
                  <a:cubicBezTo>
                    <a:pt x="2093" y="9644"/>
                    <a:pt x="2050" y="9631"/>
                    <a:pt x="2007" y="9631"/>
                  </a:cubicBezTo>
                  <a:cubicBezTo>
                    <a:pt x="1945" y="9631"/>
                    <a:pt x="1882" y="9660"/>
                    <a:pt x="1841" y="9715"/>
                  </a:cubicBezTo>
                  <a:cubicBezTo>
                    <a:pt x="1774" y="9805"/>
                    <a:pt x="1793" y="9936"/>
                    <a:pt x="1885" y="10004"/>
                  </a:cubicBezTo>
                  <a:lnTo>
                    <a:pt x="3849" y="11447"/>
                  </a:lnTo>
                  <a:lnTo>
                    <a:pt x="3849" y="11878"/>
                  </a:lnTo>
                  <a:cubicBezTo>
                    <a:pt x="3754" y="11893"/>
                    <a:pt x="3655" y="11900"/>
                    <a:pt x="3553" y="11900"/>
                  </a:cubicBezTo>
                  <a:cubicBezTo>
                    <a:pt x="3007" y="11900"/>
                    <a:pt x="2390" y="11685"/>
                    <a:pt x="1852" y="11290"/>
                  </a:cubicBezTo>
                  <a:cubicBezTo>
                    <a:pt x="1135" y="10764"/>
                    <a:pt x="676" y="9990"/>
                    <a:pt x="684" y="9322"/>
                  </a:cubicBezTo>
                  <a:cubicBezTo>
                    <a:pt x="685" y="9175"/>
                    <a:pt x="709" y="9038"/>
                    <a:pt x="756" y="8915"/>
                  </a:cubicBezTo>
                  <a:cubicBezTo>
                    <a:pt x="861" y="8834"/>
                    <a:pt x="986" y="8770"/>
                    <a:pt x="1123" y="8726"/>
                  </a:cubicBezTo>
                  <a:cubicBezTo>
                    <a:pt x="1287" y="8672"/>
                    <a:pt x="1466" y="8646"/>
                    <a:pt x="1655" y="8646"/>
                  </a:cubicBezTo>
                  <a:close/>
                  <a:moveTo>
                    <a:pt x="5263" y="8097"/>
                  </a:moveTo>
                  <a:cubicBezTo>
                    <a:pt x="5272" y="8098"/>
                    <a:pt x="5284" y="8101"/>
                    <a:pt x="5293" y="8104"/>
                  </a:cubicBezTo>
                  <a:lnTo>
                    <a:pt x="5293" y="13397"/>
                  </a:lnTo>
                  <a:cubicBezTo>
                    <a:pt x="5293" y="13533"/>
                    <a:pt x="5182" y="13642"/>
                    <a:pt x="5047" y="13642"/>
                  </a:cubicBezTo>
                  <a:lnTo>
                    <a:pt x="4507" y="13642"/>
                  </a:lnTo>
                  <a:cubicBezTo>
                    <a:pt x="4370" y="13642"/>
                    <a:pt x="4262" y="13531"/>
                    <a:pt x="4262" y="13397"/>
                  </a:cubicBezTo>
                  <a:lnTo>
                    <a:pt x="4262" y="8104"/>
                  </a:lnTo>
                  <a:cubicBezTo>
                    <a:pt x="4271" y="8103"/>
                    <a:pt x="4281" y="8101"/>
                    <a:pt x="4292" y="8097"/>
                  </a:cubicBezTo>
                  <a:cubicBezTo>
                    <a:pt x="4441" y="8128"/>
                    <a:pt x="4596" y="8155"/>
                    <a:pt x="4757" y="8169"/>
                  </a:cubicBezTo>
                  <a:cubicBezTo>
                    <a:pt x="4765" y="8169"/>
                    <a:pt x="4772" y="8171"/>
                    <a:pt x="4777" y="8171"/>
                  </a:cubicBezTo>
                  <a:cubicBezTo>
                    <a:pt x="4784" y="8171"/>
                    <a:pt x="4791" y="8171"/>
                    <a:pt x="4797" y="8169"/>
                  </a:cubicBezTo>
                  <a:cubicBezTo>
                    <a:pt x="4959" y="8153"/>
                    <a:pt x="5114" y="8128"/>
                    <a:pt x="5263" y="8097"/>
                  </a:cubicBezTo>
                  <a:close/>
                  <a:moveTo>
                    <a:pt x="4777" y="0"/>
                  </a:moveTo>
                  <a:cubicBezTo>
                    <a:pt x="4762" y="0"/>
                    <a:pt x="4748" y="2"/>
                    <a:pt x="4734" y="5"/>
                  </a:cubicBezTo>
                  <a:cubicBezTo>
                    <a:pt x="4552" y="43"/>
                    <a:pt x="4370" y="108"/>
                    <a:pt x="4197" y="200"/>
                  </a:cubicBezTo>
                  <a:cubicBezTo>
                    <a:pt x="3803" y="407"/>
                    <a:pt x="3437" y="746"/>
                    <a:pt x="3046" y="1262"/>
                  </a:cubicBezTo>
                  <a:cubicBezTo>
                    <a:pt x="2925" y="1188"/>
                    <a:pt x="2802" y="1115"/>
                    <a:pt x="2681" y="1049"/>
                  </a:cubicBezTo>
                  <a:cubicBezTo>
                    <a:pt x="2681" y="1049"/>
                    <a:pt x="2678" y="1049"/>
                    <a:pt x="2678" y="1047"/>
                  </a:cubicBezTo>
                  <a:cubicBezTo>
                    <a:pt x="2108" y="749"/>
                    <a:pt x="1653" y="604"/>
                    <a:pt x="1242" y="589"/>
                  </a:cubicBezTo>
                  <a:cubicBezTo>
                    <a:pt x="1221" y="588"/>
                    <a:pt x="1201" y="588"/>
                    <a:pt x="1181" y="588"/>
                  </a:cubicBezTo>
                  <a:cubicBezTo>
                    <a:pt x="1022" y="588"/>
                    <a:pt x="869" y="609"/>
                    <a:pt x="725" y="649"/>
                  </a:cubicBezTo>
                  <a:cubicBezTo>
                    <a:pt x="694" y="658"/>
                    <a:pt x="665" y="675"/>
                    <a:pt x="639" y="700"/>
                  </a:cubicBezTo>
                  <a:cubicBezTo>
                    <a:pt x="517" y="817"/>
                    <a:pt x="413" y="956"/>
                    <a:pt x="326" y="1117"/>
                  </a:cubicBezTo>
                  <a:cubicBezTo>
                    <a:pt x="191" y="1371"/>
                    <a:pt x="101" y="1677"/>
                    <a:pt x="49" y="2056"/>
                  </a:cubicBezTo>
                  <a:cubicBezTo>
                    <a:pt x="35" y="2170"/>
                    <a:pt x="111" y="2274"/>
                    <a:pt x="225" y="2288"/>
                  </a:cubicBezTo>
                  <a:cubicBezTo>
                    <a:pt x="234" y="2290"/>
                    <a:pt x="243" y="2290"/>
                    <a:pt x="252" y="2290"/>
                  </a:cubicBezTo>
                  <a:cubicBezTo>
                    <a:pt x="354" y="2290"/>
                    <a:pt x="443" y="2214"/>
                    <a:pt x="456" y="2112"/>
                  </a:cubicBezTo>
                  <a:cubicBezTo>
                    <a:pt x="500" y="1782"/>
                    <a:pt x="576" y="1521"/>
                    <a:pt x="688" y="1312"/>
                  </a:cubicBezTo>
                  <a:cubicBezTo>
                    <a:pt x="745" y="1206"/>
                    <a:pt x="811" y="1114"/>
                    <a:pt x="887" y="1033"/>
                  </a:cubicBezTo>
                  <a:cubicBezTo>
                    <a:pt x="975" y="1011"/>
                    <a:pt x="1067" y="1000"/>
                    <a:pt x="1163" y="1000"/>
                  </a:cubicBezTo>
                  <a:cubicBezTo>
                    <a:pt x="1184" y="1000"/>
                    <a:pt x="1205" y="1000"/>
                    <a:pt x="1227" y="1001"/>
                  </a:cubicBezTo>
                  <a:cubicBezTo>
                    <a:pt x="1568" y="1012"/>
                    <a:pt x="1981" y="1146"/>
                    <a:pt x="2485" y="1411"/>
                  </a:cubicBezTo>
                  <a:cubicBezTo>
                    <a:pt x="2595" y="1470"/>
                    <a:pt x="2704" y="1534"/>
                    <a:pt x="2814" y="1599"/>
                  </a:cubicBezTo>
                  <a:cubicBezTo>
                    <a:pt x="2246" y="2470"/>
                    <a:pt x="1832" y="3495"/>
                    <a:pt x="1663" y="4460"/>
                  </a:cubicBezTo>
                  <a:cubicBezTo>
                    <a:pt x="1552" y="5063"/>
                    <a:pt x="1617" y="5647"/>
                    <a:pt x="1860" y="6192"/>
                  </a:cubicBezTo>
                  <a:cubicBezTo>
                    <a:pt x="2061" y="6646"/>
                    <a:pt x="2379" y="7057"/>
                    <a:pt x="2781" y="7385"/>
                  </a:cubicBezTo>
                  <a:cubicBezTo>
                    <a:pt x="2944" y="7519"/>
                    <a:pt x="3120" y="7634"/>
                    <a:pt x="3303" y="7735"/>
                  </a:cubicBezTo>
                  <a:cubicBezTo>
                    <a:pt x="3212" y="7721"/>
                    <a:pt x="3119" y="7705"/>
                    <a:pt x="3027" y="7681"/>
                  </a:cubicBezTo>
                  <a:cubicBezTo>
                    <a:pt x="2585" y="7572"/>
                    <a:pt x="1505" y="7174"/>
                    <a:pt x="989" y="5837"/>
                  </a:cubicBezTo>
                  <a:cubicBezTo>
                    <a:pt x="650" y="4983"/>
                    <a:pt x="449" y="3988"/>
                    <a:pt x="418" y="3038"/>
                  </a:cubicBezTo>
                  <a:cubicBezTo>
                    <a:pt x="413" y="2928"/>
                    <a:pt x="324" y="2838"/>
                    <a:pt x="213" y="2838"/>
                  </a:cubicBezTo>
                  <a:cubicBezTo>
                    <a:pt x="210" y="2838"/>
                    <a:pt x="207" y="2838"/>
                    <a:pt x="205" y="2839"/>
                  </a:cubicBezTo>
                  <a:cubicBezTo>
                    <a:pt x="92" y="2842"/>
                    <a:pt x="1" y="2936"/>
                    <a:pt x="5" y="3052"/>
                  </a:cubicBezTo>
                  <a:cubicBezTo>
                    <a:pt x="27" y="3757"/>
                    <a:pt x="148" y="4838"/>
                    <a:pt x="604" y="5988"/>
                  </a:cubicBezTo>
                  <a:cubicBezTo>
                    <a:pt x="1188" y="7501"/>
                    <a:pt x="2423" y="7955"/>
                    <a:pt x="2926" y="8081"/>
                  </a:cubicBezTo>
                  <a:cubicBezTo>
                    <a:pt x="3167" y="8140"/>
                    <a:pt x="3407" y="8169"/>
                    <a:pt x="3645" y="8169"/>
                  </a:cubicBezTo>
                  <a:cubicBezTo>
                    <a:pt x="3715" y="8169"/>
                    <a:pt x="3780" y="8166"/>
                    <a:pt x="3849" y="8162"/>
                  </a:cubicBezTo>
                  <a:lnTo>
                    <a:pt x="3849" y="9121"/>
                  </a:lnTo>
                  <a:cubicBezTo>
                    <a:pt x="3768" y="9051"/>
                    <a:pt x="3685" y="8983"/>
                    <a:pt x="3595" y="8918"/>
                  </a:cubicBezTo>
                  <a:cubicBezTo>
                    <a:pt x="2987" y="8470"/>
                    <a:pt x="2292" y="8229"/>
                    <a:pt x="1661" y="8229"/>
                  </a:cubicBezTo>
                  <a:cubicBezTo>
                    <a:pt x="1428" y="8229"/>
                    <a:pt x="1204" y="8262"/>
                    <a:pt x="996" y="8329"/>
                  </a:cubicBezTo>
                  <a:cubicBezTo>
                    <a:pt x="790" y="8397"/>
                    <a:pt x="607" y="8496"/>
                    <a:pt x="452" y="8625"/>
                  </a:cubicBezTo>
                  <a:cubicBezTo>
                    <a:pt x="427" y="8646"/>
                    <a:pt x="406" y="8674"/>
                    <a:pt x="395" y="8705"/>
                  </a:cubicBezTo>
                  <a:cubicBezTo>
                    <a:pt x="317" y="8890"/>
                    <a:pt x="277" y="9095"/>
                    <a:pt x="273" y="9311"/>
                  </a:cubicBezTo>
                  <a:cubicBezTo>
                    <a:pt x="264" y="10122"/>
                    <a:pt x="774" y="11003"/>
                    <a:pt x="1608" y="11617"/>
                  </a:cubicBezTo>
                  <a:cubicBezTo>
                    <a:pt x="2213" y="12061"/>
                    <a:pt x="2916" y="12305"/>
                    <a:pt x="3548" y="12305"/>
                  </a:cubicBezTo>
                  <a:cubicBezTo>
                    <a:pt x="3650" y="12305"/>
                    <a:pt x="3749" y="12299"/>
                    <a:pt x="3846" y="12286"/>
                  </a:cubicBezTo>
                  <a:lnTo>
                    <a:pt x="3846" y="13392"/>
                  </a:lnTo>
                  <a:cubicBezTo>
                    <a:pt x="3846" y="13755"/>
                    <a:pt x="4142" y="14051"/>
                    <a:pt x="4506" y="14051"/>
                  </a:cubicBezTo>
                  <a:lnTo>
                    <a:pt x="5046" y="14051"/>
                  </a:lnTo>
                  <a:cubicBezTo>
                    <a:pt x="5408" y="14051"/>
                    <a:pt x="5704" y="13755"/>
                    <a:pt x="5704" y="13392"/>
                  </a:cubicBezTo>
                  <a:lnTo>
                    <a:pt x="5704" y="12286"/>
                  </a:lnTo>
                  <a:cubicBezTo>
                    <a:pt x="5797" y="12299"/>
                    <a:pt x="5896" y="12305"/>
                    <a:pt x="5996" y="12305"/>
                  </a:cubicBezTo>
                  <a:cubicBezTo>
                    <a:pt x="6630" y="12305"/>
                    <a:pt x="7333" y="12063"/>
                    <a:pt x="7935" y="11617"/>
                  </a:cubicBezTo>
                  <a:cubicBezTo>
                    <a:pt x="8009" y="11564"/>
                    <a:pt x="8081" y="11506"/>
                    <a:pt x="8152" y="11447"/>
                  </a:cubicBezTo>
                  <a:cubicBezTo>
                    <a:pt x="8238" y="11373"/>
                    <a:pt x="8248" y="11245"/>
                    <a:pt x="8176" y="11157"/>
                  </a:cubicBezTo>
                  <a:cubicBezTo>
                    <a:pt x="8135" y="11109"/>
                    <a:pt x="8077" y="11084"/>
                    <a:pt x="8018" y="11084"/>
                  </a:cubicBezTo>
                  <a:cubicBezTo>
                    <a:pt x="7971" y="11084"/>
                    <a:pt x="7923" y="11101"/>
                    <a:pt x="7884" y="11134"/>
                  </a:cubicBezTo>
                  <a:cubicBezTo>
                    <a:pt x="7824" y="11187"/>
                    <a:pt x="7757" y="11237"/>
                    <a:pt x="7692" y="11286"/>
                  </a:cubicBezTo>
                  <a:cubicBezTo>
                    <a:pt x="7159" y="11678"/>
                    <a:pt x="6547" y="11893"/>
                    <a:pt x="6003" y="11893"/>
                  </a:cubicBezTo>
                  <a:cubicBezTo>
                    <a:pt x="5901" y="11893"/>
                    <a:pt x="5802" y="11886"/>
                    <a:pt x="5706" y="11870"/>
                  </a:cubicBezTo>
                  <a:lnTo>
                    <a:pt x="5706" y="11434"/>
                  </a:lnTo>
                  <a:lnTo>
                    <a:pt x="7661" y="9996"/>
                  </a:lnTo>
                  <a:cubicBezTo>
                    <a:pt x="7754" y="9930"/>
                    <a:pt x="7772" y="9799"/>
                    <a:pt x="7705" y="9708"/>
                  </a:cubicBezTo>
                  <a:cubicBezTo>
                    <a:pt x="7666" y="9652"/>
                    <a:pt x="7604" y="9623"/>
                    <a:pt x="7541" y="9623"/>
                  </a:cubicBezTo>
                  <a:cubicBezTo>
                    <a:pt x="7498" y="9623"/>
                    <a:pt x="7455" y="9637"/>
                    <a:pt x="7417" y="9663"/>
                  </a:cubicBezTo>
                  <a:lnTo>
                    <a:pt x="5706" y="10922"/>
                  </a:lnTo>
                  <a:lnTo>
                    <a:pt x="5706" y="9687"/>
                  </a:lnTo>
                  <a:cubicBezTo>
                    <a:pt x="5851" y="9527"/>
                    <a:pt x="6016" y="9379"/>
                    <a:pt x="6195" y="9249"/>
                  </a:cubicBezTo>
                  <a:cubicBezTo>
                    <a:pt x="6728" y="8856"/>
                    <a:pt x="7347" y="8641"/>
                    <a:pt x="7891" y="8641"/>
                  </a:cubicBezTo>
                  <a:cubicBezTo>
                    <a:pt x="8080" y="8641"/>
                    <a:pt x="8259" y="8666"/>
                    <a:pt x="8423" y="8720"/>
                  </a:cubicBezTo>
                  <a:cubicBezTo>
                    <a:pt x="8562" y="8764"/>
                    <a:pt x="8683" y="8829"/>
                    <a:pt x="8791" y="8909"/>
                  </a:cubicBezTo>
                  <a:cubicBezTo>
                    <a:pt x="8837" y="9035"/>
                    <a:pt x="8861" y="9171"/>
                    <a:pt x="8864" y="9316"/>
                  </a:cubicBezTo>
                  <a:cubicBezTo>
                    <a:pt x="8867" y="9674"/>
                    <a:pt x="8735" y="10079"/>
                    <a:pt x="8489" y="10456"/>
                  </a:cubicBezTo>
                  <a:cubicBezTo>
                    <a:pt x="8427" y="10552"/>
                    <a:pt x="8454" y="10680"/>
                    <a:pt x="8549" y="10740"/>
                  </a:cubicBezTo>
                  <a:cubicBezTo>
                    <a:pt x="8583" y="10763"/>
                    <a:pt x="8622" y="10774"/>
                    <a:pt x="8661" y="10774"/>
                  </a:cubicBezTo>
                  <a:cubicBezTo>
                    <a:pt x="8728" y="10774"/>
                    <a:pt x="8794" y="10741"/>
                    <a:pt x="8834" y="10681"/>
                  </a:cubicBezTo>
                  <a:cubicBezTo>
                    <a:pt x="9127" y="10230"/>
                    <a:pt x="9279" y="9757"/>
                    <a:pt x="9273" y="9311"/>
                  </a:cubicBezTo>
                  <a:cubicBezTo>
                    <a:pt x="9270" y="9095"/>
                    <a:pt x="9229" y="8891"/>
                    <a:pt x="9153" y="8705"/>
                  </a:cubicBezTo>
                  <a:cubicBezTo>
                    <a:pt x="9139" y="8678"/>
                    <a:pt x="9118" y="8650"/>
                    <a:pt x="9093" y="8629"/>
                  </a:cubicBezTo>
                  <a:cubicBezTo>
                    <a:pt x="8938" y="8501"/>
                    <a:pt x="8754" y="8400"/>
                    <a:pt x="8549" y="8334"/>
                  </a:cubicBezTo>
                  <a:cubicBezTo>
                    <a:pt x="8341" y="8266"/>
                    <a:pt x="8117" y="8233"/>
                    <a:pt x="7884" y="8233"/>
                  </a:cubicBezTo>
                  <a:cubicBezTo>
                    <a:pt x="7254" y="8233"/>
                    <a:pt x="6559" y="8474"/>
                    <a:pt x="5950" y="8922"/>
                  </a:cubicBezTo>
                  <a:cubicBezTo>
                    <a:pt x="5864" y="8984"/>
                    <a:pt x="5781" y="9050"/>
                    <a:pt x="5704" y="9119"/>
                  </a:cubicBezTo>
                  <a:lnTo>
                    <a:pt x="5704" y="8164"/>
                  </a:lnTo>
                  <a:cubicBezTo>
                    <a:pt x="5772" y="8169"/>
                    <a:pt x="5839" y="8171"/>
                    <a:pt x="5907" y="8171"/>
                  </a:cubicBezTo>
                  <a:cubicBezTo>
                    <a:pt x="6145" y="8171"/>
                    <a:pt x="6386" y="8141"/>
                    <a:pt x="6626" y="8082"/>
                  </a:cubicBezTo>
                  <a:cubicBezTo>
                    <a:pt x="7129" y="7958"/>
                    <a:pt x="8364" y="7505"/>
                    <a:pt x="8948" y="5991"/>
                  </a:cubicBezTo>
                  <a:cubicBezTo>
                    <a:pt x="9361" y="4952"/>
                    <a:pt x="9579" y="3713"/>
                    <a:pt x="9550" y="2595"/>
                  </a:cubicBezTo>
                  <a:lnTo>
                    <a:pt x="9550" y="2592"/>
                  </a:lnTo>
                  <a:cubicBezTo>
                    <a:pt x="9523" y="1950"/>
                    <a:pt x="9420" y="1479"/>
                    <a:pt x="9227" y="1117"/>
                  </a:cubicBezTo>
                  <a:cubicBezTo>
                    <a:pt x="9143" y="959"/>
                    <a:pt x="9037" y="818"/>
                    <a:pt x="8915" y="700"/>
                  </a:cubicBezTo>
                  <a:cubicBezTo>
                    <a:pt x="8892" y="675"/>
                    <a:pt x="8862" y="658"/>
                    <a:pt x="8828" y="649"/>
                  </a:cubicBezTo>
                  <a:cubicBezTo>
                    <a:pt x="8684" y="609"/>
                    <a:pt x="8531" y="588"/>
                    <a:pt x="8372" y="588"/>
                  </a:cubicBezTo>
                  <a:cubicBezTo>
                    <a:pt x="8352" y="588"/>
                    <a:pt x="8332" y="588"/>
                    <a:pt x="8312" y="589"/>
                  </a:cubicBezTo>
                  <a:cubicBezTo>
                    <a:pt x="7902" y="604"/>
                    <a:pt x="7445" y="747"/>
                    <a:pt x="6876" y="1047"/>
                  </a:cubicBezTo>
                  <a:lnTo>
                    <a:pt x="6874" y="1049"/>
                  </a:lnTo>
                  <a:cubicBezTo>
                    <a:pt x="6751" y="1115"/>
                    <a:pt x="6629" y="1188"/>
                    <a:pt x="6507" y="1262"/>
                  </a:cubicBezTo>
                  <a:cubicBezTo>
                    <a:pt x="6118" y="746"/>
                    <a:pt x="5751" y="410"/>
                    <a:pt x="5358" y="200"/>
                  </a:cubicBezTo>
                  <a:cubicBezTo>
                    <a:pt x="5183" y="110"/>
                    <a:pt x="5003" y="43"/>
                    <a:pt x="4820" y="5"/>
                  </a:cubicBezTo>
                  <a:cubicBezTo>
                    <a:pt x="4806" y="2"/>
                    <a:pt x="4791" y="0"/>
                    <a:pt x="47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2713;p74"/>
            <p:cNvSpPr/>
            <p:nvPr/>
          </p:nvSpPr>
          <p:spPr>
            <a:xfrm>
              <a:off x="6877602" y="3564074"/>
              <a:ext cx="12398" cy="20150"/>
            </a:xfrm>
            <a:custGeom>
              <a:avLst/>
              <a:gdLst/>
              <a:ahLst/>
              <a:cxnLst/>
              <a:rect l="l" t="t" r="r" b="b"/>
              <a:pathLst>
                <a:path w="411" h="668" extrusionOk="0">
                  <a:moveTo>
                    <a:pt x="205" y="0"/>
                  </a:moveTo>
                  <a:cubicBezTo>
                    <a:pt x="93" y="0"/>
                    <a:pt x="1" y="92"/>
                    <a:pt x="1" y="204"/>
                  </a:cubicBezTo>
                  <a:lnTo>
                    <a:pt x="1" y="462"/>
                  </a:lnTo>
                  <a:cubicBezTo>
                    <a:pt x="1" y="574"/>
                    <a:pt x="93" y="667"/>
                    <a:pt x="205" y="667"/>
                  </a:cubicBezTo>
                  <a:cubicBezTo>
                    <a:pt x="320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2714;p74"/>
            <p:cNvSpPr/>
            <p:nvPr/>
          </p:nvSpPr>
          <p:spPr>
            <a:xfrm>
              <a:off x="6958291" y="3564074"/>
              <a:ext cx="12428" cy="20150"/>
            </a:xfrm>
            <a:custGeom>
              <a:avLst/>
              <a:gdLst/>
              <a:ahLst/>
              <a:cxnLst/>
              <a:rect l="l" t="t" r="r" b="b"/>
              <a:pathLst>
                <a:path w="412" h="668" extrusionOk="0">
                  <a:moveTo>
                    <a:pt x="206" y="0"/>
                  </a:moveTo>
                  <a:cubicBezTo>
                    <a:pt x="92" y="0"/>
                    <a:pt x="0" y="92"/>
                    <a:pt x="0" y="204"/>
                  </a:cubicBezTo>
                  <a:lnTo>
                    <a:pt x="0" y="462"/>
                  </a:lnTo>
                  <a:cubicBezTo>
                    <a:pt x="0" y="577"/>
                    <a:pt x="93" y="667"/>
                    <a:pt x="206" y="667"/>
                  </a:cubicBezTo>
                  <a:cubicBezTo>
                    <a:pt x="318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18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2715;p74"/>
            <p:cNvSpPr/>
            <p:nvPr/>
          </p:nvSpPr>
          <p:spPr>
            <a:xfrm>
              <a:off x="6906529" y="3571555"/>
              <a:ext cx="35172" cy="17315"/>
            </a:xfrm>
            <a:custGeom>
              <a:avLst/>
              <a:gdLst/>
              <a:ahLst/>
              <a:cxnLst/>
              <a:rect l="l" t="t" r="r" b="b"/>
              <a:pathLst>
                <a:path w="1166" h="574" extrusionOk="0">
                  <a:moveTo>
                    <a:pt x="936" y="0"/>
                  </a:moveTo>
                  <a:cubicBezTo>
                    <a:pt x="878" y="0"/>
                    <a:pt x="822" y="24"/>
                    <a:pt x="781" y="72"/>
                  </a:cubicBezTo>
                  <a:cubicBezTo>
                    <a:pt x="731" y="129"/>
                    <a:pt x="659" y="162"/>
                    <a:pt x="583" y="162"/>
                  </a:cubicBezTo>
                  <a:cubicBezTo>
                    <a:pt x="508" y="162"/>
                    <a:pt x="435" y="129"/>
                    <a:pt x="385" y="72"/>
                  </a:cubicBezTo>
                  <a:cubicBezTo>
                    <a:pt x="345" y="25"/>
                    <a:pt x="287" y="1"/>
                    <a:pt x="229" y="1"/>
                  </a:cubicBezTo>
                  <a:cubicBezTo>
                    <a:pt x="181" y="1"/>
                    <a:pt x="133" y="17"/>
                    <a:pt x="95" y="51"/>
                  </a:cubicBezTo>
                  <a:cubicBezTo>
                    <a:pt x="9" y="125"/>
                    <a:pt x="0" y="257"/>
                    <a:pt x="74" y="341"/>
                  </a:cubicBezTo>
                  <a:cubicBezTo>
                    <a:pt x="202" y="487"/>
                    <a:pt x="386" y="573"/>
                    <a:pt x="583" y="573"/>
                  </a:cubicBezTo>
                  <a:cubicBezTo>
                    <a:pt x="780" y="573"/>
                    <a:pt x="965" y="489"/>
                    <a:pt x="1092" y="341"/>
                  </a:cubicBezTo>
                  <a:cubicBezTo>
                    <a:pt x="1166" y="257"/>
                    <a:pt x="1159" y="125"/>
                    <a:pt x="1071" y="51"/>
                  </a:cubicBezTo>
                  <a:cubicBezTo>
                    <a:pt x="1032" y="17"/>
                    <a:pt x="984" y="0"/>
                    <a:pt x="93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2702;p74"/>
          <p:cNvGrpSpPr/>
          <p:nvPr/>
        </p:nvGrpSpPr>
        <p:grpSpPr>
          <a:xfrm>
            <a:off x="8844922" y="152762"/>
            <a:ext cx="485418" cy="652908"/>
            <a:chOff x="6780081" y="3445529"/>
            <a:chExt cx="288981" cy="423848"/>
          </a:xfrm>
        </p:grpSpPr>
        <p:sp>
          <p:nvSpPr>
            <p:cNvPr id="765" name="Google Shape;2703;p74"/>
            <p:cNvSpPr/>
            <p:nvPr/>
          </p:nvSpPr>
          <p:spPr>
            <a:xfrm>
              <a:off x="6785571" y="3469479"/>
              <a:ext cx="175500" cy="216343"/>
            </a:xfrm>
            <a:custGeom>
              <a:avLst/>
              <a:gdLst/>
              <a:ahLst/>
              <a:cxnLst/>
              <a:rect l="l" t="t" r="r" b="b"/>
              <a:pathLst>
                <a:path w="5818" h="7172" extrusionOk="0">
                  <a:moveTo>
                    <a:pt x="989" y="1"/>
                  </a:moveTo>
                  <a:cubicBezTo>
                    <a:pt x="854" y="1"/>
                    <a:pt x="723" y="18"/>
                    <a:pt x="598" y="55"/>
                  </a:cubicBezTo>
                  <a:cubicBezTo>
                    <a:pt x="489" y="160"/>
                    <a:pt x="400" y="283"/>
                    <a:pt x="324" y="422"/>
                  </a:cubicBezTo>
                  <a:cubicBezTo>
                    <a:pt x="135" y="777"/>
                    <a:pt x="49" y="1240"/>
                    <a:pt x="27" y="1806"/>
                  </a:cubicBezTo>
                  <a:cubicBezTo>
                    <a:pt x="0" y="2738"/>
                    <a:pt x="153" y="3957"/>
                    <a:pt x="613" y="5121"/>
                  </a:cubicBezTo>
                  <a:cubicBezTo>
                    <a:pt x="1065" y="6297"/>
                    <a:pt x="1994" y="6890"/>
                    <a:pt x="2793" y="7088"/>
                  </a:cubicBezTo>
                  <a:cubicBezTo>
                    <a:pt x="3025" y="7146"/>
                    <a:pt x="3248" y="7171"/>
                    <a:pt x="3460" y="7171"/>
                  </a:cubicBezTo>
                  <a:cubicBezTo>
                    <a:pt x="3711" y="7171"/>
                    <a:pt x="3947" y="7136"/>
                    <a:pt x="4166" y="7077"/>
                  </a:cubicBezTo>
                  <a:cubicBezTo>
                    <a:pt x="4306" y="7040"/>
                    <a:pt x="4442" y="6992"/>
                    <a:pt x="4570" y="6936"/>
                  </a:cubicBezTo>
                  <a:cubicBezTo>
                    <a:pt x="4680" y="6853"/>
                    <a:pt x="4790" y="6762"/>
                    <a:pt x="4893" y="6658"/>
                  </a:cubicBezTo>
                  <a:cubicBezTo>
                    <a:pt x="5191" y="6359"/>
                    <a:pt x="5444" y="5978"/>
                    <a:pt x="5590" y="5475"/>
                  </a:cubicBezTo>
                  <a:cubicBezTo>
                    <a:pt x="5818" y="4683"/>
                    <a:pt x="5768" y="3583"/>
                    <a:pt x="4976" y="2601"/>
                  </a:cubicBezTo>
                  <a:cubicBezTo>
                    <a:pt x="4198" y="1620"/>
                    <a:pt x="3218" y="881"/>
                    <a:pt x="2398" y="437"/>
                  </a:cubicBezTo>
                  <a:cubicBezTo>
                    <a:pt x="1898" y="173"/>
                    <a:pt x="1451" y="15"/>
                    <a:pt x="1051" y="2"/>
                  </a:cubicBezTo>
                  <a:cubicBezTo>
                    <a:pt x="1030" y="1"/>
                    <a:pt x="1009" y="1"/>
                    <a:pt x="989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2704;p74"/>
            <p:cNvSpPr/>
            <p:nvPr/>
          </p:nvSpPr>
          <p:spPr>
            <a:xfrm>
              <a:off x="6887254" y="3469479"/>
              <a:ext cx="175470" cy="216343"/>
            </a:xfrm>
            <a:custGeom>
              <a:avLst/>
              <a:gdLst/>
              <a:ahLst/>
              <a:cxnLst/>
              <a:rect l="l" t="t" r="r" b="b"/>
              <a:pathLst>
                <a:path w="5817" h="7172" extrusionOk="0">
                  <a:moveTo>
                    <a:pt x="4828" y="1"/>
                  </a:moveTo>
                  <a:cubicBezTo>
                    <a:pt x="4808" y="1"/>
                    <a:pt x="4787" y="1"/>
                    <a:pt x="4766" y="2"/>
                  </a:cubicBezTo>
                  <a:cubicBezTo>
                    <a:pt x="4365" y="15"/>
                    <a:pt x="3920" y="173"/>
                    <a:pt x="3419" y="437"/>
                  </a:cubicBezTo>
                  <a:cubicBezTo>
                    <a:pt x="2598" y="881"/>
                    <a:pt x="1620" y="1620"/>
                    <a:pt x="842" y="2601"/>
                  </a:cubicBezTo>
                  <a:cubicBezTo>
                    <a:pt x="51" y="3583"/>
                    <a:pt x="0" y="4683"/>
                    <a:pt x="228" y="5475"/>
                  </a:cubicBezTo>
                  <a:cubicBezTo>
                    <a:pt x="373" y="5978"/>
                    <a:pt x="628" y="6359"/>
                    <a:pt x="925" y="6658"/>
                  </a:cubicBezTo>
                  <a:cubicBezTo>
                    <a:pt x="1028" y="6762"/>
                    <a:pt x="1138" y="6853"/>
                    <a:pt x="1249" y="6936"/>
                  </a:cubicBezTo>
                  <a:cubicBezTo>
                    <a:pt x="1376" y="6992"/>
                    <a:pt x="1511" y="7040"/>
                    <a:pt x="1651" y="7077"/>
                  </a:cubicBezTo>
                  <a:cubicBezTo>
                    <a:pt x="1872" y="7136"/>
                    <a:pt x="2107" y="7171"/>
                    <a:pt x="2358" y="7171"/>
                  </a:cubicBezTo>
                  <a:cubicBezTo>
                    <a:pt x="2570" y="7171"/>
                    <a:pt x="2792" y="7146"/>
                    <a:pt x="3025" y="7088"/>
                  </a:cubicBezTo>
                  <a:cubicBezTo>
                    <a:pt x="3824" y="6890"/>
                    <a:pt x="4751" y="6297"/>
                    <a:pt x="5206" y="5121"/>
                  </a:cubicBezTo>
                  <a:cubicBezTo>
                    <a:pt x="5666" y="3957"/>
                    <a:pt x="5816" y="2738"/>
                    <a:pt x="5791" y="1806"/>
                  </a:cubicBezTo>
                  <a:cubicBezTo>
                    <a:pt x="5769" y="1240"/>
                    <a:pt x="5682" y="777"/>
                    <a:pt x="5494" y="422"/>
                  </a:cubicBezTo>
                  <a:cubicBezTo>
                    <a:pt x="5417" y="283"/>
                    <a:pt x="5328" y="160"/>
                    <a:pt x="5220" y="55"/>
                  </a:cubicBezTo>
                  <a:cubicBezTo>
                    <a:pt x="5094" y="18"/>
                    <a:pt x="4964" y="1"/>
                    <a:pt x="4828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2705;p74"/>
            <p:cNvSpPr/>
            <p:nvPr/>
          </p:nvSpPr>
          <p:spPr>
            <a:xfrm>
              <a:off x="6794258" y="3700024"/>
              <a:ext cx="128684" cy="110615"/>
            </a:xfrm>
            <a:custGeom>
              <a:avLst/>
              <a:gdLst/>
              <a:ahLst/>
              <a:cxnLst/>
              <a:rect l="l" t="t" r="r" b="b"/>
              <a:pathLst>
                <a:path w="4266" h="3667" extrusionOk="0">
                  <a:moveTo>
                    <a:pt x="1189" y="1"/>
                  </a:moveTo>
                  <a:cubicBezTo>
                    <a:pt x="976" y="1"/>
                    <a:pt x="774" y="30"/>
                    <a:pt x="591" y="90"/>
                  </a:cubicBezTo>
                  <a:cubicBezTo>
                    <a:pt x="414" y="148"/>
                    <a:pt x="252" y="235"/>
                    <a:pt x="116" y="349"/>
                  </a:cubicBezTo>
                  <a:cubicBezTo>
                    <a:pt x="47" y="515"/>
                    <a:pt x="13" y="694"/>
                    <a:pt x="10" y="880"/>
                  </a:cubicBezTo>
                  <a:cubicBezTo>
                    <a:pt x="1" y="1596"/>
                    <a:pt x="458" y="2427"/>
                    <a:pt x="1263" y="3018"/>
                  </a:cubicBezTo>
                  <a:cubicBezTo>
                    <a:pt x="1848" y="3448"/>
                    <a:pt x="2502" y="3666"/>
                    <a:pt x="3077" y="3666"/>
                  </a:cubicBezTo>
                  <a:cubicBezTo>
                    <a:pt x="3289" y="3666"/>
                    <a:pt x="3491" y="3637"/>
                    <a:pt x="3675" y="3577"/>
                  </a:cubicBezTo>
                  <a:cubicBezTo>
                    <a:pt x="3853" y="3518"/>
                    <a:pt x="4014" y="3432"/>
                    <a:pt x="4150" y="3318"/>
                  </a:cubicBezTo>
                  <a:cubicBezTo>
                    <a:pt x="4218" y="3152"/>
                    <a:pt x="4253" y="2973"/>
                    <a:pt x="4255" y="2787"/>
                  </a:cubicBezTo>
                  <a:cubicBezTo>
                    <a:pt x="4265" y="2072"/>
                    <a:pt x="3807" y="1238"/>
                    <a:pt x="3004" y="650"/>
                  </a:cubicBezTo>
                  <a:cubicBezTo>
                    <a:pt x="2418" y="219"/>
                    <a:pt x="1764" y="1"/>
                    <a:pt x="1189" y="1"/>
                  </a:cubicBezTo>
                  <a:close/>
                </a:path>
              </a:pathLst>
            </a:custGeom>
            <a:solidFill>
              <a:srgbClr val="9EC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2706;p74"/>
            <p:cNvSpPr/>
            <p:nvPr/>
          </p:nvSpPr>
          <p:spPr>
            <a:xfrm>
              <a:off x="6925231" y="3700024"/>
              <a:ext cx="128654" cy="110615"/>
            </a:xfrm>
            <a:custGeom>
              <a:avLst/>
              <a:gdLst/>
              <a:ahLst/>
              <a:cxnLst/>
              <a:rect l="l" t="t" r="r" b="b"/>
              <a:pathLst>
                <a:path w="4265" h="3667" extrusionOk="0">
                  <a:moveTo>
                    <a:pt x="3077" y="1"/>
                  </a:moveTo>
                  <a:cubicBezTo>
                    <a:pt x="2502" y="1"/>
                    <a:pt x="1847" y="219"/>
                    <a:pt x="1260" y="650"/>
                  </a:cubicBezTo>
                  <a:cubicBezTo>
                    <a:pt x="459" y="1238"/>
                    <a:pt x="0" y="2072"/>
                    <a:pt x="9" y="2787"/>
                  </a:cubicBezTo>
                  <a:cubicBezTo>
                    <a:pt x="11" y="2973"/>
                    <a:pt x="46" y="3152"/>
                    <a:pt x="114" y="3318"/>
                  </a:cubicBezTo>
                  <a:cubicBezTo>
                    <a:pt x="252" y="3432"/>
                    <a:pt x="413" y="3518"/>
                    <a:pt x="590" y="3577"/>
                  </a:cubicBezTo>
                  <a:cubicBezTo>
                    <a:pt x="774" y="3637"/>
                    <a:pt x="976" y="3666"/>
                    <a:pt x="1189" y="3666"/>
                  </a:cubicBezTo>
                  <a:cubicBezTo>
                    <a:pt x="1764" y="3666"/>
                    <a:pt x="2418" y="3448"/>
                    <a:pt x="3003" y="3018"/>
                  </a:cubicBezTo>
                  <a:cubicBezTo>
                    <a:pt x="3806" y="2427"/>
                    <a:pt x="4265" y="1596"/>
                    <a:pt x="4254" y="880"/>
                  </a:cubicBezTo>
                  <a:cubicBezTo>
                    <a:pt x="4253" y="694"/>
                    <a:pt x="4217" y="515"/>
                    <a:pt x="4149" y="349"/>
                  </a:cubicBezTo>
                  <a:cubicBezTo>
                    <a:pt x="4013" y="235"/>
                    <a:pt x="3852" y="148"/>
                    <a:pt x="3674" y="90"/>
                  </a:cubicBezTo>
                  <a:cubicBezTo>
                    <a:pt x="3491" y="30"/>
                    <a:pt x="3289" y="1"/>
                    <a:pt x="3077" y="1"/>
                  </a:cubicBezTo>
                  <a:close/>
                </a:path>
              </a:pathLst>
            </a:custGeom>
            <a:solidFill>
              <a:srgbClr val="529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2707;p74"/>
            <p:cNvSpPr/>
            <p:nvPr/>
          </p:nvSpPr>
          <p:spPr>
            <a:xfrm>
              <a:off x="6902366" y="3647357"/>
              <a:ext cx="43619" cy="215891"/>
            </a:xfrm>
            <a:custGeom>
              <a:avLst/>
              <a:gdLst/>
              <a:ahLst/>
              <a:cxnLst/>
              <a:rect l="l" t="t" r="r" b="b"/>
              <a:pathLst>
                <a:path w="1446" h="7157" extrusionOk="0">
                  <a:moveTo>
                    <a:pt x="453" y="1"/>
                  </a:moveTo>
                  <a:cubicBezTo>
                    <a:pt x="202" y="1"/>
                    <a:pt x="1" y="205"/>
                    <a:pt x="1" y="453"/>
                  </a:cubicBezTo>
                  <a:lnTo>
                    <a:pt x="1" y="6703"/>
                  </a:lnTo>
                  <a:cubicBezTo>
                    <a:pt x="1" y="6954"/>
                    <a:pt x="204" y="7157"/>
                    <a:pt x="453" y="7157"/>
                  </a:cubicBezTo>
                  <a:lnTo>
                    <a:pt x="993" y="7157"/>
                  </a:lnTo>
                  <a:cubicBezTo>
                    <a:pt x="1243" y="7157"/>
                    <a:pt x="1445" y="6954"/>
                    <a:pt x="1446" y="6703"/>
                  </a:cubicBezTo>
                  <a:lnTo>
                    <a:pt x="1446" y="453"/>
                  </a:lnTo>
                  <a:cubicBezTo>
                    <a:pt x="1446" y="202"/>
                    <a:pt x="1243" y="1"/>
                    <a:pt x="993" y="1"/>
                  </a:cubicBezTo>
                  <a:close/>
                </a:path>
              </a:pathLst>
            </a:custGeom>
            <a:solidFill>
              <a:srgbClr val="F3E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2708;p74"/>
            <p:cNvSpPr/>
            <p:nvPr/>
          </p:nvSpPr>
          <p:spPr>
            <a:xfrm>
              <a:off x="6902366" y="3647418"/>
              <a:ext cx="43619" cy="80782"/>
            </a:xfrm>
            <a:custGeom>
              <a:avLst/>
              <a:gdLst/>
              <a:ahLst/>
              <a:cxnLst/>
              <a:rect l="l" t="t" r="r" b="b"/>
              <a:pathLst>
                <a:path w="1446" h="2678" extrusionOk="0">
                  <a:moveTo>
                    <a:pt x="723" y="0"/>
                  </a:moveTo>
                  <a:cubicBezTo>
                    <a:pt x="452" y="0"/>
                    <a:pt x="202" y="117"/>
                    <a:pt x="10" y="309"/>
                  </a:cubicBezTo>
                  <a:cubicBezTo>
                    <a:pt x="4" y="343"/>
                    <a:pt x="1" y="377"/>
                    <a:pt x="1" y="413"/>
                  </a:cubicBezTo>
                  <a:lnTo>
                    <a:pt x="1" y="2359"/>
                  </a:lnTo>
                  <a:cubicBezTo>
                    <a:pt x="195" y="2558"/>
                    <a:pt x="448" y="2678"/>
                    <a:pt x="723" y="2678"/>
                  </a:cubicBezTo>
                  <a:cubicBezTo>
                    <a:pt x="999" y="2678"/>
                    <a:pt x="1251" y="2558"/>
                    <a:pt x="1446" y="2359"/>
                  </a:cubicBezTo>
                  <a:lnTo>
                    <a:pt x="1446" y="413"/>
                  </a:lnTo>
                  <a:cubicBezTo>
                    <a:pt x="1446" y="377"/>
                    <a:pt x="1443" y="343"/>
                    <a:pt x="1437" y="309"/>
                  </a:cubicBezTo>
                  <a:cubicBezTo>
                    <a:pt x="1243" y="117"/>
                    <a:pt x="995" y="0"/>
                    <a:pt x="723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2709;p74"/>
            <p:cNvSpPr/>
            <p:nvPr/>
          </p:nvSpPr>
          <p:spPr>
            <a:xfrm>
              <a:off x="6829429" y="3451773"/>
              <a:ext cx="189466" cy="233990"/>
            </a:xfrm>
            <a:custGeom>
              <a:avLst/>
              <a:gdLst/>
              <a:ahLst/>
              <a:cxnLst/>
              <a:rect l="l" t="t" r="r" b="b"/>
              <a:pathLst>
                <a:path w="6281" h="7757" extrusionOk="0">
                  <a:moveTo>
                    <a:pt x="3141" y="0"/>
                  </a:moveTo>
                  <a:cubicBezTo>
                    <a:pt x="2971" y="36"/>
                    <a:pt x="2811" y="95"/>
                    <a:pt x="2656" y="176"/>
                  </a:cubicBezTo>
                  <a:cubicBezTo>
                    <a:pt x="2261" y="383"/>
                    <a:pt x="1906" y="735"/>
                    <a:pt x="1555" y="1203"/>
                  </a:cubicBezTo>
                  <a:cubicBezTo>
                    <a:pt x="991" y="1979"/>
                    <a:pt x="437" y="3081"/>
                    <a:pt x="225" y="4293"/>
                  </a:cubicBezTo>
                  <a:cubicBezTo>
                    <a:pt x="0" y="5507"/>
                    <a:pt x="586" y="6463"/>
                    <a:pt x="1273" y="7019"/>
                  </a:cubicBezTo>
                  <a:cubicBezTo>
                    <a:pt x="1710" y="7374"/>
                    <a:pt x="2185" y="7573"/>
                    <a:pt x="2656" y="7680"/>
                  </a:cubicBezTo>
                  <a:cubicBezTo>
                    <a:pt x="2818" y="7717"/>
                    <a:pt x="2981" y="7741"/>
                    <a:pt x="3141" y="7757"/>
                  </a:cubicBezTo>
                  <a:cubicBezTo>
                    <a:pt x="3300" y="7741"/>
                    <a:pt x="3463" y="7717"/>
                    <a:pt x="3626" y="7680"/>
                  </a:cubicBezTo>
                  <a:cubicBezTo>
                    <a:pt x="4095" y="7573"/>
                    <a:pt x="4571" y="7372"/>
                    <a:pt x="5009" y="7019"/>
                  </a:cubicBezTo>
                  <a:cubicBezTo>
                    <a:pt x="5695" y="6463"/>
                    <a:pt x="6281" y="5507"/>
                    <a:pt x="6055" y="4293"/>
                  </a:cubicBezTo>
                  <a:cubicBezTo>
                    <a:pt x="5845" y="3083"/>
                    <a:pt x="5290" y="1979"/>
                    <a:pt x="4726" y="1203"/>
                  </a:cubicBezTo>
                  <a:cubicBezTo>
                    <a:pt x="4374" y="735"/>
                    <a:pt x="4021" y="383"/>
                    <a:pt x="3626" y="176"/>
                  </a:cubicBezTo>
                  <a:cubicBezTo>
                    <a:pt x="3471" y="95"/>
                    <a:pt x="3309" y="36"/>
                    <a:pt x="3141" y="0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2710;p74"/>
            <p:cNvSpPr/>
            <p:nvPr/>
          </p:nvSpPr>
          <p:spPr>
            <a:xfrm>
              <a:off x="68538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2711;p74"/>
            <p:cNvSpPr/>
            <p:nvPr/>
          </p:nvSpPr>
          <p:spPr>
            <a:xfrm>
              <a:off x="69566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2712;p74"/>
            <p:cNvSpPr/>
            <p:nvPr/>
          </p:nvSpPr>
          <p:spPr>
            <a:xfrm>
              <a:off x="6780081" y="3445529"/>
              <a:ext cx="288981" cy="423848"/>
            </a:xfrm>
            <a:custGeom>
              <a:avLst/>
              <a:gdLst/>
              <a:ahLst/>
              <a:cxnLst/>
              <a:rect l="l" t="t" r="r" b="b"/>
              <a:pathLst>
                <a:path w="9580" h="14051" extrusionOk="0">
                  <a:moveTo>
                    <a:pt x="8379" y="1002"/>
                  </a:moveTo>
                  <a:cubicBezTo>
                    <a:pt x="8479" y="1002"/>
                    <a:pt x="8577" y="1014"/>
                    <a:pt x="8670" y="1034"/>
                  </a:cubicBezTo>
                  <a:cubicBezTo>
                    <a:pt x="8745" y="1114"/>
                    <a:pt x="8812" y="1207"/>
                    <a:pt x="8867" y="1312"/>
                  </a:cubicBezTo>
                  <a:cubicBezTo>
                    <a:pt x="9028" y="1612"/>
                    <a:pt x="9118" y="2037"/>
                    <a:pt x="9140" y="2606"/>
                  </a:cubicBezTo>
                  <a:cubicBezTo>
                    <a:pt x="9168" y="3671"/>
                    <a:pt x="8961" y="4849"/>
                    <a:pt x="8568" y="5840"/>
                  </a:cubicBezTo>
                  <a:cubicBezTo>
                    <a:pt x="8052" y="7174"/>
                    <a:pt x="6972" y="7572"/>
                    <a:pt x="6529" y="7681"/>
                  </a:cubicBezTo>
                  <a:cubicBezTo>
                    <a:pt x="6438" y="7704"/>
                    <a:pt x="6345" y="7721"/>
                    <a:pt x="6253" y="7735"/>
                  </a:cubicBezTo>
                  <a:cubicBezTo>
                    <a:pt x="6438" y="7635"/>
                    <a:pt x="6611" y="7519"/>
                    <a:pt x="6774" y="7385"/>
                  </a:cubicBezTo>
                  <a:cubicBezTo>
                    <a:pt x="7177" y="7059"/>
                    <a:pt x="7497" y="6646"/>
                    <a:pt x="7697" y="6193"/>
                  </a:cubicBezTo>
                  <a:cubicBezTo>
                    <a:pt x="7939" y="5647"/>
                    <a:pt x="8004" y="5065"/>
                    <a:pt x="7893" y="4461"/>
                  </a:cubicBezTo>
                  <a:cubicBezTo>
                    <a:pt x="7725" y="3495"/>
                    <a:pt x="7310" y="2472"/>
                    <a:pt x="6741" y="1602"/>
                  </a:cubicBezTo>
                  <a:cubicBezTo>
                    <a:pt x="6852" y="1535"/>
                    <a:pt x="6961" y="1472"/>
                    <a:pt x="7069" y="1413"/>
                  </a:cubicBezTo>
                  <a:cubicBezTo>
                    <a:pt x="7575" y="1149"/>
                    <a:pt x="7985" y="1013"/>
                    <a:pt x="8330" y="1003"/>
                  </a:cubicBezTo>
                  <a:cubicBezTo>
                    <a:pt x="8346" y="1002"/>
                    <a:pt x="8362" y="1002"/>
                    <a:pt x="8379" y="1002"/>
                  </a:cubicBezTo>
                  <a:close/>
                  <a:moveTo>
                    <a:pt x="4777" y="419"/>
                  </a:moveTo>
                  <a:cubicBezTo>
                    <a:pt x="4910" y="450"/>
                    <a:pt x="5038" y="499"/>
                    <a:pt x="5166" y="567"/>
                  </a:cubicBezTo>
                  <a:cubicBezTo>
                    <a:pt x="5509" y="747"/>
                    <a:pt x="5837" y="1055"/>
                    <a:pt x="6195" y="1531"/>
                  </a:cubicBezTo>
                  <a:cubicBezTo>
                    <a:pt x="6837" y="2416"/>
                    <a:pt x="7309" y="3510"/>
                    <a:pt x="7488" y="4534"/>
                  </a:cubicBezTo>
                  <a:lnTo>
                    <a:pt x="7488" y="4537"/>
                  </a:lnTo>
                  <a:cubicBezTo>
                    <a:pt x="7741" y="5900"/>
                    <a:pt x="6890" y="6760"/>
                    <a:pt x="6513" y="7066"/>
                  </a:cubicBezTo>
                  <a:cubicBezTo>
                    <a:pt x="6142" y="7366"/>
                    <a:pt x="5704" y="7576"/>
                    <a:pt x="5216" y="7684"/>
                  </a:cubicBezTo>
                  <a:cubicBezTo>
                    <a:pt x="5077" y="7717"/>
                    <a:pt x="4929" y="7740"/>
                    <a:pt x="4775" y="7757"/>
                  </a:cubicBezTo>
                  <a:cubicBezTo>
                    <a:pt x="4621" y="7740"/>
                    <a:pt x="4473" y="7717"/>
                    <a:pt x="4336" y="7684"/>
                  </a:cubicBezTo>
                  <a:cubicBezTo>
                    <a:pt x="3845" y="7576"/>
                    <a:pt x="3408" y="7366"/>
                    <a:pt x="3037" y="7066"/>
                  </a:cubicBezTo>
                  <a:cubicBezTo>
                    <a:pt x="2660" y="6760"/>
                    <a:pt x="1811" y="5900"/>
                    <a:pt x="2065" y="4534"/>
                  </a:cubicBezTo>
                  <a:cubicBezTo>
                    <a:pt x="2244" y="3510"/>
                    <a:pt x="2716" y="2416"/>
                    <a:pt x="3357" y="1531"/>
                  </a:cubicBezTo>
                  <a:cubicBezTo>
                    <a:pt x="3716" y="1055"/>
                    <a:pt x="4043" y="747"/>
                    <a:pt x="4388" y="567"/>
                  </a:cubicBezTo>
                  <a:cubicBezTo>
                    <a:pt x="4513" y="500"/>
                    <a:pt x="4644" y="450"/>
                    <a:pt x="4777" y="419"/>
                  </a:cubicBezTo>
                  <a:close/>
                  <a:moveTo>
                    <a:pt x="1655" y="8646"/>
                  </a:moveTo>
                  <a:cubicBezTo>
                    <a:pt x="2199" y="8646"/>
                    <a:pt x="2819" y="8862"/>
                    <a:pt x="3352" y="9255"/>
                  </a:cubicBezTo>
                  <a:cubicBezTo>
                    <a:pt x="3534" y="9390"/>
                    <a:pt x="3701" y="9539"/>
                    <a:pt x="3849" y="9702"/>
                  </a:cubicBezTo>
                  <a:lnTo>
                    <a:pt x="3849" y="10935"/>
                  </a:lnTo>
                  <a:lnTo>
                    <a:pt x="2129" y="9671"/>
                  </a:lnTo>
                  <a:cubicBezTo>
                    <a:pt x="2093" y="9644"/>
                    <a:pt x="2050" y="9631"/>
                    <a:pt x="2007" y="9631"/>
                  </a:cubicBezTo>
                  <a:cubicBezTo>
                    <a:pt x="1945" y="9631"/>
                    <a:pt x="1882" y="9660"/>
                    <a:pt x="1841" y="9715"/>
                  </a:cubicBezTo>
                  <a:cubicBezTo>
                    <a:pt x="1774" y="9805"/>
                    <a:pt x="1793" y="9936"/>
                    <a:pt x="1885" y="10004"/>
                  </a:cubicBezTo>
                  <a:lnTo>
                    <a:pt x="3849" y="11447"/>
                  </a:lnTo>
                  <a:lnTo>
                    <a:pt x="3849" y="11878"/>
                  </a:lnTo>
                  <a:cubicBezTo>
                    <a:pt x="3754" y="11893"/>
                    <a:pt x="3655" y="11900"/>
                    <a:pt x="3553" y="11900"/>
                  </a:cubicBezTo>
                  <a:cubicBezTo>
                    <a:pt x="3007" y="11900"/>
                    <a:pt x="2390" y="11685"/>
                    <a:pt x="1852" y="11290"/>
                  </a:cubicBezTo>
                  <a:cubicBezTo>
                    <a:pt x="1135" y="10764"/>
                    <a:pt x="676" y="9990"/>
                    <a:pt x="684" y="9322"/>
                  </a:cubicBezTo>
                  <a:cubicBezTo>
                    <a:pt x="685" y="9175"/>
                    <a:pt x="709" y="9038"/>
                    <a:pt x="756" y="8915"/>
                  </a:cubicBezTo>
                  <a:cubicBezTo>
                    <a:pt x="861" y="8834"/>
                    <a:pt x="986" y="8770"/>
                    <a:pt x="1123" y="8726"/>
                  </a:cubicBezTo>
                  <a:cubicBezTo>
                    <a:pt x="1287" y="8672"/>
                    <a:pt x="1466" y="8646"/>
                    <a:pt x="1655" y="8646"/>
                  </a:cubicBezTo>
                  <a:close/>
                  <a:moveTo>
                    <a:pt x="5263" y="8097"/>
                  </a:moveTo>
                  <a:cubicBezTo>
                    <a:pt x="5272" y="8098"/>
                    <a:pt x="5284" y="8101"/>
                    <a:pt x="5293" y="8104"/>
                  </a:cubicBezTo>
                  <a:lnTo>
                    <a:pt x="5293" y="13397"/>
                  </a:lnTo>
                  <a:cubicBezTo>
                    <a:pt x="5293" y="13533"/>
                    <a:pt x="5182" y="13642"/>
                    <a:pt x="5047" y="13642"/>
                  </a:cubicBezTo>
                  <a:lnTo>
                    <a:pt x="4507" y="13642"/>
                  </a:lnTo>
                  <a:cubicBezTo>
                    <a:pt x="4370" y="13642"/>
                    <a:pt x="4262" y="13531"/>
                    <a:pt x="4262" y="13397"/>
                  </a:cubicBezTo>
                  <a:lnTo>
                    <a:pt x="4262" y="8104"/>
                  </a:lnTo>
                  <a:cubicBezTo>
                    <a:pt x="4271" y="8103"/>
                    <a:pt x="4281" y="8101"/>
                    <a:pt x="4292" y="8097"/>
                  </a:cubicBezTo>
                  <a:cubicBezTo>
                    <a:pt x="4441" y="8128"/>
                    <a:pt x="4596" y="8155"/>
                    <a:pt x="4757" y="8169"/>
                  </a:cubicBezTo>
                  <a:cubicBezTo>
                    <a:pt x="4765" y="8169"/>
                    <a:pt x="4772" y="8171"/>
                    <a:pt x="4777" y="8171"/>
                  </a:cubicBezTo>
                  <a:cubicBezTo>
                    <a:pt x="4784" y="8171"/>
                    <a:pt x="4791" y="8171"/>
                    <a:pt x="4797" y="8169"/>
                  </a:cubicBezTo>
                  <a:cubicBezTo>
                    <a:pt x="4959" y="8153"/>
                    <a:pt x="5114" y="8128"/>
                    <a:pt x="5263" y="8097"/>
                  </a:cubicBezTo>
                  <a:close/>
                  <a:moveTo>
                    <a:pt x="4777" y="0"/>
                  </a:moveTo>
                  <a:cubicBezTo>
                    <a:pt x="4762" y="0"/>
                    <a:pt x="4748" y="2"/>
                    <a:pt x="4734" y="5"/>
                  </a:cubicBezTo>
                  <a:cubicBezTo>
                    <a:pt x="4552" y="43"/>
                    <a:pt x="4370" y="108"/>
                    <a:pt x="4197" y="200"/>
                  </a:cubicBezTo>
                  <a:cubicBezTo>
                    <a:pt x="3803" y="407"/>
                    <a:pt x="3437" y="746"/>
                    <a:pt x="3046" y="1262"/>
                  </a:cubicBezTo>
                  <a:cubicBezTo>
                    <a:pt x="2925" y="1188"/>
                    <a:pt x="2802" y="1115"/>
                    <a:pt x="2681" y="1049"/>
                  </a:cubicBezTo>
                  <a:cubicBezTo>
                    <a:pt x="2681" y="1049"/>
                    <a:pt x="2678" y="1049"/>
                    <a:pt x="2678" y="1047"/>
                  </a:cubicBezTo>
                  <a:cubicBezTo>
                    <a:pt x="2108" y="749"/>
                    <a:pt x="1653" y="604"/>
                    <a:pt x="1242" y="589"/>
                  </a:cubicBezTo>
                  <a:cubicBezTo>
                    <a:pt x="1221" y="588"/>
                    <a:pt x="1201" y="588"/>
                    <a:pt x="1181" y="588"/>
                  </a:cubicBezTo>
                  <a:cubicBezTo>
                    <a:pt x="1022" y="588"/>
                    <a:pt x="869" y="609"/>
                    <a:pt x="725" y="649"/>
                  </a:cubicBezTo>
                  <a:cubicBezTo>
                    <a:pt x="694" y="658"/>
                    <a:pt x="665" y="675"/>
                    <a:pt x="639" y="700"/>
                  </a:cubicBezTo>
                  <a:cubicBezTo>
                    <a:pt x="517" y="817"/>
                    <a:pt x="413" y="956"/>
                    <a:pt x="326" y="1117"/>
                  </a:cubicBezTo>
                  <a:cubicBezTo>
                    <a:pt x="191" y="1371"/>
                    <a:pt x="101" y="1677"/>
                    <a:pt x="49" y="2056"/>
                  </a:cubicBezTo>
                  <a:cubicBezTo>
                    <a:pt x="35" y="2170"/>
                    <a:pt x="111" y="2274"/>
                    <a:pt x="225" y="2288"/>
                  </a:cubicBezTo>
                  <a:cubicBezTo>
                    <a:pt x="234" y="2290"/>
                    <a:pt x="243" y="2290"/>
                    <a:pt x="252" y="2290"/>
                  </a:cubicBezTo>
                  <a:cubicBezTo>
                    <a:pt x="354" y="2290"/>
                    <a:pt x="443" y="2214"/>
                    <a:pt x="456" y="2112"/>
                  </a:cubicBezTo>
                  <a:cubicBezTo>
                    <a:pt x="500" y="1782"/>
                    <a:pt x="576" y="1521"/>
                    <a:pt x="688" y="1312"/>
                  </a:cubicBezTo>
                  <a:cubicBezTo>
                    <a:pt x="745" y="1206"/>
                    <a:pt x="811" y="1114"/>
                    <a:pt x="887" y="1033"/>
                  </a:cubicBezTo>
                  <a:cubicBezTo>
                    <a:pt x="975" y="1011"/>
                    <a:pt x="1067" y="1000"/>
                    <a:pt x="1163" y="1000"/>
                  </a:cubicBezTo>
                  <a:cubicBezTo>
                    <a:pt x="1184" y="1000"/>
                    <a:pt x="1205" y="1000"/>
                    <a:pt x="1227" y="1001"/>
                  </a:cubicBezTo>
                  <a:cubicBezTo>
                    <a:pt x="1568" y="1012"/>
                    <a:pt x="1981" y="1146"/>
                    <a:pt x="2485" y="1411"/>
                  </a:cubicBezTo>
                  <a:cubicBezTo>
                    <a:pt x="2595" y="1470"/>
                    <a:pt x="2704" y="1534"/>
                    <a:pt x="2814" y="1599"/>
                  </a:cubicBezTo>
                  <a:cubicBezTo>
                    <a:pt x="2246" y="2470"/>
                    <a:pt x="1832" y="3495"/>
                    <a:pt x="1663" y="4460"/>
                  </a:cubicBezTo>
                  <a:cubicBezTo>
                    <a:pt x="1552" y="5063"/>
                    <a:pt x="1617" y="5647"/>
                    <a:pt x="1860" y="6192"/>
                  </a:cubicBezTo>
                  <a:cubicBezTo>
                    <a:pt x="2061" y="6646"/>
                    <a:pt x="2379" y="7057"/>
                    <a:pt x="2781" y="7385"/>
                  </a:cubicBezTo>
                  <a:cubicBezTo>
                    <a:pt x="2944" y="7519"/>
                    <a:pt x="3120" y="7634"/>
                    <a:pt x="3303" y="7735"/>
                  </a:cubicBezTo>
                  <a:cubicBezTo>
                    <a:pt x="3212" y="7721"/>
                    <a:pt x="3119" y="7705"/>
                    <a:pt x="3027" y="7681"/>
                  </a:cubicBezTo>
                  <a:cubicBezTo>
                    <a:pt x="2585" y="7572"/>
                    <a:pt x="1505" y="7174"/>
                    <a:pt x="989" y="5837"/>
                  </a:cubicBezTo>
                  <a:cubicBezTo>
                    <a:pt x="650" y="4983"/>
                    <a:pt x="449" y="3988"/>
                    <a:pt x="418" y="3038"/>
                  </a:cubicBezTo>
                  <a:cubicBezTo>
                    <a:pt x="413" y="2928"/>
                    <a:pt x="324" y="2838"/>
                    <a:pt x="213" y="2838"/>
                  </a:cubicBezTo>
                  <a:cubicBezTo>
                    <a:pt x="210" y="2838"/>
                    <a:pt x="207" y="2838"/>
                    <a:pt x="205" y="2839"/>
                  </a:cubicBezTo>
                  <a:cubicBezTo>
                    <a:pt x="92" y="2842"/>
                    <a:pt x="1" y="2936"/>
                    <a:pt x="5" y="3052"/>
                  </a:cubicBezTo>
                  <a:cubicBezTo>
                    <a:pt x="27" y="3757"/>
                    <a:pt x="148" y="4838"/>
                    <a:pt x="604" y="5988"/>
                  </a:cubicBezTo>
                  <a:cubicBezTo>
                    <a:pt x="1188" y="7501"/>
                    <a:pt x="2423" y="7955"/>
                    <a:pt x="2926" y="8081"/>
                  </a:cubicBezTo>
                  <a:cubicBezTo>
                    <a:pt x="3167" y="8140"/>
                    <a:pt x="3407" y="8169"/>
                    <a:pt x="3645" y="8169"/>
                  </a:cubicBezTo>
                  <a:cubicBezTo>
                    <a:pt x="3715" y="8169"/>
                    <a:pt x="3780" y="8166"/>
                    <a:pt x="3849" y="8162"/>
                  </a:cubicBezTo>
                  <a:lnTo>
                    <a:pt x="3849" y="9121"/>
                  </a:lnTo>
                  <a:cubicBezTo>
                    <a:pt x="3768" y="9051"/>
                    <a:pt x="3685" y="8983"/>
                    <a:pt x="3595" y="8918"/>
                  </a:cubicBezTo>
                  <a:cubicBezTo>
                    <a:pt x="2987" y="8470"/>
                    <a:pt x="2292" y="8229"/>
                    <a:pt x="1661" y="8229"/>
                  </a:cubicBezTo>
                  <a:cubicBezTo>
                    <a:pt x="1428" y="8229"/>
                    <a:pt x="1204" y="8262"/>
                    <a:pt x="996" y="8329"/>
                  </a:cubicBezTo>
                  <a:cubicBezTo>
                    <a:pt x="790" y="8397"/>
                    <a:pt x="607" y="8496"/>
                    <a:pt x="452" y="8625"/>
                  </a:cubicBezTo>
                  <a:cubicBezTo>
                    <a:pt x="427" y="8646"/>
                    <a:pt x="406" y="8674"/>
                    <a:pt x="395" y="8705"/>
                  </a:cubicBezTo>
                  <a:cubicBezTo>
                    <a:pt x="317" y="8890"/>
                    <a:pt x="277" y="9095"/>
                    <a:pt x="273" y="9311"/>
                  </a:cubicBezTo>
                  <a:cubicBezTo>
                    <a:pt x="264" y="10122"/>
                    <a:pt x="774" y="11003"/>
                    <a:pt x="1608" y="11617"/>
                  </a:cubicBezTo>
                  <a:cubicBezTo>
                    <a:pt x="2213" y="12061"/>
                    <a:pt x="2916" y="12305"/>
                    <a:pt x="3548" y="12305"/>
                  </a:cubicBezTo>
                  <a:cubicBezTo>
                    <a:pt x="3650" y="12305"/>
                    <a:pt x="3749" y="12299"/>
                    <a:pt x="3846" y="12286"/>
                  </a:cubicBezTo>
                  <a:lnTo>
                    <a:pt x="3846" y="13392"/>
                  </a:lnTo>
                  <a:cubicBezTo>
                    <a:pt x="3846" y="13755"/>
                    <a:pt x="4142" y="14051"/>
                    <a:pt x="4506" y="14051"/>
                  </a:cubicBezTo>
                  <a:lnTo>
                    <a:pt x="5046" y="14051"/>
                  </a:lnTo>
                  <a:cubicBezTo>
                    <a:pt x="5408" y="14051"/>
                    <a:pt x="5704" y="13755"/>
                    <a:pt x="5704" y="13392"/>
                  </a:cubicBezTo>
                  <a:lnTo>
                    <a:pt x="5704" y="12286"/>
                  </a:lnTo>
                  <a:cubicBezTo>
                    <a:pt x="5797" y="12299"/>
                    <a:pt x="5896" y="12305"/>
                    <a:pt x="5996" y="12305"/>
                  </a:cubicBezTo>
                  <a:cubicBezTo>
                    <a:pt x="6630" y="12305"/>
                    <a:pt x="7333" y="12063"/>
                    <a:pt x="7935" y="11617"/>
                  </a:cubicBezTo>
                  <a:cubicBezTo>
                    <a:pt x="8009" y="11564"/>
                    <a:pt x="8081" y="11506"/>
                    <a:pt x="8152" y="11447"/>
                  </a:cubicBezTo>
                  <a:cubicBezTo>
                    <a:pt x="8238" y="11373"/>
                    <a:pt x="8248" y="11245"/>
                    <a:pt x="8176" y="11157"/>
                  </a:cubicBezTo>
                  <a:cubicBezTo>
                    <a:pt x="8135" y="11109"/>
                    <a:pt x="8077" y="11084"/>
                    <a:pt x="8018" y="11084"/>
                  </a:cubicBezTo>
                  <a:cubicBezTo>
                    <a:pt x="7971" y="11084"/>
                    <a:pt x="7923" y="11101"/>
                    <a:pt x="7884" y="11134"/>
                  </a:cubicBezTo>
                  <a:cubicBezTo>
                    <a:pt x="7824" y="11187"/>
                    <a:pt x="7757" y="11237"/>
                    <a:pt x="7692" y="11286"/>
                  </a:cubicBezTo>
                  <a:cubicBezTo>
                    <a:pt x="7159" y="11678"/>
                    <a:pt x="6547" y="11893"/>
                    <a:pt x="6003" y="11893"/>
                  </a:cubicBezTo>
                  <a:cubicBezTo>
                    <a:pt x="5901" y="11893"/>
                    <a:pt x="5802" y="11886"/>
                    <a:pt x="5706" y="11870"/>
                  </a:cubicBezTo>
                  <a:lnTo>
                    <a:pt x="5706" y="11434"/>
                  </a:lnTo>
                  <a:lnTo>
                    <a:pt x="7661" y="9996"/>
                  </a:lnTo>
                  <a:cubicBezTo>
                    <a:pt x="7754" y="9930"/>
                    <a:pt x="7772" y="9799"/>
                    <a:pt x="7705" y="9708"/>
                  </a:cubicBezTo>
                  <a:cubicBezTo>
                    <a:pt x="7666" y="9652"/>
                    <a:pt x="7604" y="9623"/>
                    <a:pt x="7541" y="9623"/>
                  </a:cubicBezTo>
                  <a:cubicBezTo>
                    <a:pt x="7498" y="9623"/>
                    <a:pt x="7455" y="9637"/>
                    <a:pt x="7417" y="9663"/>
                  </a:cubicBezTo>
                  <a:lnTo>
                    <a:pt x="5706" y="10922"/>
                  </a:lnTo>
                  <a:lnTo>
                    <a:pt x="5706" y="9687"/>
                  </a:lnTo>
                  <a:cubicBezTo>
                    <a:pt x="5851" y="9527"/>
                    <a:pt x="6016" y="9379"/>
                    <a:pt x="6195" y="9249"/>
                  </a:cubicBezTo>
                  <a:cubicBezTo>
                    <a:pt x="6728" y="8856"/>
                    <a:pt x="7347" y="8641"/>
                    <a:pt x="7891" y="8641"/>
                  </a:cubicBezTo>
                  <a:cubicBezTo>
                    <a:pt x="8080" y="8641"/>
                    <a:pt x="8259" y="8666"/>
                    <a:pt x="8423" y="8720"/>
                  </a:cubicBezTo>
                  <a:cubicBezTo>
                    <a:pt x="8562" y="8764"/>
                    <a:pt x="8683" y="8829"/>
                    <a:pt x="8791" y="8909"/>
                  </a:cubicBezTo>
                  <a:cubicBezTo>
                    <a:pt x="8837" y="9035"/>
                    <a:pt x="8861" y="9171"/>
                    <a:pt x="8864" y="9316"/>
                  </a:cubicBezTo>
                  <a:cubicBezTo>
                    <a:pt x="8867" y="9674"/>
                    <a:pt x="8735" y="10079"/>
                    <a:pt x="8489" y="10456"/>
                  </a:cubicBezTo>
                  <a:cubicBezTo>
                    <a:pt x="8427" y="10552"/>
                    <a:pt x="8454" y="10680"/>
                    <a:pt x="8549" y="10740"/>
                  </a:cubicBezTo>
                  <a:cubicBezTo>
                    <a:pt x="8583" y="10763"/>
                    <a:pt x="8622" y="10774"/>
                    <a:pt x="8661" y="10774"/>
                  </a:cubicBezTo>
                  <a:cubicBezTo>
                    <a:pt x="8728" y="10774"/>
                    <a:pt x="8794" y="10741"/>
                    <a:pt x="8834" y="10681"/>
                  </a:cubicBezTo>
                  <a:cubicBezTo>
                    <a:pt x="9127" y="10230"/>
                    <a:pt x="9279" y="9757"/>
                    <a:pt x="9273" y="9311"/>
                  </a:cubicBezTo>
                  <a:cubicBezTo>
                    <a:pt x="9270" y="9095"/>
                    <a:pt x="9229" y="8891"/>
                    <a:pt x="9153" y="8705"/>
                  </a:cubicBezTo>
                  <a:cubicBezTo>
                    <a:pt x="9139" y="8678"/>
                    <a:pt x="9118" y="8650"/>
                    <a:pt x="9093" y="8629"/>
                  </a:cubicBezTo>
                  <a:cubicBezTo>
                    <a:pt x="8938" y="8501"/>
                    <a:pt x="8754" y="8400"/>
                    <a:pt x="8549" y="8334"/>
                  </a:cubicBezTo>
                  <a:cubicBezTo>
                    <a:pt x="8341" y="8266"/>
                    <a:pt x="8117" y="8233"/>
                    <a:pt x="7884" y="8233"/>
                  </a:cubicBezTo>
                  <a:cubicBezTo>
                    <a:pt x="7254" y="8233"/>
                    <a:pt x="6559" y="8474"/>
                    <a:pt x="5950" y="8922"/>
                  </a:cubicBezTo>
                  <a:cubicBezTo>
                    <a:pt x="5864" y="8984"/>
                    <a:pt x="5781" y="9050"/>
                    <a:pt x="5704" y="9119"/>
                  </a:cubicBezTo>
                  <a:lnTo>
                    <a:pt x="5704" y="8164"/>
                  </a:lnTo>
                  <a:cubicBezTo>
                    <a:pt x="5772" y="8169"/>
                    <a:pt x="5839" y="8171"/>
                    <a:pt x="5907" y="8171"/>
                  </a:cubicBezTo>
                  <a:cubicBezTo>
                    <a:pt x="6145" y="8171"/>
                    <a:pt x="6386" y="8141"/>
                    <a:pt x="6626" y="8082"/>
                  </a:cubicBezTo>
                  <a:cubicBezTo>
                    <a:pt x="7129" y="7958"/>
                    <a:pt x="8364" y="7505"/>
                    <a:pt x="8948" y="5991"/>
                  </a:cubicBezTo>
                  <a:cubicBezTo>
                    <a:pt x="9361" y="4952"/>
                    <a:pt x="9579" y="3713"/>
                    <a:pt x="9550" y="2595"/>
                  </a:cubicBezTo>
                  <a:lnTo>
                    <a:pt x="9550" y="2592"/>
                  </a:lnTo>
                  <a:cubicBezTo>
                    <a:pt x="9523" y="1950"/>
                    <a:pt x="9420" y="1479"/>
                    <a:pt x="9227" y="1117"/>
                  </a:cubicBezTo>
                  <a:cubicBezTo>
                    <a:pt x="9143" y="959"/>
                    <a:pt x="9037" y="818"/>
                    <a:pt x="8915" y="700"/>
                  </a:cubicBezTo>
                  <a:cubicBezTo>
                    <a:pt x="8892" y="675"/>
                    <a:pt x="8862" y="658"/>
                    <a:pt x="8828" y="649"/>
                  </a:cubicBezTo>
                  <a:cubicBezTo>
                    <a:pt x="8684" y="609"/>
                    <a:pt x="8531" y="588"/>
                    <a:pt x="8372" y="588"/>
                  </a:cubicBezTo>
                  <a:cubicBezTo>
                    <a:pt x="8352" y="588"/>
                    <a:pt x="8332" y="588"/>
                    <a:pt x="8312" y="589"/>
                  </a:cubicBezTo>
                  <a:cubicBezTo>
                    <a:pt x="7902" y="604"/>
                    <a:pt x="7445" y="747"/>
                    <a:pt x="6876" y="1047"/>
                  </a:cubicBezTo>
                  <a:lnTo>
                    <a:pt x="6874" y="1049"/>
                  </a:lnTo>
                  <a:cubicBezTo>
                    <a:pt x="6751" y="1115"/>
                    <a:pt x="6629" y="1188"/>
                    <a:pt x="6507" y="1262"/>
                  </a:cubicBezTo>
                  <a:cubicBezTo>
                    <a:pt x="6118" y="746"/>
                    <a:pt x="5751" y="410"/>
                    <a:pt x="5358" y="200"/>
                  </a:cubicBezTo>
                  <a:cubicBezTo>
                    <a:pt x="5183" y="110"/>
                    <a:pt x="5003" y="43"/>
                    <a:pt x="4820" y="5"/>
                  </a:cubicBezTo>
                  <a:cubicBezTo>
                    <a:pt x="4806" y="2"/>
                    <a:pt x="4791" y="0"/>
                    <a:pt x="47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2713;p74"/>
            <p:cNvSpPr/>
            <p:nvPr/>
          </p:nvSpPr>
          <p:spPr>
            <a:xfrm>
              <a:off x="6877602" y="3564074"/>
              <a:ext cx="12398" cy="20150"/>
            </a:xfrm>
            <a:custGeom>
              <a:avLst/>
              <a:gdLst/>
              <a:ahLst/>
              <a:cxnLst/>
              <a:rect l="l" t="t" r="r" b="b"/>
              <a:pathLst>
                <a:path w="411" h="668" extrusionOk="0">
                  <a:moveTo>
                    <a:pt x="205" y="0"/>
                  </a:moveTo>
                  <a:cubicBezTo>
                    <a:pt x="93" y="0"/>
                    <a:pt x="1" y="92"/>
                    <a:pt x="1" y="204"/>
                  </a:cubicBezTo>
                  <a:lnTo>
                    <a:pt x="1" y="462"/>
                  </a:lnTo>
                  <a:cubicBezTo>
                    <a:pt x="1" y="574"/>
                    <a:pt x="93" y="667"/>
                    <a:pt x="205" y="667"/>
                  </a:cubicBezTo>
                  <a:cubicBezTo>
                    <a:pt x="320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2714;p74"/>
            <p:cNvSpPr/>
            <p:nvPr/>
          </p:nvSpPr>
          <p:spPr>
            <a:xfrm>
              <a:off x="6958291" y="3564074"/>
              <a:ext cx="12428" cy="20150"/>
            </a:xfrm>
            <a:custGeom>
              <a:avLst/>
              <a:gdLst/>
              <a:ahLst/>
              <a:cxnLst/>
              <a:rect l="l" t="t" r="r" b="b"/>
              <a:pathLst>
                <a:path w="412" h="668" extrusionOk="0">
                  <a:moveTo>
                    <a:pt x="206" y="0"/>
                  </a:moveTo>
                  <a:cubicBezTo>
                    <a:pt x="92" y="0"/>
                    <a:pt x="0" y="92"/>
                    <a:pt x="0" y="204"/>
                  </a:cubicBezTo>
                  <a:lnTo>
                    <a:pt x="0" y="462"/>
                  </a:lnTo>
                  <a:cubicBezTo>
                    <a:pt x="0" y="577"/>
                    <a:pt x="93" y="667"/>
                    <a:pt x="206" y="667"/>
                  </a:cubicBezTo>
                  <a:cubicBezTo>
                    <a:pt x="318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18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2715;p74"/>
            <p:cNvSpPr/>
            <p:nvPr/>
          </p:nvSpPr>
          <p:spPr>
            <a:xfrm>
              <a:off x="6906529" y="3571555"/>
              <a:ext cx="35172" cy="17315"/>
            </a:xfrm>
            <a:custGeom>
              <a:avLst/>
              <a:gdLst/>
              <a:ahLst/>
              <a:cxnLst/>
              <a:rect l="l" t="t" r="r" b="b"/>
              <a:pathLst>
                <a:path w="1166" h="574" extrusionOk="0">
                  <a:moveTo>
                    <a:pt x="936" y="0"/>
                  </a:moveTo>
                  <a:cubicBezTo>
                    <a:pt x="878" y="0"/>
                    <a:pt x="822" y="24"/>
                    <a:pt x="781" y="72"/>
                  </a:cubicBezTo>
                  <a:cubicBezTo>
                    <a:pt x="731" y="129"/>
                    <a:pt x="659" y="162"/>
                    <a:pt x="583" y="162"/>
                  </a:cubicBezTo>
                  <a:cubicBezTo>
                    <a:pt x="508" y="162"/>
                    <a:pt x="435" y="129"/>
                    <a:pt x="385" y="72"/>
                  </a:cubicBezTo>
                  <a:cubicBezTo>
                    <a:pt x="345" y="25"/>
                    <a:pt x="287" y="1"/>
                    <a:pt x="229" y="1"/>
                  </a:cubicBezTo>
                  <a:cubicBezTo>
                    <a:pt x="181" y="1"/>
                    <a:pt x="133" y="17"/>
                    <a:pt x="95" y="51"/>
                  </a:cubicBezTo>
                  <a:cubicBezTo>
                    <a:pt x="9" y="125"/>
                    <a:pt x="0" y="257"/>
                    <a:pt x="74" y="341"/>
                  </a:cubicBezTo>
                  <a:cubicBezTo>
                    <a:pt x="202" y="487"/>
                    <a:pt x="386" y="573"/>
                    <a:pt x="583" y="573"/>
                  </a:cubicBezTo>
                  <a:cubicBezTo>
                    <a:pt x="780" y="573"/>
                    <a:pt x="965" y="489"/>
                    <a:pt x="1092" y="341"/>
                  </a:cubicBezTo>
                  <a:cubicBezTo>
                    <a:pt x="1166" y="257"/>
                    <a:pt x="1159" y="125"/>
                    <a:pt x="1071" y="51"/>
                  </a:cubicBezTo>
                  <a:cubicBezTo>
                    <a:pt x="1032" y="17"/>
                    <a:pt x="984" y="0"/>
                    <a:pt x="93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2702;p74"/>
          <p:cNvGrpSpPr/>
          <p:nvPr/>
        </p:nvGrpSpPr>
        <p:grpSpPr>
          <a:xfrm>
            <a:off x="-3256" y="3219110"/>
            <a:ext cx="485418" cy="652908"/>
            <a:chOff x="6780081" y="3445529"/>
            <a:chExt cx="288981" cy="423848"/>
          </a:xfrm>
        </p:grpSpPr>
        <p:sp>
          <p:nvSpPr>
            <p:cNvPr id="779" name="Google Shape;2703;p74"/>
            <p:cNvSpPr/>
            <p:nvPr/>
          </p:nvSpPr>
          <p:spPr>
            <a:xfrm>
              <a:off x="6785571" y="3469479"/>
              <a:ext cx="175500" cy="216343"/>
            </a:xfrm>
            <a:custGeom>
              <a:avLst/>
              <a:gdLst/>
              <a:ahLst/>
              <a:cxnLst/>
              <a:rect l="l" t="t" r="r" b="b"/>
              <a:pathLst>
                <a:path w="5818" h="7172" extrusionOk="0">
                  <a:moveTo>
                    <a:pt x="989" y="1"/>
                  </a:moveTo>
                  <a:cubicBezTo>
                    <a:pt x="854" y="1"/>
                    <a:pt x="723" y="18"/>
                    <a:pt x="598" y="55"/>
                  </a:cubicBezTo>
                  <a:cubicBezTo>
                    <a:pt x="489" y="160"/>
                    <a:pt x="400" y="283"/>
                    <a:pt x="324" y="422"/>
                  </a:cubicBezTo>
                  <a:cubicBezTo>
                    <a:pt x="135" y="777"/>
                    <a:pt x="49" y="1240"/>
                    <a:pt x="27" y="1806"/>
                  </a:cubicBezTo>
                  <a:cubicBezTo>
                    <a:pt x="0" y="2738"/>
                    <a:pt x="153" y="3957"/>
                    <a:pt x="613" y="5121"/>
                  </a:cubicBezTo>
                  <a:cubicBezTo>
                    <a:pt x="1065" y="6297"/>
                    <a:pt x="1994" y="6890"/>
                    <a:pt x="2793" y="7088"/>
                  </a:cubicBezTo>
                  <a:cubicBezTo>
                    <a:pt x="3025" y="7146"/>
                    <a:pt x="3248" y="7171"/>
                    <a:pt x="3460" y="7171"/>
                  </a:cubicBezTo>
                  <a:cubicBezTo>
                    <a:pt x="3711" y="7171"/>
                    <a:pt x="3947" y="7136"/>
                    <a:pt x="4166" y="7077"/>
                  </a:cubicBezTo>
                  <a:cubicBezTo>
                    <a:pt x="4306" y="7040"/>
                    <a:pt x="4442" y="6992"/>
                    <a:pt x="4570" y="6936"/>
                  </a:cubicBezTo>
                  <a:cubicBezTo>
                    <a:pt x="4680" y="6853"/>
                    <a:pt x="4790" y="6762"/>
                    <a:pt x="4893" y="6658"/>
                  </a:cubicBezTo>
                  <a:cubicBezTo>
                    <a:pt x="5191" y="6359"/>
                    <a:pt x="5444" y="5978"/>
                    <a:pt x="5590" y="5475"/>
                  </a:cubicBezTo>
                  <a:cubicBezTo>
                    <a:pt x="5818" y="4683"/>
                    <a:pt x="5768" y="3583"/>
                    <a:pt x="4976" y="2601"/>
                  </a:cubicBezTo>
                  <a:cubicBezTo>
                    <a:pt x="4198" y="1620"/>
                    <a:pt x="3218" y="881"/>
                    <a:pt x="2398" y="437"/>
                  </a:cubicBezTo>
                  <a:cubicBezTo>
                    <a:pt x="1898" y="173"/>
                    <a:pt x="1451" y="15"/>
                    <a:pt x="1051" y="2"/>
                  </a:cubicBezTo>
                  <a:cubicBezTo>
                    <a:pt x="1030" y="1"/>
                    <a:pt x="1009" y="1"/>
                    <a:pt x="989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2704;p74"/>
            <p:cNvSpPr/>
            <p:nvPr/>
          </p:nvSpPr>
          <p:spPr>
            <a:xfrm>
              <a:off x="6887254" y="3469479"/>
              <a:ext cx="175470" cy="216343"/>
            </a:xfrm>
            <a:custGeom>
              <a:avLst/>
              <a:gdLst/>
              <a:ahLst/>
              <a:cxnLst/>
              <a:rect l="l" t="t" r="r" b="b"/>
              <a:pathLst>
                <a:path w="5817" h="7172" extrusionOk="0">
                  <a:moveTo>
                    <a:pt x="4828" y="1"/>
                  </a:moveTo>
                  <a:cubicBezTo>
                    <a:pt x="4808" y="1"/>
                    <a:pt x="4787" y="1"/>
                    <a:pt x="4766" y="2"/>
                  </a:cubicBezTo>
                  <a:cubicBezTo>
                    <a:pt x="4365" y="15"/>
                    <a:pt x="3920" y="173"/>
                    <a:pt x="3419" y="437"/>
                  </a:cubicBezTo>
                  <a:cubicBezTo>
                    <a:pt x="2598" y="881"/>
                    <a:pt x="1620" y="1620"/>
                    <a:pt x="842" y="2601"/>
                  </a:cubicBezTo>
                  <a:cubicBezTo>
                    <a:pt x="51" y="3583"/>
                    <a:pt x="0" y="4683"/>
                    <a:pt x="228" y="5475"/>
                  </a:cubicBezTo>
                  <a:cubicBezTo>
                    <a:pt x="373" y="5978"/>
                    <a:pt x="628" y="6359"/>
                    <a:pt x="925" y="6658"/>
                  </a:cubicBezTo>
                  <a:cubicBezTo>
                    <a:pt x="1028" y="6762"/>
                    <a:pt x="1138" y="6853"/>
                    <a:pt x="1249" y="6936"/>
                  </a:cubicBezTo>
                  <a:cubicBezTo>
                    <a:pt x="1376" y="6992"/>
                    <a:pt x="1511" y="7040"/>
                    <a:pt x="1651" y="7077"/>
                  </a:cubicBezTo>
                  <a:cubicBezTo>
                    <a:pt x="1872" y="7136"/>
                    <a:pt x="2107" y="7171"/>
                    <a:pt x="2358" y="7171"/>
                  </a:cubicBezTo>
                  <a:cubicBezTo>
                    <a:pt x="2570" y="7171"/>
                    <a:pt x="2792" y="7146"/>
                    <a:pt x="3025" y="7088"/>
                  </a:cubicBezTo>
                  <a:cubicBezTo>
                    <a:pt x="3824" y="6890"/>
                    <a:pt x="4751" y="6297"/>
                    <a:pt x="5206" y="5121"/>
                  </a:cubicBezTo>
                  <a:cubicBezTo>
                    <a:pt x="5666" y="3957"/>
                    <a:pt x="5816" y="2738"/>
                    <a:pt x="5791" y="1806"/>
                  </a:cubicBezTo>
                  <a:cubicBezTo>
                    <a:pt x="5769" y="1240"/>
                    <a:pt x="5682" y="777"/>
                    <a:pt x="5494" y="422"/>
                  </a:cubicBezTo>
                  <a:cubicBezTo>
                    <a:pt x="5417" y="283"/>
                    <a:pt x="5328" y="160"/>
                    <a:pt x="5220" y="55"/>
                  </a:cubicBezTo>
                  <a:cubicBezTo>
                    <a:pt x="5094" y="18"/>
                    <a:pt x="4964" y="1"/>
                    <a:pt x="4828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2705;p74"/>
            <p:cNvSpPr/>
            <p:nvPr/>
          </p:nvSpPr>
          <p:spPr>
            <a:xfrm>
              <a:off x="6794258" y="3700024"/>
              <a:ext cx="128684" cy="110615"/>
            </a:xfrm>
            <a:custGeom>
              <a:avLst/>
              <a:gdLst/>
              <a:ahLst/>
              <a:cxnLst/>
              <a:rect l="l" t="t" r="r" b="b"/>
              <a:pathLst>
                <a:path w="4266" h="3667" extrusionOk="0">
                  <a:moveTo>
                    <a:pt x="1189" y="1"/>
                  </a:moveTo>
                  <a:cubicBezTo>
                    <a:pt x="976" y="1"/>
                    <a:pt x="774" y="30"/>
                    <a:pt x="591" y="90"/>
                  </a:cubicBezTo>
                  <a:cubicBezTo>
                    <a:pt x="414" y="148"/>
                    <a:pt x="252" y="235"/>
                    <a:pt x="116" y="349"/>
                  </a:cubicBezTo>
                  <a:cubicBezTo>
                    <a:pt x="47" y="515"/>
                    <a:pt x="13" y="694"/>
                    <a:pt x="10" y="880"/>
                  </a:cubicBezTo>
                  <a:cubicBezTo>
                    <a:pt x="1" y="1596"/>
                    <a:pt x="458" y="2427"/>
                    <a:pt x="1263" y="3018"/>
                  </a:cubicBezTo>
                  <a:cubicBezTo>
                    <a:pt x="1848" y="3448"/>
                    <a:pt x="2502" y="3666"/>
                    <a:pt x="3077" y="3666"/>
                  </a:cubicBezTo>
                  <a:cubicBezTo>
                    <a:pt x="3289" y="3666"/>
                    <a:pt x="3491" y="3637"/>
                    <a:pt x="3675" y="3577"/>
                  </a:cubicBezTo>
                  <a:cubicBezTo>
                    <a:pt x="3853" y="3518"/>
                    <a:pt x="4014" y="3432"/>
                    <a:pt x="4150" y="3318"/>
                  </a:cubicBezTo>
                  <a:cubicBezTo>
                    <a:pt x="4218" y="3152"/>
                    <a:pt x="4253" y="2973"/>
                    <a:pt x="4255" y="2787"/>
                  </a:cubicBezTo>
                  <a:cubicBezTo>
                    <a:pt x="4265" y="2072"/>
                    <a:pt x="3807" y="1238"/>
                    <a:pt x="3004" y="650"/>
                  </a:cubicBezTo>
                  <a:cubicBezTo>
                    <a:pt x="2418" y="219"/>
                    <a:pt x="1764" y="1"/>
                    <a:pt x="1189" y="1"/>
                  </a:cubicBezTo>
                  <a:close/>
                </a:path>
              </a:pathLst>
            </a:custGeom>
            <a:solidFill>
              <a:srgbClr val="9EC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2706;p74"/>
            <p:cNvSpPr/>
            <p:nvPr/>
          </p:nvSpPr>
          <p:spPr>
            <a:xfrm>
              <a:off x="6925231" y="3700024"/>
              <a:ext cx="128654" cy="110615"/>
            </a:xfrm>
            <a:custGeom>
              <a:avLst/>
              <a:gdLst/>
              <a:ahLst/>
              <a:cxnLst/>
              <a:rect l="l" t="t" r="r" b="b"/>
              <a:pathLst>
                <a:path w="4265" h="3667" extrusionOk="0">
                  <a:moveTo>
                    <a:pt x="3077" y="1"/>
                  </a:moveTo>
                  <a:cubicBezTo>
                    <a:pt x="2502" y="1"/>
                    <a:pt x="1847" y="219"/>
                    <a:pt x="1260" y="650"/>
                  </a:cubicBezTo>
                  <a:cubicBezTo>
                    <a:pt x="459" y="1238"/>
                    <a:pt x="0" y="2072"/>
                    <a:pt x="9" y="2787"/>
                  </a:cubicBezTo>
                  <a:cubicBezTo>
                    <a:pt x="11" y="2973"/>
                    <a:pt x="46" y="3152"/>
                    <a:pt x="114" y="3318"/>
                  </a:cubicBezTo>
                  <a:cubicBezTo>
                    <a:pt x="252" y="3432"/>
                    <a:pt x="413" y="3518"/>
                    <a:pt x="590" y="3577"/>
                  </a:cubicBezTo>
                  <a:cubicBezTo>
                    <a:pt x="774" y="3637"/>
                    <a:pt x="976" y="3666"/>
                    <a:pt x="1189" y="3666"/>
                  </a:cubicBezTo>
                  <a:cubicBezTo>
                    <a:pt x="1764" y="3666"/>
                    <a:pt x="2418" y="3448"/>
                    <a:pt x="3003" y="3018"/>
                  </a:cubicBezTo>
                  <a:cubicBezTo>
                    <a:pt x="3806" y="2427"/>
                    <a:pt x="4265" y="1596"/>
                    <a:pt x="4254" y="880"/>
                  </a:cubicBezTo>
                  <a:cubicBezTo>
                    <a:pt x="4253" y="694"/>
                    <a:pt x="4217" y="515"/>
                    <a:pt x="4149" y="349"/>
                  </a:cubicBezTo>
                  <a:cubicBezTo>
                    <a:pt x="4013" y="235"/>
                    <a:pt x="3852" y="148"/>
                    <a:pt x="3674" y="90"/>
                  </a:cubicBezTo>
                  <a:cubicBezTo>
                    <a:pt x="3491" y="30"/>
                    <a:pt x="3289" y="1"/>
                    <a:pt x="3077" y="1"/>
                  </a:cubicBezTo>
                  <a:close/>
                </a:path>
              </a:pathLst>
            </a:custGeom>
            <a:solidFill>
              <a:srgbClr val="529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2707;p74"/>
            <p:cNvSpPr/>
            <p:nvPr/>
          </p:nvSpPr>
          <p:spPr>
            <a:xfrm>
              <a:off x="6902366" y="3647357"/>
              <a:ext cx="43619" cy="215891"/>
            </a:xfrm>
            <a:custGeom>
              <a:avLst/>
              <a:gdLst/>
              <a:ahLst/>
              <a:cxnLst/>
              <a:rect l="l" t="t" r="r" b="b"/>
              <a:pathLst>
                <a:path w="1446" h="7157" extrusionOk="0">
                  <a:moveTo>
                    <a:pt x="453" y="1"/>
                  </a:moveTo>
                  <a:cubicBezTo>
                    <a:pt x="202" y="1"/>
                    <a:pt x="1" y="205"/>
                    <a:pt x="1" y="453"/>
                  </a:cubicBezTo>
                  <a:lnTo>
                    <a:pt x="1" y="6703"/>
                  </a:lnTo>
                  <a:cubicBezTo>
                    <a:pt x="1" y="6954"/>
                    <a:pt x="204" y="7157"/>
                    <a:pt x="453" y="7157"/>
                  </a:cubicBezTo>
                  <a:lnTo>
                    <a:pt x="993" y="7157"/>
                  </a:lnTo>
                  <a:cubicBezTo>
                    <a:pt x="1243" y="7157"/>
                    <a:pt x="1445" y="6954"/>
                    <a:pt x="1446" y="6703"/>
                  </a:cubicBezTo>
                  <a:lnTo>
                    <a:pt x="1446" y="453"/>
                  </a:lnTo>
                  <a:cubicBezTo>
                    <a:pt x="1446" y="202"/>
                    <a:pt x="1243" y="1"/>
                    <a:pt x="993" y="1"/>
                  </a:cubicBezTo>
                  <a:close/>
                </a:path>
              </a:pathLst>
            </a:custGeom>
            <a:solidFill>
              <a:srgbClr val="F3E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2708;p74"/>
            <p:cNvSpPr/>
            <p:nvPr/>
          </p:nvSpPr>
          <p:spPr>
            <a:xfrm>
              <a:off x="6902366" y="3647418"/>
              <a:ext cx="43619" cy="80782"/>
            </a:xfrm>
            <a:custGeom>
              <a:avLst/>
              <a:gdLst/>
              <a:ahLst/>
              <a:cxnLst/>
              <a:rect l="l" t="t" r="r" b="b"/>
              <a:pathLst>
                <a:path w="1446" h="2678" extrusionOk="0">
                  <a:moveTo>
                    <a:pt x="723" y="0"/>
                  </a:moveTo>
                  <a:cubicBezTo>
                    <a:pt x="452" y="0"/>
                    <a:pt x="202" y="117"/>
                    <a:pt x="10" y="309"/>
                  </a:cubicBezTo>
                  <a:cubicBezTo>
                    <a:pt x="4" y="343"/>
                    <a:pt x="1" y="377"/>
                    <a:pt x="1" y="413"/>
                  </a:cubicBezTo>
                  <a:lnTo>
                    <a:pt x="1" y="2359"/>
                  </a:lnTo>
                  <a:cubicBezTo>
                    <a:pt x="195" y="2558"/>
                    <a:pt x="448" y="2678"/>
                    <a:pt x="723" y="2678"/>
                  </a:cubicBezTo>
                  <a:cubicBezTo>
                    <a:pt x="999" y="2678"/>
                    <a:pt x="1251" y="2558"/>
                    <a:pt x="1446" y="2359"/>
                  </a:cubicBezTo>
                  <a:lnTo>
                    <a:pt x="1446" y="413"/>
                  </a:lnTo>
                  <a:cubicBezTo>
                    <a:pt x="1446" y="377"/>
                    <a:pt x="1443" y="343"/>
                    <a:pt x="1437" y="309"/>
                  </a:cubicBezTo>
                  <a:cubicBezTo>
                    <a:pt x="1243" y="117"/>
                    <a:pt x="995" y="0"/>
                    <a:pt x="723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2709;p74"/>
            <p:cNvSpPr/>
            <p:nvPr/>
          </p:nvSpPr>
          <p:spPr>
            <a:xfrm>
              <a:off x="6829429" y="3451773"/>
              <a:ext cx="189466" cy="233990"/>
            </a:xfrm>
            <a:custGeom>
              <a:avLst/>
              <a:gdLst/>
              <a:ahLst/>
              <a:cxnLst/>
              <a:rect l="l" t="t" r="r" b="b"/>
              <a:pathLst>
                <a:path w="6281" h="7757" extrusionOk="0">
                  <a:moveTo>
                    <a:pt x="3141" y="0"/>
                  </a:moveTo>
                  <a:cubicBezTo>
                    <a:pt x="2971" y="36"/>
                    <a:pt x="2811" y="95"/>
                    <a:pt x="2656" y="176"/>
                  </a:cubicBezTo>
                  <a:cubicBezTo>
                    <a:pt x="2261" y="383"/>
                    <a:pt x="1906" y="735"/>
                    <a:pt x="1555" y="1203"/>
                  </a:cubicBezTo>
                  <a:cubicBezTo>
                    <a:pt x="991" y="1979"/>
                    <a:pt x="437" y="3081"/>
                    <a:pt x="225" y="4293"/>
                  </a:cubicBezTo>
                  <a:cubicBezTo>
                    <a:pt x="0" y="5507"/>
                    <a:pt x="586" y="6463"/>
                    <a:pt x="1273" y="7019"/>
                  </a:cubicBezTo>
                  <a:cubicBezTo>
                    <a:pt x="1710" y="7374"/>
                    <a:pt x="2185" y="7573"/>
                    <a:pt x="2656" y="7680"/>
                  </a:cubicBezTo>
                  <a:cubicBezTo>
                    <a:pt x="2818" y="7717"/>
                    <a:pt x="2981" y="7741"/>
                    <a:pt x="3141" y="7757"/>
                  </a:cubicBezTo>
                  <a:cubicBezTo>
                    <a:pt x="3300" y="7741"/>
                    <a:pt x="3463" y="7717"/>
                    <a:pt x="3626" y="7680"/>
                  </a:cubicBezTo>
                  <a:cubicBezTo>
                    <a:pt x="4095" y="7573"/>
                    <a:pt x="4571" y="7372"/>
                    <a:pt x="5009" y="7019"/>
                  </a:cubicBezTo>
                  <a:cubicBezTo>
                    <a:pt x="5695" y="6463"/>
                    <a:pt x="6281" y="5507"/>
                    <a:pt x="6055" y="4293"/>
                  </a:cubicBezTo>
                  <a:cubicBezTo>
                    <a:pt x="5845" y="3083"/>
                    <a:pt x="5290" y="1979"/>
                    <a:pt x="4726" y="1203"/>
                  </a:cubicBezTo>
                  <a:cubicBezTo>
                    <a:pt x="4374" y="735"/>
                    <a:pt x="4021" y="383"/>
                    <a:pt x="3626" y="176"/>
                  </a:cubicBezTo>
                  <a:cubicBezTo>
                    <a:pt x="3471" y="95"/>
                    <a:pt x="3309" y="36"/>
                    <a:pt x="3141" y="0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2710;p74"/>
            <p:cNvSpPr/>
            <p:nvPr/>
          </p:nvSpPr>
          <p:spPr>
            <a:xfrm>
              <a:off x="68538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2711;p74"/>
            <p:cNvSpPr/>
            <p:nvPr/>
          </p:nvSpPr>
          <p:spPr>
            <a:xfrm>
              <a:off x="69566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2712;p74"/>
            <p:cNvSpPr/>
            <p:nvPr/>
          </p:nvSpPr>
          <p:spPr>
            <a:xfrm>
              <a:off x="6780081" y="3445529"/>
              <a:ext cx="288981" cy="423848"/>
            </a:xfrm>
            <a:custGeom>
              <a:avLst/>
              <a:gdLst/>
              <a:ahLst/>
              <a:cxnLst/>
              <a:rect l="l" t="t" r="r" b="b"/>
              <a:pathLst>
                <a:path w="9580" h="14051" extrusionOk="0">
                  <a:moveTo>
                    <a:pt x="8379" y="1002"/>
                  </a:moveTo>
                  <a:cubicBezTo>
                    <a:pt x="8479" y="1002"/>
                    <a:pt x="8577" y="1014"/>
                    <a:pt x="8670" y="1034"/>
                  </a:cubicBezTo>
                  <a:cubicBezTo>
                    <a:pt x="8745" y="1114"/>
                    <a:pt x="8812" y="1207"/>
                    <a:pt x="8867" y="1312"/>
                  </a:cubicBezTo>
                  <a:cubicBezTo>
                    <a:pt x="9028" y="1612"/>
                    <a:pt x="9118" y="2037"/>
                    <a:pt x="9140" y="2606"/>
                  </a:cubicBezTo>
                  <a:cubicBezTo>
                    <a:pt x="9168" y="3671"/>
                    <a:pt x="8961" y="4849"/>
                    <a:pt x="8568" y="5840"/>
                  </a:cubicBezTo>
                  <a:cubicBezTo>
                    <a:pt x="8052" y="7174"/>
                    <a:pt x="6972" y="7572"/>
                    <a:pt x="6529" y="7681"/>
                  </a:cubicBezTo>
                  <a:cubicBezTo>
                    <a:pt x="6438" y="7704"/>
                    <a:pt x="6345" y="7721"/>
                    <a:pt x="6253" y="7735"/>
                  </a:cubicBezTo>
                  <a:cubicBezTo>
                    <a:pt x="6438" y="7635"/>
                    <a:pt x="6611" y="7519"/>
                    <a:pt x="6774" y="7385"/>
                  </a:cubicBezTo>
                  <a:cubicBezTo>
                    <a:pt x="7177" y="7059"/>
                    <a:pt x="7497" y="6646"/>
                    <a:pt x="7697" y="6193"/>
                  </a:cubicBezTo>
                  <a:cubicBezTo>
                    <a:pt x="7939" y="5647"/>
                    <a:pt x="8004" y="5065"/>
                    <a:pt x="7893" y="4461"/>
                  </a:cubicBezTo>
                  <a:cubicBezTo>
                    <a:pt x="7725" y="3495"/>
                    <a:pt x="7310" y="2472"/>
                    <a:pt x="6741" y="1602"/>
                  </a:cubicBezTo>
                  <a:cubicBezTo>
                    <a:pt x="6852" y="1535"/>
                    <a:pt x="6961" y="1472"/>
                    <a:pt x="7069" y="1413"/>
                  </a:cubicBezTo>
                  <a:cubicBezTo>
                    <a:pt x="7575" y="1149"/>
                    <a:pt x="7985" y="1013"/>
                    <a:pt x="8330" y="1003"/>
                  </a:cubicBezTo>
                  <a:cubicBezTo>
                    <a:pt x="8346" y="1002"/>
                    <a:pt x="8362" y="1002"/>
                    <a:pt x="8379" y="1002"/>
                  </a:cubicBezTo>
                  <a:close/>
                  <a:moveTo>
                    <a:pt x="4777" y="419"/>
                  </a:moveTo>
                  <a:cubicBezTo>
                    <a:pt x="4910" y="450"/>
                    <a:pt x="5038" y="499"/>
                    <a:pt x="5166" y="567"/>
                  </a:cubicBezTo>
                  <a:cubicBezTo>
                    <a:pt x="5509" y="747"/>
                    <a:pt x="5837" y="1055"/>
                    <a:pt x="6195" y="1531"/>
                  </a:cubicBezTo>
                  <a:cubicBezTo>
                    <a:pt x="6837" y="2416"/>
                    <a:pt x="7309" y="3510"/>
                    <a:pt x="7488" y="4534"/>
                  </a:cubicBezTo>
                  <a:lnTo>
                    <a:pt x="7488" y="4537"/>
                  </a:lnTo>
                  <a:cubicBezTo>
                    <a:pt x="7741" y="5900"/>
                    <a:pt x="6890" y="6760"/>
                    <a:pt x="6513" y="7066"/>
                  </a:cubicBezTo>
                  <a:cubicBezTo>
                    <a:pt x="6142" y="7366"/>
                    <a:pt x="5704" y="7576"/>
                    <a:pt x="5216" y="7684"/>
                  </a:cubicBezTo>
                  <a:cubicBezTo>
                    <a:pt x="5077" y="7717"/>
                    <a:pt x="4929" y="7740"/>
                    <a:pt x="4775" y="7757"/>
                  </a:cubicBezTo>
                  <a:cubicBezTo>
                    <a:pt x="4621" y="7740"/>
                    <a:pt x="4473" y="7717"/>
                    <a:pt x="4336" y="7684"/>
                  </a:cubicBezTo>
                  <a:cubicBezTo>
                    <a:pt x="3845" y="7576"/>
                    <a:pt x="3408" y="7366"/>
                    <a:pt x="3037" y="7066"/>
                  </a:cubicBezTo>
                  <a:cubicBezTo>
                    <a:pt x="2660" y="6760"/>
                    <a:pt x="1811" y="5900"/>
                    <a:pt x="2065" y="4534"/>
                  </a:cubicBezTo>
                  <a:cubicBezTo>
                    <a:pt x="2244" y="3510"/>
                    <a:pt x="2716" y="2416"/>
                    <a:pt x="3357" y="1531"/>
                  </a:cubicBezTo>
                  <a:cubicBezTo>
                    <a:pt x="3716" y="1055"/>
                    <a:pt x="4043" y="747"/>
                    <a:pt x="4388" y="567"/>
                  </a:cubicBezTo>
                  <a:cubicBezTo>
                    <a:pt x="4513" y="500"/>
                    <a:pt x="4644" y="450"/>
                    <a:pt x="4777" y="419"/>
                  </a:cubicBezTo>
                  <a:close/>
                  <a:moveTo>
                    <a:pt x="1655" y="8646"/>
                  </a:moveTo>
                  <a:cubicBezTo>
                    <a:pt x="2199" y="8646"/>
                    <a:pt x="2819" y="8862"/>
                    <a:pt x="3352" y="9255"/>
                  </a:cubicBezTo>
                  <a:cubicBezTo>
                    <a:pt x="3534" y="9390"/>
                    <a:pt x="3701" y="9539"/>
                    <a:pt x="3849" y="9702"/>
                  </a:cubicBezTo>
                  <a:lnTo>
                    <a:pt x="3849" y="10935"/>
                  </a:lnTo>
                  <a:lnTo>
                    <a:pt x="2129" y="9671"/>
                  </a:lnTo>
                  <a:cubicBezTo>
                    <a:pt x="2093" y="9644"/>
                    <a:pt x="2050" y="9631"/>
                    <a:pt x="2007" y="9631"/>
                  </a:cubicBezTo>
                  <a:cubicBezTo>
                    <a:pt x="1945" y="9631"/>
                    <a:pt x="1882" y="9660"/>
                    <a:pt x="1841" y="9715"/>
                  </a:cubicBezTo>
                  <a:cubicBezTo>
                    <a:pt x="1774" y="9805"/>
                    <a:pt x="1793" y="9936"/>
                    <a:pt x="1885" y="10004"/>
                  </a:cubicBezTo>
                  <a:lnTo>
                    <a:pt x="3849" y="11447"/>
                  </a:lnTo>
                  <a:lnTo>
                    <a:pt x="3849" y="11878"/>
                  </a:lnTo>
                  <a:cubicBezTo>
                    <a:pt x="3754" y="11893"/>
                    <a:pt x="3655" y="11900"/>
                    <a:pt x="3553" y="11900"/>
                  </a:cubicBezTo>
                  <a:cubicBezTo>
                    <a:pt x="3007" y="11900"/>
                    <a:pt x="2390" y="11685"/>
                    <a:pt x="1852" y="11290"/>
                  </a:cubicBezTo>
                  <a:cubicBezTo>
                    <a:pt x="1135" y="10764"/>
                    <a:pt x="676" y="9990"/>
                    <a:pt x="684" y="9322"/>
                  </a:cubicBezTo>
                  <a:cubicBezTo>
                    <a:pt x="685" y="9175"/>
                    <a:pt x="709" y="9038"/>
                    <a:pt x="756" y="8915"/>
                  </a:cubicBezTo>
                  <a:cubicBezTo>
                    <a:pt x="861" y="8834"/>
                    <a:pt x="986" y="8770"/>
                    <a:pt x="1123" y="8726"/>
                  </a:cubicBezTo>
                  <a:cubicBezTo>
                    <a:pt x="1287" y="8672"/>
                    <a:pt x="1466" y="8646"/>
                    <a:pt x="1655" y="8646"/>
                  </a:cubicBezTo>
                  <a:close/>
                  <a:moveTo>
                    <a:pt x="5263" y="8097"/>
                  </a:moveTo>
                  <a:cubicBezTo>
                    <a:pt x="5272" y="8098"/>
                    <a:pt x="5284" y="8101"/>
                    <a:pt x="5293" y="8104"/>
                  </a:cubicBezTo>
                  <a:lnTo>
                    <a:pt x="5293" y="13397"/>
                  </a:lnTo>
                  <a:cubicBezTo>
                    <a:pt x="5293" y="13533"/>
                    <a:pt x="5182" y="13642"/>
                    <a:pt x="5047" y="13642"/>
                  </a:cubicBezTo>
                  <a:lnTo>
                    <a:pt x="4507" y="13642"/>
                  </a:lnTo>
                  <a:cubicBezTo>
                    <a:pt x="4370" y="13642"/>
                    <a:pt x="4262" y="13531"/>
                    <a:pt x="4262" y="13397"/>
                  </a:cubicBezTo>
                  <a:lnTo>
                    <a:pt x="4262" y="8104"/>
                  </a:lnTo>
                  <a:cubicBezTo>
                    <a:pt x="4271" y="8103"/>
                    <a:pt x="4281" y="8101"/>
                    <a:pt x="4292" y="8097"/>
                  </a:cubicBezTo>
                  <a:cubicBezTo>
                    <a:pt x="4441" y="8128"/>
                    <a:pt x="4596" y="8155"/>
                    <a:pt x="4757" y="8169"/>
                  </a:cubicBezTo>
                  <a:cubicBezTo>
                    <a:pt x="4765" y="8169"/>
                    <a:pt x="4772" y="8171"/>
                    <a:pt x="4777" y="8171"/>
                  </a:cubicBezTo>
                  <a:cubicBezTo>
                    <a:pt x="4784" y="8171"/>
                    <a:pt x="4791" y="8171"/>
                    <a:pt x="4797" y="8169"/>
                  </a:cubicBezTo>
                  <a:cubicBezTo>
                    <a:pt x="4959" y="8153"/>
                    <a:pt x="5114" y="8128"/>
                    <a:pt x="5263" y="8097"/>
                  </a:cubicBezTo>
                  <a:close/>
                  <a:moveTo>
                    <a:pt x="4777" y="0"/>
                  </a:moveTo>
                  <a:cubicBezTo>
                    <a:pt x="4762" y="0"/>
                    <a:pt x="4748" y="2"/>
                    <a:pt x="4734" y="5"/>
                  </a:cubicBezTo>
                  <a:cubicBezTo>
                    <a:pt x="4552" y="43"/>
                    <a:pt x="4370" y="108"/>
                    <a:pt x="4197" y="200"/>
                  </a:cubicBezTo>
                  <a:cubicBezTo>
                    <a:pt x="3803" y="407"/>
                    <a:pt x="3437" y="746"/>
                    <a:pt x="3046" y="1262"/>
                  </a:cubicBezTo>
                  <a:cubicBezTo>
                    <a:pt x="2925" y="1188"/>
                    <a:pt x="2802" y="1115"/>
                    <a:pt x="2681" y="1049"/>
                  </a:cubicBezTo>
                  <a:cubicBezTo>
                    <a:pt x="2681" y="1049"/>
                    <a:pt x="2678" y="1049"/>
                    <a:pt x="2678" y="1047"/>
                  </a:cubicBezTo>
                  <a:cubicBezTo>
                    <a:pt x="2108" y="749"/>
                    <a:pt x="1653" y="604"/>
                    <a:pt x="1242" y="589"/>
                  </a:cubicBezTo>
                  <a:cubicBezTo>
                    <a:pt x="1221" y="588"/>
                    <a:pt x="1201" y="588"/>
                    <a:pt x="1181" y="588"/>
                  </a:cubicBezTo>
                  <a:cubicBezTo>
                    <a:pt x="1022" y="588"/>
                    <a:pt x="869" y="609"/>
                    <a:pt x="725" y="649"/>
                  </a:cubicBezTo>
                  <a:cubicBezTo>
                    <a:pt x="694" y="658"/>
                    <a:pt x="665" y="675"/>
                    <a:pt x="639" y="700"/>
                  </a:cubicBezTo>
                  <a:cubicBezTo>
                    <a:pt x="517" y="817"/>
                    <a:pt x="413" y="956"/>
                    <a:pt x="326" y="1117"/>
                  </a:cubicBezTo>
                  <a:cubicBezTo>
                    <a:pt x="191" y="1371"/>
                    <a:pt x="101" y="1677"/>
                    <a:pt x="49" y="2056"/>
                  </a:cubicBezTo>
                  <a:cubicBezTo>
                    <a:pt x="35" y="2170"/>
                    <a:pt x="111" y="2274"/>
                    <a:pt x="225" y="2288"/>
                  </a:cubicBezTo>
                  <a:cubicBezTo>
                    <a:pt x="234" y="2290"/>
                    <a:pt x="243" y="2290"/>
                    <a:pt x="252" y="2290"/>
                  </a:cubicBezTo>
                  <a:cubicBezTo>
                    <a:pt x="354" y="2290"/>
                    <a:pt x="443" y="2214"/>
                    <a:pt x="456" y="2112"/>
                  </a:cubicBezTo>
                  <a:cubicBezTo>
                    <a:pt x="500" y="1782"/>
                    <a:pt x="576" y="1521"/>
                    <a:pt x="688" y="1312"/>
                  </a:cubicBezTo>
                  <a:cubicBezTo>
                    <a:pt x="745" y="1206"/>
                    <a:pt x="811" y="1114"/>
                    <a:pt x="887" y="1033"/>
                  </a:cubicBezTo>
                  <a:cubicBezTo>
                    <a:pt x="975" y="1011"/>
                    <a:pt x="1067" y="1000"/>
                    <a:pt x="1163" y="1000"/>
                  </a:cubicBezTo>
                  <a:cubicBezTo>
                    <a:pt x="1184" y="1000"/>
                    <a:pt x="1205" y="1000"/>
                    <a:pt x="1227" y="1001"/>
                  </a:cubicBezTo>
                  <a:cubicBezTo>
                    <a:pt x="1568" y="1012"/>
                    <a:pt x="1981" y="1146"/>
                    <a:pt x="2485" y="1411"/>
                  </a:cubicBezTo>
                  <a:cubicBezTo>
                    <a:pt x="2595" y="1470"/>
                    <a:pt x="2704" y="1534"/>
                    <a:pt x="2814" y="1599"/>
                  </a:cubicBezTo>
                  <a:cubicBezTo>
                    <a:pt x="2246" y="2470"/>
                    <a:pt x="1832" y="3495"/>
                    <a:pt x="1663" y="4460"/>
                  </a:cubicBezTo>
                  <a:cubicBezTo>
                    <a:pt x="1552" y="5063"/>
                    <a:pt x="1617" y="5647"/>
                    <a:pt x="1860" y="6192"/>
                  </a:cubicBezTo>
                  <a:cubicBezTo>
                    <a:pt x="2061" y="6646"/>
                    <a:pt x="2379" y="7057"/>
                    <a:pt x="2781" y="7385"/>
                  </a:cubicBezTo>
                  <a:cubicBezTo>
                    <a:pt x="2944" y="7519"/>
                    <a:pt x="3120" y="7634"/>
                    <a:pt x="3303" y="7735"/>
                  </a:cubicBezTo>
                  <a:cubicBezTo>
                    <a:pt x="3212" y="7721"/>
                    <a:pt x="3119" y="7705"/>
                    <a:pt x="3027" y="7681"/>
                  </a:cubicBezTo>
                  <a:cubicBezTo>
                    <a:pt x="2585" y="7572"/>
                    <a:pt x="1505" y="7174"/>
                    <a:pt x="989" y="5837"/>
                  </a:cubicBezTo>
                  <a:cubicBezTo>
                    <a:pt x="650" y="4983"/>
                    <a:pt x="449" y="3988"/>
                    <a:pt x="418" y="3038"/>
                  </a:cubicBezTo>
                  <a:cubicBezTo>
                    <a:pt x="413" y="2928"/>
                    <a:pt x="324" y="2838"/>
                    <a:pt x="213" y="2838"/>
                  </a:cubicBezTo>
                  <a:cubicBezTo>
                    <a:pt x="210" y="2838"/>
                    <a:pt x="207" y="2838"/>
                    <a:pt x="205" y="2839"/>
                  </a:cubicBezTo>
                  <a:cubicBezTo>
                    <a:pt x="92" y="2842"/>
                    <a:pt x="1" y="2936"/>
                    <a:pt x="5" y="3052"/>
                  </a:cubicBezTo>
                  <a:cubicBezTo>
                    <a:pt x="27" y="3757"/>
                    <a:pt x="148" y="4838"/>
                    <a:pt x="604" y="5988"/>
                  </a:cubicBezTo>
                  <a:cubicBezTo>
                    <a:pt x="1188" y="7501"/>
                    <a:pt x="2423" y="7955"/>
                    <a:pt x="2926" y="8081"/>
                  </a:cubicBezTo>
                  <a:cubicBezTo>
                    <a:pt x="3167" y="8140"/>
                    <a:pt x="3407" y="8169"/>
                    <a:pt x="3645" y="8169"/>
                  </a:cubicBezTo>
                  <a:cubicBezTo>
                    <a:pt x="3715" y="8169"/>
                    <a:pt x="3780" y="8166"/>
                    <a:pt x="3849" y="8162"/>
                  </a:cubicBezTo>
                  <a:lnTo>
                    <a:pt x="3849" y="9121"/>
                  </a:lnTo>
                  <a:cubicBezTo>
                    <a:pt x="3768" y="9051"/>
                    <a:pt x="3685" y="8983"/>
                    <a:pt x="3595" y="8918"/>
                  </a:cubicBezTo>
                  <a:cubicBezTo>
                    <a:pt x="2987" y="8470"/>
                    <a:pt x="2292" y="8229"/>
                    <a:pt x="1661" y="8229"/>
                  </a:cubicBezTo>
                  <a:cubicBezTo>
                    <a:pt x="1428" y="8229"/>
                    <a:pt x="1204" y="8262"/>
                    <a:pt x="996" y="8329"/>
                  </a:cubicBezTo>
                  <a:cubicBezTo>
                    <a:pt x="790" y="8397"/>
                    <a:pt x="607" y="8496"/>
                    <a:pt x="452" y="8625"/>
                  </a:cubicBezTo>
                  <a:cubicBezTo>
                    <a:pt x="427" y="8646"/>
                    <a:pt x="406" y="8674"/>
                    <a:pt x="395" y="8705"/>
                  </a:cubicBezTo>
                  <a:cubicBezTo>
                    <a:pt x="317" y="8890"/>
                    <a:pt x="277" y="9095"/>
                    <a:pt x="273" y="9311"/>
                  </a:cubicBezTo>
                  <a:cubicBezTo>
                    <a:pt x="264" y="10122"/>
                    <a:pt x="774" y="11003"/>
                    <a:pt x="1608" y="11617"/>
                  </a:cubicBezTo>
                  <a:cubicBezTo>
                    <a:pt x="2213" y="12061"/>
                    <a:pt x="2916" y="12305"/>
                    <a:pt x="3548" y="12305"/>
                  </a:cubicBezTo>
                  <a:cubicBezTo>
                    <a:pt x="3650" y="12305"/>
                    <a:pt x="3749" y="12299"/>
                    <a:pt x="3846" y="12286"/>
                  </a:cubicBezTo>
                  <a:lnTo>
                    <a:pt x="3846" y="13392"/>
                  </a:lnTo>
                  <a:cubicBezTo>
                    <a:pt x="3846" y="13755"/>
                    <a:pt x="4142" y="14051"/>
                    <a:pt x="4506" y="14051"/>
                  </a:cubicBezTo>
                  <a:lnTo>
                    <a:pt x="5046" y="14051"/>
                  </a:lnTo>
                  <a:cubicBezTo>
                    <a:pt x="5408" y="14051"/>
                    <a:pt x="5704" y="13755"/>
                    <a:pt x="5704" y="13392"/>
                  </a:cubicBezTo>
                  <a:lnTo>
                    <a:pt x="5704" y="12286"/>
                  </a:lnTo>
                  <a:cubicBezTo>
                    <a:pt x="5797" y="12299"/>
                    <a:pt x="5896" y="12305"/>
                    <a:pt x="5996" y="12305"/>
                  </a:cubicBezTo>
                  <a:cubicBezTo>
                    <a:pt x="6630" y="12305"/>
                    <a:pt x="7333" y="12063"/>
                    <a:pt x="7935" y="11617"/>
                  </a:cubicBezTo>
                  <a:cubicBezTo>
                    <a:pt x="8009" y="11564"/>
                    <a:pt x="8081" y="11506"/>
                    <a:pt x="8152" y="11447"/>
                  </a:cubicBezTo>
                  <a:cubicBezTo>
                    <a:pt x="8238" y="11373"/>
                    <a:pt x="8248" y="11245"/>
                    <a:pt x="8176" y="11157"/>
                  </a:cubicBezTo>
                  <a:cubicBezTo>
                    <a:pt x="8135" y="11109"/>
                    <a:pt x="8077" y="11084"/>
                    <a:pt x="8018" y="11084"/>
                  </a:cubicBezTo>
                  <a:cubicBezTo>
                    <a:pt x="7971" y="11084"/>
                    <a:pt x="7923" y="11101"/>
                    <a:pt x="7884" y="11134"/>
                  </a:cubicBezTo>
                  <a:cubicBezTo>
                    <a:pt x="7824" y="11187"/>
                    <a:pt x="7757" y="11237"/>
                    <a:pt x="7692" y="11286"/>
                  </a:cubicBezTo>
                  <a:cubicBezTo>
                    <a:pt x="7159" y="11678"/>
                    <a:pt x="6547" y="11893"/>
                    <a:pt x="6003" y="11893"/>
                  </a:cubicBezTo>
                  <a:cubicBezTo>
                    <a:pt x="5901" y="11893"/>
                    <a:pt x="5802" y="11886"/>
                    <a:pt x="5706" y="11870"/>
                  </a:cubicBezTo>
                  <a:lnTo>
                    <a:pt x="5706" y="11434"/>
                  </a:lnTo>
                  <a:lnTo>
                    <a:pt x="7661" y="9996"/>
                  </a:lnTo>
                  <a:cubicBezTo>
                    <a:pt x="7754" y="9930"/>
                    <a:pt x="7772" y="9799"/>
                    <a:pt x="7705" y="9708"/>
                  </a:cubicBezTo>
                  <a:cubicBezTo>
                    <a:pt x="7666" y="9652"/>
                    <a:pt x="7604" y="9623"/>
                    <a:pt x="7541" y="9623"/>
                  </a:cubicBezTo>
                  <a:cubicBezTo>
                    <a:pt x="7498" y="9623"/>
                    <a:pt x="7455" y="9637"/>
                    <a:pt x="7417" y="9663"/>
                  </a:cubicBezTo>
                  <a:lnTo>
                    <a:pt x="5706" y="10922"/>
                  </a:lnTo>
                  <a:lnTo>
                    <a:pt x="5706" y="9687"/>
                  </a:lnTo>
                  <a:cubicBezTo>
                    <a:pt x="5851" y="9527"/>
                    <a:pt x="6016" y="9379"/>
                    <a:pt x="6195" y="9249"/>
                  </a:cubicBezTo>
                  <a:cubicBezTo>
                    <a:pt x="6728" y="8856"/>
                    <a:pt x="7347" y="8641"/>
                    <a:pt x="7891" y="8641"/>
                  </a:cubicBezTo>
                  <a:cubicBezTo>
                    <a:pt x="8080" y="8641"/>
                    <a:pt x="8259" y="8666"/>
                    <a:pt x="8423" y="8720"/>
                  </a:cubicBezTo>
                  <a:cubicBezTo>
                    <a:pt x="8562" y="8764"/>
                    <a:pt x="8683" y="8829"/>
                    <a:pt x="8791" y="8909"/>
                  </a:cubicBezTo>
                  <a:cubicBezTo>
                    <a:pt x="8837" y="9035"/>
                    <a:pt x="8861" y="9171"/>
                    <a:pt x="8864" y="9316"/>
                  </a:cubicBezTo>
                  <a:cubicBezTo>
                    <a:pt x="8867" y="9674"/>
                    <a:pt x="8735" y="10079"/>
                    <a:pt x="8489" y="10456"/>
                  </a:cubicBezTo>
                  <a:cubicBezTo>
                    <a:pt x="8427" y="10552"/>
                    <a:pt x="8454" y="10680"/>
                    <a:pt x="8549" y="10740"/>
                  </a:cubicBezTo>
                  <a:cubicBezTo>
                    <a:pt x="8583" y="10763"/>
                    <a:pt x="8622" y="10774"/>
                    <a:pt x="8661" y="10774"/>
                  </a:cubicBezTo>
                  <a:cubicBezTo>
                    <a:pt x="8728" y="10774"/>
                    <a:pt x="8794" y="10741"/>
                    <a:pt x="8834" y="10681"/>
                  </a:cubicBezTo>
                  <a:cubicBezTo>
                    <a:pt x="9127" y="10230"/>
                    <a:pt x="9279" y="9757"/>
                    <a:pt x="9273" y="9311"/>
                  </a:cubicBezTo>
                  <a:cubicBezTo>
                    <a:pt x="9270" y="9095"/>
                    <a:pt x="9229" y="8891"/>
                    <a:pt x="9153" y="8705"/>
                  </a:cubicBezTo>
                  <a:cubicBezTo>
                    <a:pt x="9139" y="8678"/>
                    <a:pt x="9118" y="8650"/>
                    <a:pt x="9093" y="8629"/>
                  </a:cubicBezTo>
                  <a:cubicBezTo>
                    <a:pt x="8938" y="8501"/>
                    <a:pt x="8754" y="8400"/>
                    <a:pt x="8549" y="8334"/>
                  </a:cubicBezTo>
                  <a:cubicBezTo>
                    <a:pt x="8341" y="8266"/>
                    <a:pt x="8117" y="8233"/>
                    <a:pt x="7884" y="8233"/>
                  </a:cubicBezTo>
                  <a:cubicBezTo>
                    <a:pt x="7254" y="8233"/>
                    <a:pt x="6559" y="8474"/>
                    <a:pt x="5950" y="8922"/>
                  </a:cubicBezTo>
                  <a:cubicBezTo>
                    <a:pt x="5864" y="8984"/>
                    <a:pt x="5781" y="9050"/>
                    <a:pt x="5704" y="9119"/>
                  </a:cubicBezTo>
                  <a:lnTo>
                    <a:pt x="5704" y="8164"/>
                  </a:lnTo>
                  <a:cubicBezTo>
                    <a:pt x="5772" y="8169"/>
                    <a:pt x="5839" y="8171"/>
                    <a:pt x="5907" y="8171"/>
                  </a:cubicBezTo>
                  <a:cubicBezTo>
                    <a:pt x="6145" y="8171"/>
                    <a:pt x="6386" y="8141"/>
                    <a:pt x="6626" y="8082"/>
                  </a:cubicBezTo>
                  <a:cubicBezTo>
                    <a:pt x="7129" y="7958"/>
                    <a:pt x="8364" y="7505"/>
                    <a:pt x="8948" y="5991"/>
                  </a:cubicBezTo>
                  <a:cubicBezTo>
                    <a:pt x="9361" y="4952"/>
                    <a:pt x="9579" y="3713"/>
                    <a:pt x="9550" y="2595"/>
                  </a:cubicBezTo>
                  <a:lnTo>
                    <a:pt x="9550" y="2592"/>
                  </a:lnTo>
                  <a:cubicBezTo>
                    <a:pt x="9523" y="1950"/>
                    <a:pt x="9420" y="1479"/>
                    <a:pt x="9227" y="1117"/>
                  </a:cubicBezTo>
                  <a:cubicBezTo>
                    <a:pt x="9143" y="959"/>
                    <a:pt x="9037" y="818"/>
                    <a:pt x="8915" y="700"/>
                  </a:cubicBezTo>
                  <a:cubicBezTo>
                    <a:pt x="8892" y="675"/>
                    <a:pt x="8862" y="658"/>
                    <a:pt x="8828" y="649"/>
                  </a:cubicBezTo>
                  <a:cubicBezTo>
                    <a:pt x="8684" y="609"/>
                    <a:pt x="8531" y="588"/>
                    <a:pt x="8372" y="588"/>
                  </a:cubicBezTo>
                  <a:cubicBezTo>
                    <a:pt x="8352" y="588"/>
                    <a:pt x="8332" y="588"/>
                    <a:pt x="8312" y="589"/>
                  </a:cubicBezTo>
                  <a:cubicBezTo>
                    <a:pt x="7902" y="604"/>
                    <a:pt x="7445" y="747"/>
                    <a:pt x="6876" y="1047"/>
                  </a:cubicBezTo>
                  <a:lnTo>
                    <a:pt x="6874" y="1049"/>
                  </a:lnTo>
                  <a:cubicBezTo>
                    <a:pt x="6751" y="1115"/>
                    <a:pt x="6629" y="1188"/>
                    <a:pt x="6507" y="1262"/>
                  </a:cubicBezTo>
                  <a:cubicBezTo>
                    <a:pt x="6118" y="746"/>
                    <a:pt x="5751" y="410"/>
                    <a:pt x="5358" y="200"/>
                  </a:cubicBezTo>
                  <a:cubicBezTo>
                    <a:pt x="5183" y="110"/>
                    <a:pt x="5003" y="43"/>
                    <a:pt x="4820" y="5"/>
                  </a:cubicBezTo>
                  <a:cubicBezTo>
                    <a:pt x="4806" y="2"/>
                    <a:pt x="4791" y="0"/>
                    <a:pt x="47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2713;p74"/>
            <p:cNvSpPr/>
            <p:nvPr/>
          </p:nvSpPr>
          <p:spPr>
            <a:xfrm>
              <a:off x="6877602" y="3564074"/>
              <a:ext cx="12398" cy="20150"/>
            </a:xfrm>
            <a:custGeom>
              <a:avLst/>
              <a:gdLst/>
              <a:ahLst/>
              <a:cxnLst/>
              <a:rect l="l" t="t" r="r" b="b"/>
              <a:pathLst>
                <a:path w="411" h="668" extrusionOk="0">
                  <a:moveTo>
                    <a:pt x="205" y="0"/>
                  </a:moveTo>
                  <a:cubicBezTo>
                    <a:pt x="93" y="0"/>
                    <a:pt x="1" y="92"/>
                    <a:pt x="1" y="204"/>
                  </a:cubicBezTo>
                  <a:lnTo>
                    <a:pt x="1" y="462"/>
                  </a:lnTo>
                  <a:cubicBezTo>
                    <a:pt x="1" y="574"/>
                    <a:pt x="93" y="667"/>
                    <a:pt x="205" y="667"/>
                  </a:cubicBezTo>
                  <a:cubicBezTo>
                    <a:pt x="320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2714;p74"/>
            <p:cNvSpPr/>
            <p:nvPr/>
          </p:nvSpPr>
          <p:spPr>
            <a:xfrm>
              <a:off x="6958291" y="3564074"/>
              <a:ext cx="12428" cy="20150"/>
            </a:xfrm>
            <a:custGeom>
              <a:avLst/>
              <a:gdLst/>
              <a:ahLst/>
              <a:cxnLst/>
              <a:rect l="l" t="t" r="r" b="b"/>
              <a:pathLst>
                <a:path w="412" h="668" extrusionOk="0">
                  <a:moveTo>
                    <a:pt x="206" y="0"/>
                  </a:moveTo>
                  <a:cubicBezTo>
                    <a:pt x="92" y="0"/>
                    <a:pt x="0" y="92"/>
                    <a:pt x="0" y="204"/>
                  </a:cubicBezTo>
                  <a:lnTo>
                    <a:pt x="0" y="462"/>
                  </a:lnTo>
                  <a:cubicBezTo>
                    <a:pt x="0" y="577"/>
                    <a:pt x="93" y="667"/>
                    <a:pt x="206" y="667"/>
                  </a:cubicBezTo>
                  <a:cubicBezTo>
                    <a:pt x="318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18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2715;p74"/>
            <p:cNvSpPr/>
            <p:nvPr/>
          </p:nvSpPr>
          <p:spPr>
            <a:xfrm>
              <a:off x="6906529" y="3571555"/>
              <a:ext cx="35172" cy="17315"/>
            </a:xfrm>
            <a:custGeom>
              <a:avLst/>
              <a:gdLst/>
              <a:ahLst/>
              <a:cxnLst/>
              <a:rect l="l" t="t" r="r" b="b"/>
              <a:pathLst>
                <a:path w="1166" h="574" extrusionOk="0">
                  <a:moveTo>
                    <a:pt x="936" y="0"/>
                  </a:moveTo>
                  <a:cubicBezTo>
                    <a:pt x="878" y="0"/>
                    <a:pt x="822" y="24"/>
                    <a:pt x="781" y="72"/>
                  </a:cubicBezTo>
                  <a:cubicBezTo>
                    <a:pt x="731" y="129"/>
                    <a:pt x="659" y="162"/>
                    <a:pt x="583" y="162"/>
                  </a:cubicBezTo>
                  <a:cubicBezTo>
                    <a:pt x="508" y="162"/>
                    <a:pt x="435" y="129"/>
                    <a:pt x="385" y="72"/>
                  </a:cubicBezTo>
                  <a:cubicBezTo>
                    <a:pt x="345" y="25"/>
                    <a:pt x="287" y="1"/>
                    <a:pt x="229" y="1"/>
                  </a:cubicBezTo>
                  <a:cubicBezTo>
                    <a:pt x="181" y="1"/>
                    <a:pt x="133" y="17"/>
                    <a:pt x="95" y="51"/>
                  </a:cubicBezTo>
                  <a:cubicBezTo>
                    <a:pt x="9" y="125"/>
                    <a:pt x="0" y="257"/>
                    <a:pt x="74" y="341"/>
                  </a:cubicBezTo>
                  <a:cubicBezTo>
                    <a:pt x="202" y="487"/>
                    <a:pt x="386" y="573"/>
                    <a:pt x="583" y="573"/>
                  </a:cubicBezTo>
                  <a:cubicBezTo>
                    <a:pt x="780" y="573"/>
                    <a:pt x="965" y="489"/>
                    <a:pt x="1092" y="341"/>
                  </a:cubicBezTo>
                  <a:cubicBezTo>
                    <a:pt x="1166" y="257"/>
                    <a:pt x="1159" y="125"/>
                    <a:pt x="1071" y="51"/>
                  </a:cubicBezTo>
                  <a:cubicBezTo>
                    <a:pt x="1032" y="17"/>
                    <a:pt x="984" y="0"/>
                    <a:pt x="93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16073;p92"/>
          <p:cNvGrpSpPr/>
          <p:nvPr/>
        </p:nvGrpSpPr>
        <p:grpSpPr>
          <a:xfrm>
            <a:off x="174455" y="955664"/>
            <a:ext cx="652646" cy="684706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807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11276;p136"/>
          <p:cNvGrpSpPr/>
          <p:nvPr/>
        </p:nvGrpSpPr>
        <p:grpSpPr>
          <a:xfrm>
            <a:off x="3379025" y="883821"/>
            <a:ext cx="597486" cy="606982"/>
            <a:chOff x="-20930075" y="4066100"/>
            <a:chExt cx="269400" cy="303250"/>
          </a:xfrm>
          <a:solidFill>
            <a:schemeClr val="accent2"/>
          </a:solidFill>
        </p:grpSpPr>
        <p:sp>
          <p:nvSpPr>
            <p:cNvPr id="814" name="Google Shape;11277;p136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1278;p136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11276;p136"/>
          <p:cNvGrpSpPr/>
          <p:nvPr/>
        </p:nvGrpSpPr>
        <p:grpSpPr>
          <a:xfrm>
            <a:off x="11482102" y="4974352"/>
            <a:ext cx="597486" cy="606982"/>
            <a:chOff x="-20930075" y="4066100"/>
            <a:chExt cx="269400" cy="303250"/>
          </a:xfrm>
          <a:solidFill>
            <a:schemeClr val="accent2"/>
          </a:solidFill>
        </p:grpSpPr>
        <p:sp>
          <p:nvSpPr>
            <p:cNvPr id="817" name="Google Shape;11277;p136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1278;p136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11276;p136"/>
          <p:cNvGrpSpPr/>
          <p:nvPr/>
        </p:nvGrpSpPr>
        <p:grpSpPr>
          <a:xfrm>
            <a:off x="4104205" y="4730768"/>
            <a:ext cx="597486" cy="606982"/>
            <a:chOff x="-20930075" y="4066100"/>
            <a:chExt cx="269400" cy="303250"/>
          </a:xfrm>
          <a:solidFill>
            <a:schemeClr val="accent2"/>
          </a:solidFill>
        </p:grpSpPr>
        <p:sp>
          <p:nvSpPr>
            <p:cNvPr id="820" name="Google Shape;11277;p136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1278;p136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16322;p92"/>
          <p:cNvGrpSpPr/>
          <p:nvPr/>
        </p:nvGrpSpPr>
        <p:grpSpPr>
          <a:xfrm>
            <a:off x="10363894" y="563832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823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16322;p92"/>
          <p:cNvGrpSpPr/>
          <p:nvPr/>
        </p:nvGrpSpPr>
        <p:grpSpPr>
          <a:xfrm>
            <a:off x="1317110" y="51717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847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16802;p92"/>
          <p:cNvGrpSpPr/>
          <p:nvPr/>
        </p:nvGrpSpPr>
        <p:grpSpPr>
          <a:xfrm>
            <a:off x="9049436" y="741914"/>
            <a:ext cx="570651" cy="65342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871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16839;p92"/>
          <p:cNvGrpSpPr/>
          <p:nvPr/>
        </p:nvGrpSpPr>
        <p:grpSpPr>
          <a:xfrm>
            <a:off x="7655507" y="4685185"/>
            <a:ext cx="639233" cy="735020"/>
            <a:chOff x="4413174" y="3348241"/>
            <a:chExt cx="336726" cy="360972"/>
          </a:xfrm>
          <a:solidFill>
            <a:srgbClr val="FF0000"/>
          </a:solidFill>
        </p:grpSpPr>
        <p:sp>
          <p:nvSpPr>
            <p:cNvPr id="886" name="Google Shape;16840;p92"/>
            <p:cNvSpPr/>
            <p:nvPr/>
          </p:nvSpPr>
          <p:spPr>
            <a:xfrm>
              <a:off x="4466255" y="3534245"/>
              <a:ext cx="233789" cy="169542"/>
            </a:xfrm>
            <a:custGeom>
              <a:avLst/>
              <a:gdLst/>
              <a:ahLst/>
              <a:cxnLst/>
              <a:rect l="l" t="t" r="r" b="b"/>
              <a:pathLst>
                <a:path w="8919" h="6468" extrusionOk="0">
                  <a:moveTo>
                    <a:pt x="1" y="1"/>
                  </a:moveTo>
                  <a:lnTo>
                    <a:pt x="4175" y="3450"/>
                  </a:lnTo>
                  <a:lnTo>
                    <a:pt x="3746" y="6468"/>
                  </a:lnTo>
                  <a:lnTo>
                    <a:pt x="5040" y="6468"/>
                  </a:lnTo>
                  <a:lnTo>
                    <a:pt x="4607" y="3450"/>
                  </a:lnTo>
                  <a:lnTo>
                    <a:pt x="8919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16841;p92"/>
            <p:cNvSpPr/>
            <p:nvPr/>
          </p:nvSpPr>
          <p:spPr>
            <a:xfrm>
              <a:off x="4570869" y="3630287"/>
              <a:ext cx="21049" cy="28336"/>
            </a:xfrm>
            <a:custGeom>
              <a:avLst/>
              <a:gdLst/>
              <a:ahLst/>
              <a:cxnLst/>
              <a:rect l="l" t="t" r="r" b="b"/>
              <a:pathLst>
                <a:path w="803" h="1081" extrusionOk="0">
                  <a:moveTo>
                    <a:pt x="156" y="1"/>
                  </a:moveTo>
                  <a:lnTo>
                    <a:pt x="1" y="1080"/>
                  </a:lnTo>
                  <a:lnTo>
                    <a:pt x="803" y="1080"/>
                  </a:lnTo>
                  <a:lnTo>
                    <a:pt x="648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16842;p92"/>
            <p:cNvSpPr/>
            <p:nvPr/>
          </p:nvSpPr>
          <p:spPr>
            <a:xfrm>
              <a:off x="4581380" y="3595818"/>
              <a:ext cx="137642" cy="40184"/>
            </a:xfrm>
            <a:custGeom>
              <a:avLst/>
              <a:gdLst/>
              <a:ahLst/>
              <a:cxnLst/>
              <a:rect l="l" t="t" r="r" b="b"/>
              <a:pathLst>
                <a:path w="5251" h="1533" extrusionOk="0">
                  <a:moveTo>
                    <a:pt x="3902" y="0"/>
                  </a:moveTo>
                  <a:cubicBezTo>
                    <a:pt x="3679" y="0"/>
                    <a:pt x="3456" y="9"/>
                    <a:pt x="3232" y="25"/>
                  </a:cubicBezTo>
                  <a:lnTo>
                    <a:pt x="1" y="1105"/>
                  </a:lnTo>
                  <a:lnTo>
                    <a:pt x="1" y="1323"/>
                  </a:lnTo>
                  <a:cubicBezTo>
                    <a:pt x="603" y="1471"/>
                    <a:pt x="1159" y="1532"/>
                    <a:pt x="1665" y="1532"/>
                  </a:cubicBezTo>
                  <a:cubicBezTo>
                    <a:pt x="3480" y="1532"/>
                    <a:pt x="4664" y="745"/>
                    <a:pt x="5145" y="349"/>
                  </a:cubicBezTo>
                  <a:cubicBezTo>
                    <a:pt x="5251" y="261"/>
                    <a:pt x="5198" y="89"/>
                    <a:pt x="5065" y="75"/>
                  </a:cubicBezTo>
                  <a:cubicBezTo>
                    <a:pt x="4678" y="25"/>
                    <a:pt x="4290" y="0"/>
                    <a:pt x="3902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16843;p92"/>
            <p:cNvSpPr/>
            <p:nvPr/>
          </p:nvSpPr>
          <p:spPr>
            <a:xfrm>
              <a:off x="4581301" y="3536080"/>
              <a:ext cx="155152" cy="88624"/>
            </a:xfrm>
            <a:custGeom>
              <a:avLst/>
              <a:gdLst/>
              <a:ahLst/>
              <a:cxnLst/>
              <a:rect l="l" t="t" r="r" b="b"/>
              <a:pathLst>
                <a:path w="5919" h="3381" extrusionOk="0">
                  <a:moveTo>
                    <a:pt x="5736" y="0"/>
                  </a:moveTo>
                  <a:cubicBezTo>
                    <a:pt x="5725" y="0"/>
                    <a:pt x="5713" y="2"/>
                    <a:pt x="5700" y="5"/>
                  </a:cubicBezTo>
                  <a:cubicBezTo>
                    <a:pt x="1635" y="929"/>
                    <a:pt x="0" y="3380"/>
                    <a:pt x="0" y="3380"/>
                  </a:cubicBezTo>
                  <a:cubicBezTo>
                    <a:pt x="3629" y="2864"/>
                    <a:pt x="5317" y="965"/>
                    <a:pt x="5848" y="226"/>
                  </a:cubicBezTo>
                  <a:cubicBezTo>
                    <a:pt x="5918" y="131"/>
                    <a:pt x="5847" y="0"/>
                    <a:pt x="573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16844;p92"/>
            <p:cNvSpPr/>
            <p:nvPr/>
          </p:nvSpPr>
          <p:spPr>
            <a:xfrm>
              <a:off x="4443764" y="3595818"/>
              <a:ext cx="137563" cy="40184"/>
            </a:xfrm>
            <a:custGeom>
              <a:avLst/>
              <a:gdLst/>
              <a:ahLst/>
              <a:cxnLst/>
              <a:rect l="l" t="t" r="r" b="b"/>
              <a:pathLst>
                <a:path w="5248" h="1533" extrusionOk="0">
                  <a:moveTo>
                    <a:pt x="1346" y="0"/>
                  </a:moveTo>
                  <a:cubicBezTo>
                    <a:pt x="958" y="0"/>
                    <a:pt x="571" y="25"/>
                    <a:pt x="187" y="75"/>
                  </a:cubicBezTo>
                  <a:cubicBezTo>
                    <a:pt x="50" y="89"/>
                    <a:pt x="1" y="261"/>
                    <a:pt x="106" y="349"/>
                  </a:cubicBezTo>
                  <a:cubicBezTo>
                    <a:pt x="587" y="745"/>
                    <a:pt x="1772" y="1532"/>
                    <a:pt x="3585" y="1532"/>
                  </a:cubicBezTo>
                  <a:cubicBezTo>
                    <a:pt x="4091" y="1532"/>
                    <a:pt x="4645" y="1471"/>
                    <a:pt x="5247" y="1323"/>
                  </a:cubicBezTo>
                  <a:lnTo>
                    <a:pt x="5247" y="1105"/>
                  </a:lnTo>
                  <a:lnTo>
                    <a:pt x="2016" y="25"/>
                  </a:lnTo>
                  <a:cubicBezTo>
                    <a:pt x="1793" y="9"/>
                    <a:pt x="1569" y="0"/>
                    <a:pt x="134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16845;p92"/>
            <p:cNvSpPr/>
            <p:nvPr/>
          </p:nvSpPr>
          <p:spPr>
            <a:xfrm>
              <a:off x="4427906" y="3432278"/>
              <a:ext cx="43093" cy="42464"/>
            </a:xfrm>
            <a:custGeom>
              <a:avLst/>
              <a:gdLst/>
              <a:ahLst/>
              <a:cxnLst/>
              <a:rect l="l" t="t" r="r" b="b"/>
              <a:pathLst>
                <a:path w="1644" h="1620" extrusionOk="0">
                  <a:moveTo>
                    <a:pt x="196" y="1"/>
                  </a:moveTo>
                  <a:cubicBezTo>
                    <a:pt x="87" y="1"/>
                    <a:pt x="1" y="100"/>
                    <a:pt x="29" y="213"/>
                  </a:cubicBezTo>
                  <a:lnTo>
                    <a:pt x="310" y="1429"/>
                  </a:lnTo>
                  <a:lnTo>
                    <a:pt x="1643" y="1619"/>
                  </a:lnTo>
                  <a:lnTo>
                    <a:pt x="1643" y="1619"/>
                  </a:lnTo>
                  <a:lnTo>
                    <a:pt x="1453" y="286"/>
                  </a:lnTo>
                  <a:lnTo>
                    <a:pt x="237" y="5"/>
                  </a:lnTo>
                  <a:cubicBezTo>
                    <a:pt x="223" y="2"/>
                    <a:pt x="209" y="1"/>
                    <a:pt x="19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16846;p92"/>
            <p:cNvSpPr/>
            <p:nvPr/>
          </p:nvSpPr>
          <p:spPr>
            <a:xfrm>
              <a:off x="4458994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176" y="1"/>
                  </a:moveTo>
                  <a:cubicBezTo>
                    <a:pt x="82" y="1"/>
                    <a:pt x="1" y="78"/>
                    <a:pt x="4" y="180"/>
                  </a:cubicBezTo>
                  <a:cubicBezTo>
                    <a:pt x="14" y="732"/>
                    <a:pt x="81" y="2079"/>
                    <a:pt x="433" y="2972"/>
                  </a:cubicBezTo>
                  <a:cubicBezTo>
                    <a:pt x="689" y="3623"/>
                    <a:pt x="1076" y="4140"/>
                    <a:pt x="1684" y="4217"/>
                  </a:cubicBezTo>
                  <a:cubicBezTo>
                    <a:pt x="1732" y="4223"/>
                    <a:pt x="1780" y="4226"/>
                    <a:pt x="1827" y="4226"/>
                  </a:cubicBezTo>
                  <a:cubicBezTo>
                    <a:pt x="2405" y="4226"/>
                    <a:pt x="2911" y="3798"/>
                    <a:pt x="3080" y="3229"/>
                  </a:cubicBezTo>
                  <a:cubicBezTo>
                    <a:pt x="3284" y="2543"/>
                    <a:pt x="3094" y="1805"/>
                    <a:pt x="2592" y="1302"/>
                  </a:cubicBezTo>
                  <a:cubicBezTo>
                    <a:pt x="1997" y="708"/>
                    <a:pt x="753" y="205"/>
                    <a:pt x="236" y="11"/>
                  </a:cubicBezTo>
                  <a:cubicBezTo>
                    <a:pt x="216" y="4"/>
                    <a:pt x="195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16847;p92"/>
            <p:cNvSpPr/>
            <p:nvPr/>
          </p:nvSpPr>
          <p:spPr>
            <a:xfrm>
              <a:off x="4420016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205" y="0"/>
                  </a:moveTo>
                  <a:cubicBezTo>
                    <a:pt x="85" y="0"/>
                    <a:pt x="0" y="122"/>
                    <a:pt x="45" y="233"/>
                  </a:cubicBezTo>
                  <a:cubicBezTo>
                    <a:pt x="235" y="753"/>
                    <a:pt x="738" y="1994"/>
                    <a:pt x="1332" y="2589"/>
                  </a:cubicBezTo>
                  <a:cubicBezTo>
                    <a:pt x="1701" y="2959"/>
                    <a:pt x="2197" y="3159"/>
                    <a:pt x="2704" y="3159"/>
                  </a:cubicBezTo>
                  <a:cubicBezTo>
                    <a:pt x="2890" y="3159"/>
                    <a:pt x="3077" y="3132"/>
                    <a:pt x="3259" y="3077"/>
                  </a:cubicBezTo>
                  <a:cubicBezTo>
                    <a:pt x="3875" y="2895"/>
                    <a:pt x="4328" y="2318"/>
                    <a:pt x="4247" y="1681"/>
                  </a:cubicBezTo>
                  <a:cubicBezTo>
                    <a:pt x="4174" y="1073"/>
                    <a:pt x="3653" y="686"/>
                    <a:pt x="3006" y="430"/>
                  </a:cubicBezTo>
                  <a:cubicBezTo>
                    <a:pt x="2109" y="78"/>
                    <a:pt x="763" y="11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16848;p92"/>
            <p:cNvSpPr/>
            <p:nvPr/>
          </p:nvSpPr>
          <p:spPr>
            <a:xfrm>
              <a:off x="4691813" y="3432278"/>
              <a:ext cx="42989" cy="42464"/>
            </a:xfrm>
            <a:custGeom>
              <a:avLst/>
              <a:gdLst/>
              <a:ahLst/>
              <a:cxnLst/>
              <a:rect l="l" t="t" r="r" b="b"/>
              <a:pathLst>
                <a:path w="1640" h="1620" extrusionOk="0">
                  <a:moveTo>
                    <a:pt x="1446" y="1"/>
                  </a:moveTo>
                  <a:cubicBezTo>
                    <a:pt x="1433" y="1"/>
                    <a:pt x="1420" y="2"/>
                    <a:pt x="1407" y="5"/>
                  </a:cubicBezTo>
                  <a:lnTo>
                    <a:pt x="190" y="286"/>
                  </a:lnTo>
                  <a:lnTo>
                    <a:pt x="1" y="1619"/>
                  </a:lnTo>
                  <a:lnTo>
                    <a:pt x="1" y="1619"/>
                  </a:lnTo>
                  <a:lnTo>
                    <a:pt x="1333" y="1429"/>
                  </a:lnTo>
                  <a:lnTo>
                    <a:pt x="1615" y="213"/>
                  </a:lnTo>
                  <a:cubicBezTo>
                    <a:pt x="1640" y="100"/>
                    <a:pt x="1553" y="1"/>
                    <a:pt x="144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16849;p92"/>
            <p:cNvSpPr/>
            <p:nvPr/>
          </p:nvSpPr>
          <p:spPr>
            <a:xfrm>
              <a:off x="4617710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3108" y="1"/>
                  </a:moveTo>
                  <a:cubicBezTo>
                    <a:pt x="3088" y="1"/>
                    <a:pt x="3069" y="4"/>
                    <a:pt x="3049" y="11"/>
                  </a:cubicBezTo>
                  <a:cubicBezTo>
                    <a:pt x="2529" y="205"/>
                    <a:pt x="1287" y="708"/>
                    <a:pt x="690" y="1302"/>
                  </a:cubicBezTo>
                  <a:cubicBezTo>
                    <a:pt x="187" y="1805"/>
                    <a:pt x="0" y="2543"/>
                    <a:pt x="204" y="3229"/>
                  </a:cubicBezTo>
                  <a:cubicBezTo>
                    <a:pt x="373" y="3798"/>
                    <a:pt x="879" y="4226"/>
                    <a:pt x="1458" y="4226"/>
                  </a:cubicBezTo>
                  <a:cubicBezTo>
                    <a:pt x="1505" y="4226"/>
                    <a:pt x="1552" y="4223"/>
                    <a:pt x="1600" y="4217"/>
                  </a:cubicBezTo>
                  <a:cubicBezTo>
                    <a:pt x="2209" y="4140"/>
                    <a:pt x="2595" y="3623"/>
                    <a:pt x="2849" y="2972"/>
                  </a:cubicBezTo>
                  <a:cubicBezTo>
                    <a:pt x="3200" y="2079"/>
                    <a:pt x="3267" y="732"/>
                    <a:pt x="3281" y="180"/>
                  </a:cubicBezTo>
                  <a:cubicBezTo>
                    <a:pt x="3284" y="78"/>
                    <a:pt x="3200" y="1"/>
                    <a:pt x="3108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6850;p92"/>
            <p:cNvSpPr/>
            <p:nvPr/>
          </p:nvSpPr>
          <p:spPr>
            <a:xfrm>
              <a:off x="4629218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4124" y="0"/>
                  </a:moveTo>
                  <a:cubicBezTo>
                    <a:pt x="4122" y="0"/>
                    <a:pt x="4120" y="1"/>
                    <a:pt x="4119" y="1"/>
                  </a:cubicBezTo>
                  <a:cubicBezTo>
                    <a:pt x="3567" y="11"/>
                    <a:pt x="2220" y="78"/>
                    <a:pt x="1327" y="430"/>
                  </a:cubicBezTo>
                  <a:cubicBezTo>
                    <a:pt x="676" y="686"/>
                    <a:pt x="156" y="1073"/>
                    <a:pt x="82" y="1681"/>
                  </a:cubicBezTo>
                  <a:cubicBezTo>
                    <a:pt x="1" y="2318"/>
                    <a:pt x="455" y="2895"/>
                    <a:pt x="1070" y="3077"/>
                  </a:cubicBezTo>
                  <a:cubicBezTo>
                    <a:pt x="1253" y="3132"/>
                    <a:pt x="1439" y="3159"/>
                    <a:pt x="1625" y="3159"/>
                  </a:cubicBezTo>
                  <a:cubicBezTo>
                    <a:pt x="2132" y="3159"/>
                    <a:pt x="2629" y="2959"/>
                    <a:pt x="2997" y="2589"/>
                  </a:cubicBezTo>
                  <a:cubicBezTo>
                    <a:pt x="3591" y="1994"/>
                    <a:pt x="4094" y="753"/>
                    <a:pt x="4284" y="233"/>
                  </a:cubicBezTo>
                  <a:cubicBezTo>
                    <a:pt x="4329" y="122"/>
                    <a:pt x="4244" y="0"/>
                    <a:pt x="4124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6851;p92"/>
            <p:cNvSpPr/>
            <p:nvPr/>
          </p:nvSpPr>
          <p:spPr>
            <a:xfrm>
              <a:off x="4560200" y="3358909"/>
              <a:ext cx="42412" cy="58218"/>
            </a:xfrm>
            <a:custGeom>
              <a:avLst/>
              <a:gdLst/>
              <a:ahLst/>
              <a:cxnLst/>
              <a:rect l="l" t="t" r="r" b="b"/>
              <a:pathLst>
                <a:path w="1618" h="2221" extrusionOk="0">
                  <a:moveTo>
                    <a:pt x="807" y="1"/>
                  </a:moveTo>
                  <a:cubicBezTo>
                    <a:pt x="751" y="1"/>
                    <a:pt x="695" y="28"/>
                    <a:pt x="661" y="82"/>
                  </a:cubicBezTo>
                  <a:lnTo>
                    <a:pt x="0" y="1141"/>
                  </a:lnTo>
                  <a:lnTo>
                    <a:pt x="805" y="2220"/>
                  </a:lnTo>
                  <a:lnTo>
                    <a:pt x="1618" y="1141"/>
                  </a:lnTo>
                  <a:lnTo>
                    <a:pt x="953" y="82"/>
                  </a:lnTo>
                  <a:cubicBezTo>
                    <a:pt x="920" y="28"/>
                    <a:pt x="863" y="1"/>
                    <a:pt x="807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6852;p92"/>
            <p:cNvSpPr/>
            <p:nvPr/>
          </p:nvSpPr>
          <p:spPr>
            <a:xfrm>
              <a:off x="4551524" y="3375135"/>
              <a:ext cx="80682" cy="119634"/>
            </a:xfrm>
            <a:custGeom>
              <a:avLst/>
              <a:gdLst/>
              <a:ahLst/>
              <a:cxnLst/>
              <a:rect l="l" t="t" r="r" b="b"/>
              <a:pathLst>
                <a:path w="3078" h="4564" extrusionOk="0">
                  <a:moveTo>
                    <a:pt x="2165" y="1"/>
                  </a:moveTo>
                  <a:cubicBezTo>
                    <a:pt x="2120" y="1"/>
                    <a:pt x="2075" y="18"/>
                    <a:pt x="2040" y="54"/>
                  </a:cubicBezTo>
                  <a:cubicBezTo>
                    <a:pt x="1660" y="452"/>
                    <a:pt x="753" y="1454"/>
                    <a:pt x="370" y="2333"/>
                  </a:cubicBezTo>
                  <a:cubicBezTo>
                    <a:pt x="92" y="2973"/>
                    <a:pt x="1" y="3613"/>
                    <a:pt x="373" y="4095"/>
                  </a:cubicBezTo>
                  <a:cubicBezTo>
                    <a:pt x="616" y="4409"/>
                    <a:pt x="986" y="4563"/>
                    <a:pt x="1367" y="4563"/>
                  </a:cubicBezTo>
                  <a:cubicBezTo>
                    <a:pt x="1604" y="4563"/>
                    <a:pt x="1844" y="4504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7"/>
                    <a:pt x="2553" y="603"/>
                    <a:pt x="2321" y="100"/>
                  </a:cubicBezTo>
                  <a:cubicBezTo>
                    <a:pt x="2292" y="36"/>
                    <a:pt x="2229" y="1"/>
                    <a:pt x="2165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6853;p92"/>
            <p:cNvSpPr/>
            <p:nvPr/>
          </p:nvSpPr>
          <p:spPr>
            <a:xfrm>
              <a:off x="4530501" y="3375135"/>
              <a:ext cx="80787" cy="119634"/>
            </a:xfrm>
            <a:custGeom>
              <a:avLst/>
              <a:gdLst/>
              <a:ahLst/>
              <a:cxnLst/>
              <a:rect l="l" t="t" r="r" b="b"/>
              <a:pathLst>
                <a:path w="3082" h="4564" extrusionOk="0">
                  <a:moveTo>
                    <a:pt x="913" y="1"/>
                  </a:moveTo>
                  <a:cubicBezTo>
                    <a:pt x="849" y="1"/>
                    <a:pt x="786" y="36"/>
                    <a:pt x="757" y="100"/>
                  </a:cubicBezTo>
                  <a:cubicBezTo>
                    <a:pt x="525" y="603"/>
                    <a:pt x="1" y="1837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4"/>
                    <a:pt x="1476" y="4563"/>
                    <a:pt x="1712" y="4563"/>
                  </a:cubicBezTo>
                  <a:cubicBezTo>
                    <a:pt x="2092" y="4563"/>
                    <a:pt x="2462" y="4409"/>
                    <a:pt x="2705" y="4095"/>
                  </a:cubicBezTo>
                  <a:cubicBezTo>
                    <a:pt x="3081" y="3613"/>
                    <a:pt x="2986" y="2973"/>
                    <a:pt x="2708" y="2333"/>
                  </a:cubicBezTo>
                  <a:cubicBezTo>
                    <a:pt x="2325" y="1454"/>
                    <a:pt x="1421" y="452"/>
                    <a:pt x="1038" y="54"/>
                  </a:cubicBezTo>
                  <a:cubicBezTo>
                    <a:pt x="1003" y="18"/>
                    <a:pt x="958" y="1"/>
                    <a:pt x="91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6854;p92"/>
            <p:cNvSpPr/>
            <p:nvPr/>
          </p:nvSpPr>
          <p:spPr>
            <a:xfrm>
              <a:off x="4426281" y="3536080"/>
              <a:ext cx="155126" cy="88624"/>
            </a:xfrm>
            <a:custGeom>
              <a:avLst/>
              <a:gdLst/>
              <a:ahLst/>
              <a:cxnLst/>
              <a:rect l="l" t="t" r="r" b="b"/>
              <a:pathLst>
                <a:path w="5918" h="3381" extrusionOk="0">
                  <a:moveTo>
                    <a:pt x="183" y="0"/>
                  </a:moveTo>
                  <a:cubicBezTo>
                    <a:pt x="74" y="0"/>
                    <a:pt x="0" y="131"/>
                    <a:pt x="74" y="226"/>
                  </a:cubicBezTo>
                  <a:cubicBezTo>
                    <a:pt x="601" y="965"/>
                    <a:pt x="2292" y="2864"/>
                    <a:pt x="5918" y="3380"/>
                  </a:cubicBezTo>
                  <a:cubicBezTo>
                    <a:pt x="5918" y="3380"/>
                    <a:pt x="4283" y="929"/>
                    <a:pt x="218" y="5"/>
                  </a:cubicBezTo>
                  <a:cubicBezTo>
                    <a:pt x="206" y="2"/>
                    <a:pt x="194" y="0"/>
                    <a:pt x="18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6855;p92"/>
            <p:cNvSpPr/>
            <p:nvPr/>
          </p:nvSpPr>
          <p:spPr>
            <a:xfrm>
              <a:off x="4560200" y="3464834"/>
              <a:ext cx="42412" cy="58192"/>
            </a:xfrm>
            <a:custGeom>
              <a:avLst/>
              <a:gdLst/>
              <a:ahLst/>
              <a:cxnLst/>
              <a:rect l="l" t="t" r="r" b="b"/>
              <a:pathLst>
                <a:path w="1618" h="2220" extrusionOk="0">
                  <a:moveTo>
                    <a:pt x="807" y="0"/>
                  </a:moveTo>
                  <a:cubicBezTo>
                    <a:pt x="751" y="0"/>
                    <a:pt x="695" y="27"/>
                    <a:pt x="661" y="82"/>
                  </a:cubicBezTo>
                  <a:lnTo>
                    <a:pt x="0" y="1140"/>
                  </a:lnTo>
                  <a:lnTo>
                    <a:pt x="805" y="2220"/>
                  </a:lnTo>
                  <a:lnTo>
                    <a:pt x="1618" y="1140"/>
                  </a:lnTo>
                  <a:lnTo>
                    <a:pt x="953" y="82"/>
                  </a:lnTo>
                  <a:cubicBezTo>
                    <a:pt x="920" y="27"/>
                    <a:pt x="863" y="0"/>
                    <a:pt x="807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6856;p92"/>
            <p:cNvSpPr/>
            <p:nvPr/>
          </p:nvSpPr>
          <p:spPr>
            <a:xfrm>
              <a:off x="4551524" y="3481060"/>
              <a:ext cx="80682" cy="119608"/>
            </a:xfrm>
            <a:custGeom>
              <a:avLst/>
              <a:gdLst/>
              <a:ahLst/>
              <a:cxnLst/>
              <a:rect l="l" t="t" r="r" b="b"/>
              <a:pathLst>
                <a:path w="3078" h="4563" extrusionOk="0">
                  <a:moveTo>
                    <a:pt x="2165" y="0"/>
                  </a:moveTo>
                  <a:cubicBezTo>
                    <a:pt x="2120" y="0"/>
                    <a:pt x="2075" y="17"/>
                    <a:pt x="2040" y="54"/>
                  </a:cubicBezTo>
                  <a:cubicBezTo>
                    <a:pt x="1660" y="451"/>
                    <a:pt x="753" y="1453"/>
                    <a:pt x="370" y="2332"/>
                  </a:cubicBezTo>
                  <a:cubicBezTo>
                    <a:pt x="92" y="2972"/>
                    <a:pt x="1" y="3612"/>
                    <a:pt x="373" y="4094"/>
                  </a:cubicBezTo>
                  <a:cubicBezTo>
                    <a:pt x="616" y="4408"/>
                    <a:pt x="986" y="4562"/>
                    <a:pt x="1367" y="4562"/>
                  </a:cubicBezTo>
                  <a:cubicBezTo>
                    <a:pt x="1604" y="4562"/>
                    <a:pt x="1844" y="4503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6"/>
                    <a:pt x="2553" y="602"/>
                    <a:pt x="2321" y="99"/>
                  </a:cubicBezTo>
                  <a:cubicBezTo>
                    <a:pt x="2292" y="35"/>
                    <a:pt x="2229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6857;p92"/>
            <p:cNvSpPr/>
            <p:nvPr/>
          </p:nvSpPr>
          <p:spPr>
            <a:xfrm>
              <a:off x="4530501" y="3481060"/>
              <a:ext cx="80787" cy="119608"/>
            </a:xfrm>
            <a:custGeom>
              <a:avLst/>
              <a:gdLst/>
              <a:ahLst/>
              <a:cxnLst/>
              <a:rect l="l" t="t" r="r" b="b"/>
              <a:pathLst>
                <a:path w="3082" h="4563" extrusionOk="0">
                  <a:moveTo>
                    <a:pt x="913" y="0"/>
                  </a:moveTo>
                  <a:cubicBezTo>
                    <a:pt x="849" y="0"/>
                    <a:pt x="786" y="35"/>
                    <a:pt x="757" y="99"/>
                  </a:cubicBezTo>
                  <a:cubicBezTo>
                    <a:pt x="525" y="602"/>
                    <a:pt x="1" y="1836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3"/>
                    <a:pt x="1476" y="4562"/>
                    <a:pt x="1712" y="4562"/>
                  </a:cubicBezTo>
                  <a:cubicBezTo>
                    <a:pt x="2092" y="4562"/>
                    <a:pt x="2462" y="4408"/>
                    <a:pt x="2705" y="4094"/>
                  </a:cubicBezTo>
                  <a:cubicBezTo>
                    <a:pt x="3081" y="3612"/>
                    <a:pt x="2986" y="2972"/>
                    <a:pt x="2708" y="2332"/>
                  </a:cubicBezTo>
                  <a:cubicBezTo>
                    <a:pt x="2325" y="1453"/>
                    <a:pt x="1421" y="451"/>
                    <a:pt x="1038" y="54"/>
                  </a:cubicBezTo>
                  <a:cubicBezTo>
                    <a:pt x="1003" y="17"/>
                    <a:pt x="958" y="0"/>
                    <a:pt x="91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6858;p92"/>
            <p:cNvSpPr/>
            <p:nvPr/>
          </p:nvSpPr>
          <p:spPr>
            <a:xfrm>
              <a:off x="4413174" y="3348241"/>
              <a:ext cx="336726" cy="360972"/>
            </a:xfrm>
            <a:custGeom>
              <a:avLst/>
              <a:gdLst/>
              <a:ahLst/>
              <a:cxnLst/>
              <a:rect l="l" t="t" r="r" b="b"/>
              <a:pathLst>
                <a:path w="12846" h="13771" extrusionOk="0">
                  <a:moveTo>
                    <a:pt x="6418" y="581"/>
                  </a:moveTo>
                  <a:lnTo>
                    <a:pt x="6836" y="1245"/>
                  </a:lnTo>
                  <a:cubicBezTo>
                    <a:pt x="6706" y="1386"/>
                    <a:pt x="6566" y="1551"/>
                    <a:pt x="6418" y="1734"/>
                  </a:cubicBezTo>
                  <a:cubicBezTo>
                    <a:pt x="6274" y="1551"/>
                    <a:pt x="6133" y="1386"/>
                    <a:pt x="6003" y="1245"/>
                  </a:cubicBezTo>
                  <a:lnTo>
                    <a:pt x="6418" y="581"/>
                  </a:lnTo>
                  <a:close/>
                  <a:moveTo>
                    <a:pt x="799" y="3419"/>
                  </a:moveTo>
                  <a:lnTo>
                    <a:pt x="1562" y="3594"/>
                  </a:lnTo>
                  <a:cubicBezTo>
                    <a:pt x="1572" y="3784"/>
                    <a:pt x="1590" y="4002"/>
                    <a:pt x="1614" y="4234"/>
                  </a:cubicBezTo>
                  <a:cubicBezTo>
                    <a:pt x="1382" y="4210"/>
                    <a:pt x="1168" y="4192"/>
                    <a:pt x="974" y="4182"/>
                  </a:cubicBezTo>
                  <a:lnTo>
                    <a:pt x="799" y="3419"/>
                  </a:lnTo>
                  <a:close/>
                  <a:moveTo>
                    <a:pt x="12037" y="3419"/>
                  </a:moveTo>
                  <a:lnTo>
                    <a:pt x="11861" y="4182"/>
                  </a:lnTo>
                  <a:cubicBezTo>
                    <a:pt x="11671" y="4192"/>
                    <a:pt x="11453" y="4210"/>
                    <a:pt x="11225" y="4234"/>
                  </a:cubicBezTo>
                  <a:cubicBezTo>
                    <a:pt x="11249" y="4002"/>
                    <a:pt x="11264" y="3784"/>
                    <a:pt x="11274" y="3594"/>
                  </a:cubicBezTo>
                  <a:lnTo>
                    <a:pt x="12037" y="3419"/>
                  </a:lnTo>
                  <a:close/>
                  <a:moveTo>
                    <a:pt x="5398" y="1189"/>
                  </a:moveTo>
                  <a:lnTo>
                    <a:pt x="5402" y="1193"/>
                  </a:lnTo>
                  <a:cubicBezTo>
                    <a:pt x="5767" y="1565"/>
                    <a:pt x="6105" y="1966"/>
                    <a:pt x="6414" y="2388"/>
                  </a:cubicBezTo>
                  <a:cubicBezTo>
                    <a:pt x="6458" y="2444"/>
                    <a:pt x="6513" y="2467"/>
                    <a:pt x="6567" y="2467"/>
                  </a:cubicBezTo>
                  <a:cubicBezTo>
                    <a:pt x="6709" y="2467"/>
                    <a:pt x="6843" y="2308"/>
                    <a:pt x="6741" y="2153"/>
                  </a:cubicBezTo>
                  <a:cubicBezTo>
                    <a:pt x="6717" y="2121"/>
                    <a:pt x="6696" y="2093"/>
                    <a:pt x="6675" y="2065"/>
                  </a:cubicBezTo>
                  <a:cubicBezTo>
                    <a:pt x="6914" y="1762"/>
                    <a:pt x="7170" y="1470"/>
                    <a:pt x="7438" y="1193"/>
                  </a:cubicBezTo>
                  <a:cubicBezTo>
                    <a:pt x="7670" y="1703"/>
                    <a:pt x="8158" y="2870"/>
                    <a:pt x="8158" y="3651"/>
                  </a:cubicBezTo>
                  <a:cubicBezTo>
                    <a:pt x="8158" y="4097"/>
                    <a:pt x="7986" y="4530"/>
                    <a:pt x="7677" y="4853"/>
                  </a:cubicBezTo>
                  <a:cubicBezTo>
                    <a:pt x="7652" y="4808"/>
                    <a:pt x="7617" y="4776"/>
                    <a:pt x="7571" y="4758"/>
                  </a:cubicBezTo>
                  <a:cubicBezTo>
                    <a:pt x="7628" y="4572"/>
                    <a:pt x="7649" y="4375"/>
                    <a:pt x="7635" y="4182"/>
                  </a:cubicBezTo>
                  <a:cubicBezTo>
                    <a:pt x="7610" y="3805"/>
                    <a:pt x="7469" y="3376"/>
                    <a:pt x="7216" y="2909"/>
                  </a:cubicBezTo>
                  <a:cubicBezTo>
                    <a:pt x="7174" y="2835"/>
                    <a:pt x="7110" y="2805"/>
                    <a:pt x="7047" y="2805"/>
                  </a:cubicBezTo>
                  <a:cubicBezTo>
                    <a:pt x="6912" y="2805"/>
                    <a:pt x="6780" y="2941"/>
                    <a:pt x="6861" y="3099"/>
                  </a:cubicBezTo>
                  <a:cubicBezTo>
                    <a:pt x="7286" y="3890"/>
                    <a:pt x="7346" y="4498"/>
                    <a:pt x="7044" y="4917"/>
                  </a:cubicBezTo>
                  <a:lnTo>
                    <a:pt x="6590" y="4189"/>
                  </a:lnTo>
                  <a:cubicBezTo>
                    <a:pt x="6551" y="4125"/>
                    <a:pt x="6486" y="4094"/>
                    <a:pt x="6420" y="4094"/>
                  </a:cubicBezTo>
                  <a:cubicBezTo>
                    <a:pt x="6354" y="4094"/>
                    <a:pt x="6288" y="4125"/>
                    <a:pt x="6249" y="4189"/>
                  </a:cubicBezTo>
                  <a:lnTo>
                    <a:pt x="5722" y="5036"/>
                  </a:lnTo>
                  <a:cubicBezTo>
                    <a:pt x="5581" y="4892"/>
                    <a:pt x="5493" y="4808"/>
                    <a:pt x="5482" y="4797"/>
                  </a:cubicBezTo>
                  <a:cubicBezTo>
                    <a:pt x="5442" y="4760"/>
                    <a:pt x="5392" y="4742"/>
                    <a:pt x="5342" y="4742"/>
                  </a:cubicBezTo>
                  <a:cubicBezTo>
                    <a:pt x="5270" y="4742"/>
                    <a:pt x="5200" y="4779"/>
                    <a:pt x="5162" y="4850"/>
                  </a:cubicBezTo>
                  <a:cubicBezTo>
                    <a:pt x="4853" y="4526"/>
                    <a:pt x="4681" y="4097"/>
                    <a:pt x="4681" y="3651"/>
                  </a:cubicBezTo>
                  <a:cubicBezTo>
                    <a:pt x="4677" y="2870"/>
                    <a:pt x="5166" y="1703"/>
                    <a:pt x="5398" y="1189"/>
                  </a:cubicBezTo>
                  <a:close/>
                  <a:moveTo>
                    <a:pt x="6418" y="4677"/>
                  </a:moveTo>
                  <a:lnTo>
                    <a:pt x="6836" y="5342"/>
                  </a:lnTo>
                  <a:cubicBezTo>
                    <a:pt x="6706" y="5483"/>
                    <a:pt x="6566" y="5648"/>
                    <a:pt x="6418" y="5827"/>
                  </a:cubicBezTo>
                  <a:cubicBezTo>
                    <a:pt x="6271" y="5649"/>
                    <a:pt x="6130" y="5484"/>
                    <a:pt x="6004" y="5340"/>
                  </a:cubicBezTo>
                  <a:lnTo>
                    <a:pt x="6004" y="5340"/>
                  </a:lnTo>
                  <a:lnTo>
                    <a:pt x="6418" y="4677"/>
                  </a:lnTo>
                  <a:close/>
                  <a:moveTo>
                    <a:pt x="10887" y="3130"/>
                  </a:moveTo>
                  <a:cubicBezTo>
                    <a:pt x="10880" y="3517"/>
                    <a:pt x="10856" y="3904"/>
                    <a:pt x="10810" y="4287"/>
                  </a:cubicBezTo>
                  <a:lnTo>
                    <a:pt x="10701" y="4305"/>
                  </a:lnTo>
                  <a:cubicBezTo>
                    <a:pt x="10451" y="4345"/>
                    <a:pt x="10495" y="4706"/>
                    <a:pt x="10726" y="4706"/>
                  </a:cubicBezTo>
                  <a:cubicBezTo>
                    <a:pt x="10740" y="4706"/>
                    <a:pt x="10753" y="4705"/>
                    <a:pt x="10768" y="4702"/>
                  </a:cubicBezTo>
                  <a:cubicBezTo>
                    <a:pt x="11281" y="4621"/>
                    <a:pt x="11805" y="4579"/>
                    <a:pt x="12325" y="4572"/>
                  </a:cubicBezTo>
                  <a:lnTo>
                    <a:pt x="12325" y="4572"/>
                  </a:lnTo>
                  <a:cubicBezTo>
                    <a:pt x="12129" y="5099"/>
                    <a:pt x="11650" y="6267"/>
                    <a:pt x="11098" y="6819"/>
                  </a:cubicBezTo>
                  <a:cubicBezTo>
                    <a:pt x="10760" y="7158"/>
                    <a:pt x="10316" y="7327"/>
                    <a:pt x="9871" y="7327"/>
                  </a:cubicBezTo>
                  <a:cubicBezTo>
                    <a:pt x="9437" y="7327"/>
                    <a:pt x="9003" y="7166"/>
                    <a:pt x="8665" y="6844"/>
                  </a:cubicBezTo>
                  <a:cubicBezTo>
                    <a:pt x="8489" y="6436"/>
                    <a:pt x="8471" y="6084"/>
                    <a:pt x="8605" y="5792"/>
                  </a:cubicBezTo>
                  <a:cubicBezTo>
                    <a:pt x="8781" y="5405"/>
                    <a:pt x="9235" y="5103"/>
                    <a:pt x="9945" y="4888"/>
                  </a:cubicBezTo>
                  <a:cubicBezTo>
                    <a:pt x="10174" y="4811"/>
                    <a:pt x="10098" y="4494"/>
                    <a:pt x="9891" y="4494"/>
                  </a:cubicBezTo>
                  <a:cubicBezTo>
                    <a:pt x="9872" y="4494"/>
                    <a:pt x="9853" y="4496"/>
                    <a:pt x="9832" y="4502"/>
                  </a:cubicBezTo>
                  <a:cubicBezTo>
                    <a:pt x="9002" y="4751"/>
                    <a:pt x="8468" y="5128"/>
                    <a:pt x="8239" y="5623"/>
                  </a:cubicBezTo>
                  <a:cubicBezTo>
                    <a:pt x="8201" y="5704"/>
                    <a:pt x="8173" y="5785"/>
                    <a:pt x="8155" y="5870"/>
                  </a:cubicBezTo>
                  <a:cubicBezTo>
                    <a:pt x="8137" y="5778"/>
                    <a:pt x="8130" y="5683"/>
                    <a:pt x="8130" y="5588"/>
                  </a:cubicBezTo>
                  <a:cubicBezTo>
                    <a:pt x="8130" y="5128"/>
                    <a:pt x="8313" y="4685"/>
                    <a:pt x="8640" y="4357"/>
                  </a:cubicBezTo>
                  <a:cubicBezTo>
                    <a:pt x="9189" y="3809"/>
                    <a:pt x="10360" y="3327"/>
                    <a:pt x="10884" y="3130"/>
                  </a:cubicBezTo>
                  <a:close/>
                  <a:moveTo>
                    <a:pt x="1952" y="3130"/>
                  </a:moveTo>
                  <a:lnTo>
                    <a:pt x="1952" y="3130"/>
                  </a:lnTo>
                  <a:cubicBezTo>
                    <a:pt x="2479" y="3327"/>
                    <a:pt x="3647" y="3809"/>
                    <a:pt x="4199" y="4361"/>
                  </a:cubicBezTo>
                  <a:cubicBezTo>
                    <a:pt x="4526" y="4685"/>
                    <a:pt x="4709" y="5128"/>
                    <a:pt x="4709" y="5592"/>
                  </a:cubicBezTo>
                  <a:cubicBezTo>
                    <a:pt x="4709" y="5683"/>
                    <a:pt x="4702" y="5778"/>
                    <a:pt x="4684" y="5870"/>
                  </a:cubicBezTo>
                  <a:cubicBezTo>
                    <a:pt x="4663" y="5785"/>
                    <a:pt x="4635" y="5704"/>
                    <a:pt x="4600" y="5623"/>
                  </a:cubicBezTo>
                  <a:cubicBezTo>
                    <a:pt x="4371" y="5128"/>
                    <a:pt x="3837" y="4751"/>
                    <a:pt x="3007" y="4502"/>
                  </a:cubicBezTo>
                  <a:cubicBezTo>
                    <a:pt x="2986" y="4496"/>
                    <a:pt x="2967" y="4494"/>
                    <a:pt x="2948" y="4494"/>
                  </a:cubicBezTo>
                  <a:cubicBezTo>
                    <a:pt x="2741" y="4494"/>
                    <a:pt x="2665" y="4811"/>
                    <a:pt x="2891" y="4888"/>
                  </a:cubicBezTo>
                  <a:cubicBezTo>
                    <a:pt x="3605" y="5103"/>
                    <a:pt x="4055" y="5405"/>
                    <a:pt x="4234" y="5792"/>
                  </a:cubicBezTo>
                  <a:cubicBezTo>
                    <a:pt x="4364" y="6084"/>
                    <a:pt x="4347" y="6436"/>
                    <a:pt x="4174" y="6847"/>
                  </a:cubicBezTo>
                  <a:cubicBezTo>
                    <a:pt x="3837" y="7169"/>
                    <a:pt x="3404" y="7329"/>
                    <a:pt x="2972" y="7329"/>
                  </a:cubicBezTo>
                  <a:cubicBezTo>
                    <a:pt x="2526" y="7329"/>
                    <a:pt x="2080" y="7158"/>
                    <a:pt x="1741" y="6819"/>
                  </a:cubicBezTo>
                  <a:cubicBezTo>
                    <a:pt x="1185" y="6267"/>
                    <a:pt x="707" y="5096"/>
                    <a:pt x="510" y="4568"/>
                  </a:cubicBezTo>
                  <a:lnTo>
                    <a:pt x="510" y="4568"/>
                  </a:lnTo>
                  <a:lnTo>
                    <a:pt x="514" y="4572"/>
                  </a:lnTo>
                  <a:cubicBezTo>
                    <a:pt x="1034" y="4579"/>
                    <a:pt x="1555" y="4621"/>
                    <a:pt x="2072" y="4702"/>
                  </a:cubicBezTo>
                  <a:cubicBezTo>
                    <a:pt x="2086" y="4705"/>
                    <a:pt x="2099" y="4706"/>
                    <a:pt x="2112" y="4706"/>
                  </a:cubicBezTo>
                  <a:cubicBezTo>
                    <a:pt x="2341" y="4706"/>
                    <a:pt x="2388" y="4345"/>
                    <a:pt x="2138" y="4305"/>
                  </a:cubicBezTo>
                  <a:lnTo>
                    <a:pt x="2026" y="4287"/>
                  </a:lnTo>
                  <a:cubicBezTo>
                    <a:pt x="1984" y="3904"/>
                    <a:pt x="1955" y="3517"/>
                    <a:pt x="1952" y="3130"/>
                  </a:cubicBezTo>
                  <a:close/>
                  <a:moveTo>
                    <a:pt x="8517" y="7252"/>
                  </a:moveTo>
                  <a:lnTo>
                    <a:pt x="8517" y="7252"/>
                  </a:lnTo>
                  <a:cubicBezTo>
                    <a:pt x="8883" y="7550"/>
                    <a:pt x="9336" y="7719"/>
                    <a:pt x="9808" y="7733"/>
                  </a:cubicBezTo>
                  <a:cubicBezTo>
                    <a:pt x="9335" y="7944"/>
                    <a:pt x="8875" y="8189"/>
                    <a:pt x="8437" y="8465"/>
                  </a:cubicBezTo>
                  <a:lnTo>
                    <a:pt x="8437" y="8465"/>
                  </a:lnTo>
                  <a:cubicBezTo>
                    <a:pt x="8518" y="8234"/>
                    <a:pt x="8563" y="7992"/>
                    <a:pt x="8559" y="7747"/>
                  </a:cubicBezTo>
                  <a:cubicBezTo>
                    <a:pt x="8559" y="7582"/>
                    <a:pt x="8545" y="7417"/>
                    <a:pt x="8517" y="7252"/>
                  </a:cubicBezTo>
                  <a:close/>
                  <a:moveTo>
                    <a:pt x="4322" y="7248"/>
                  </a:moveTo>
                  <a:lnTo>
                    <a:pt x="4322" y="7252"/>
                  </a:lnTo>
                  <a:cubicBezTo>
                    <a:pt x="4294" y="7417"/>
                    <a:pt x="4280" y="7582"/>
                    <a:pt x="4280" y="7747"/>
                  </a:cubicBezTo>
                  <a:cubicBezTo>
                    <a:pt x="4276" y="7993"/>
                    <a:pt x="4322" y="8236"/>
                    <a:pt x="4403" y="8468"/>
                  </a:cubicBezTo>
                  <a:cubicBezTo>
                    <a:pt x="3967" y="8190"/>
                    <a:pt x="3506" y="7944"/>
                    <a:pt x="3035" y="7733"/>
                  </a:cubicBezTo>
                  <a:cubicBezTo>
                    <a:pt x="3503" y="7719"/>
                    <a:pt x="3956" y="7547"/>
                    <a:pt x="4322" y="7248"/>
                  </a:cubicBezTo>
                  <a:close/>
                  <a:moveTo>
                    <a:pt x="7438" y="5289"/>
                  </a:moveTo>
                  <a:cubicBezTo>
                    <a:pt x="7670" y="5799"/>
                    <a:pt x="8158" y="6967"/>
                    <a:pt x="8158" y="7747"/>
                  </a:cubicBezTo>
                  <a:cubicBezTo>
                    <a:pt x="8158" y="8306"/>
                    <a:pt x="7888" y="8830"/>
                    <a:pt x="7434" y="9157"/>
                  </a:cubicBezTo>
                  <a:cubicBezTo>
                    <a:pt x="7480" y="9084"/>
                    <a:pt x="7518" y="9006"/>
                    <a:pt x="7547" y="8925"/>
                  </a:cubicBezTo>
                  <a:cubicBezTo>
                    <a:pt x="7737" y="8412"/>
                    <a:pt x="7624" y="7768"/>
                    <a:pt x="7216" y="7005"/>
                  </a:cubicBezTo>
                  <a:cubicBezTo>
                    <a:pt x="7175" y="6925"/>
                    <a:pt x="7108" y="6892"/>
                    <a:pt x="7041" y="6892"/>
                  </a:cubicBezTo>
                  <a:cubicBezTo>
                    <a:pt x="6903" y="6892"/>
                    <a:pt x="6766" y="7034"/>
                    <a:pt x="6861" y="7195"/>
                  </a:cubicBezTo>
                  <a:cubicBezTo>
                    <a:pt x="7213" y="7853"/>
                    <a:pt x="7318" y="8387"/>
                    <a:pt x="7167" y="8785"/>
                  </a:cubicBezTo>
                  <a:cubicBezTo>
                    <a:pt x="7058" y="9084"/>
                    <a:pt x="6791" y="9319"/>
                    <a:pt x="6379" y="9484"/>
                  </a:cubicBezTo>
                  <a:cubicBezTo>
                    <a:pt x="5433" y="9463"/>
                    <a:pt x="4681" y="8693"/>
                    <a:pt x="4677" y="7747"/>
                  </a:cubicBezTo>
                  <a:cubicBezTo>
                    <a:pt x="4677" y="6967"/>
                    <a:pt x="5166" y="5799"/>
                    <a:pt x="5398" y="5289"/>
                  </a:cubicBezTo>
                  <a:cubicBezTo>
                    <a:pt x="5764" y="5662"/>
                    <a:pt x="6101" y="6063"/>
                    <a:pt x="6407" y="6481"/>
                  </a:cubicBezTo>
                  <a:lnTo>
                    <a:pt x="6411" y="6485"/>
                  </a:lnTo>
                  <a:cubicBezTo>
                    <a:pt x="6455" y="6540"/>
                    <a:pt x="6510" y="6563"/>
                    <a:pt x="6564" y="6563"/>
                  </a:cubicBezTo>
                  <a:cubicBezTo>
                    <a:pt x="6706" y="6563"/>
                    <a:pt x="6840" y="6405"/>
                    <a:pt x="6738" y="6249"/>
                  </a:cubicBezTo>
                  <a:cubicBezTo>
                    <a:pt x="6717" y="6218"/>
                    <a:pt x="6696" y="6190"/>
                    <a:pt x="6671" y="6161"/>
                  </a:cubicBezTo>
                  <a:cubicBezTo>
                    <a:pt x="6914" y="5855"/>
                    <a:pt x="7167" y="5567"/>
                    <a:pt x="7438" y="5289"/>
                  </a:cubicBezTo>
                  <a:close/>
                  <a:moveTo>
                    <a:pt x="6112" y="9864"/>
                  </a:moveTo>
                  <a:lnTo>
                    <a:pt x="6112" y="9864"/>
                  </a:lnTo>
                  <a:cubicBezTo>
                    <a:pt x="6214" y="9880"/>
                    <a:pt x="6316" y="9888"/>
                    <a:pt x="6418" y="9888"/>
                  </a:cubicBezTo>
                  <a:cubicBezTo>
                    <a:pt x="6520" y="9888"/>
                    <a:pt x="6622" y="9880"/>
                    <a:pt x="6724" y="9864"/>
                  </a:cubicBezTo>
                  <a:lnTo>
                    <a:pt x="6724" y="9864"/>
                  </a:lnTo>
                  <a:cubicBezTo>
                    <a:pt x="6594" y="10001"/>
                    <a:pt x="6492" y="10121"/>
                    <a:pt x="6418" y="10212"/>
                  </a:cubicBezTo>
                  <a:cubicBezTo>
                    <a:pt x="6344" y="10121"/>
                    <a:pt x="6242" y="10001"/>
                    <a:pt x="6112" y="9864"/>
                  </a:cubicBezTo>
                  <a:close/>
                  <a:moveTo>
                    <a:pt x="837" y="7407"/>
                  </a:moveTo>
                  <a:cubicBezTo>
                    <a:pt x="2752" y="7871"/>
                    <a:pt x="4080" y="8676"/>
                    <a:pt x="4878" y="9298"/>
                  </a:cubicBezTo>
                  <a:cubicBezTo>
                    <a:pt x="5257" y="9586"/>
                    <a:pt x="5609" y="9910"/>
                    <a:pt x="5929" y="10265"/>
                  </a:cubicBezTo>
                  <a:cubicBezTo>
                    <a:pt x="3942" y="9885"/>
                    <a:pt x="2624" y="9077"/>
                    <a:pt x="1850" y="8440"/>
                  </a:cubicBezTo>
                  <a:cubicBezTo>
                    <a:pt x="1475" y="8135"/>
                    <a:pt x="1135" y="7789"/>
                    <a:pt x="837" y="7407"/>
                  </a:cubicBezTo>
                  <a:close/>
                  <a:moveTo>
                    <a:pt x="12002" y="7406"/>
                  </a:moveTo>
                  <a:lnTo>
                    <a:pt x="12002" y="7406"/>
                  </a:lnTo>
                  <a:cubicBezTo>
                    <a:pt x="11703" y="7786"/>
                    <a:pt x="11362" y="8134"/>
                    <a:pt x="10986" y="8440"/>
                  </a:cubicBezTo>
                  <a:lnTo>
                    <a:pt x="10989" y="8440"/>
                  </a:lnTo>
                  <a:cubicBezTo>
                    <a:pt x="10216" y="9080"/>
                    <a:pt x="8897" y="9885"/>
                    <a:pt x="6907" y="10265"/>
                  </a:cubicBezTo>
                  <a:cubicBezTo>
                    <a:pt x="7223" y="9917"/>
                    <a:pt x="7571" y="9593"/>
                    <a:pt x="7944" y="9309"/>
                  </a:cubicBezTo>
                  <a:cubicBezTo>
                    <a:pt x="8746" y="8686"/>
                    <a:pt x="10078" y="7874"/>
                    <a:pt x="12002" y="7406"/>
                  </a:cubicBezTo>
                  <a:close/>
                  <a:moveTo>
                    <a:pt x="2375" y="9652"/>
                  </a:moveTo>
                  <a:cubicBezTo>
                    <a:pt x="2577" y="9652"/>
                    <a:pt x="2780" y="9661"/>
                    <a:pt x="2982" y="9678"/>
                  </a:cubicBezTo>
                  <a:lnTo>
                    <a:pt x="2989" y="9678"/>
                  </a:lnTo>
                  <a:cubicBezTo>
                    <a:pt x="3756" y="10082"/>
                    <a:pt x="4723" y="10451"/>
                    <a:pt x="5919" y="10673"/>
                  </a:cubicBezTo>
                  <a:cubicBezTo>
                    <a:pt x="5509" y="10745"/>
                    <a:pt x="5126" y="10776"/>
                    <a:pt x="4770" y="10776"/>
                  </a:cubicBezTo>
                  <a:cubicBezTo>
                    <a:pt x="3805" y="10776"/>
                    <a:pt x="3043" y="10551"/>
                    <a:pt x="2511" y="10314"/>
                  </a:cubicBezTo>
                  <a:lnTo>
                    <a:pt x="2511" y="10314"/>
                  </a:lnTo>
                  <a:lnTo>
                    <a:pt x="2515" y="10318"/>
                  </a:lnTo>
                  <a:cubicBezTo>
                    <a:pt x="2149" y="10156"/>
                    <a:pt x="1804" y="9952"/>
                    <a:pt x="1488" y="9706"/>
                  </a:cubicBezTo>
                  <a:cubicBezTo>
                    <a:pt x="1783" y="9670"/>
                    <a:pt x="2079" y="9652"/>
                    <a:pt x="2375" y="9652"/>
                  </a:cubicBezTo>
                  <a:close/>
                  <a:moveTo>
                    <a:pt x="10464" y="9652"/>
                  </a:moveTo>
                  <a:cubicBezTo>
                    <a:pt x="10761" y="9652"/>
                    <a:pt x="11057" y="9670"/>
                    <a:pt x="11351" y="9706"/>
                  </a:cubicBezTo>
                  <a:cubicBezTo>
                    <a:pt x="11042" y="9949"/>
                    <a:pt x="10701" y="10149"/>
                    <a:pt x="10342" y="10311"/>
                  </a:cubicBezTo>
                  <a:cubicBezTo>
                    <a:pt x="9809" y="10549"/>
                    <a:pt x="9045" y="10779"/>
                    <a:pt x="8078" y="10779"/>
                  </a:cubicBezTo>
                  <a:cubicBezTo>
                    <a:pt x="7720" y="10779"/>
                    <a:pt x="7333" y="10747"/>
                    <a:pt x="6921" y="10673"/>
                  </a:cubicBezTo>
                  <a:cubicBezTo>
                    <a:pt x="8116" y="10451"/>
                    <a:pt x="9087" y="10082"/>
                    <a:pt x="9850" y="9678"/>
                  </a:cubicBezTo>
                  <a:lnTo>
                    <a:pt x="9857" y="9678"/>
                  </a:lnTo>
                  <a:cubicBezTo>
                    <a:pt x="10059" y="9661"/>
                    <a:pt x="10262" y="9652"/>
                    <a:pt x="10464" y="9652"/>
                  </a:cubicBezTo>
                  <a:close/>
                  <a:moveTo>
                    <a:pt x="6418" y="10979"/>
                  </a:moveTo>
                  <a:lnTo>
                    <a:pt x="6495" y="10997"/>
                  </a:lnTo>
                  <a:lnTo>
                    <a:pt x="6587" y="11644"/>
                  </a:lnTo>
                  <a:lnTo>
                    <a:pt x="6249" y="11644"/>
                  </a:lnTo>
                  <a:lnTo>
                    <a:pt x="6344" y="10997"/>
                  </a:lnTo>
                  <a:lnTo>
                    <a:pt x="6418" y="10979"/>
                  </a:lnTo>
                  <a:close/>
                  <a:moveTo>
                    <a:pt x="6643" y="12044"/>
                  </a:moveTo>
                  <a:lnTo>
                    <a:pt x="6833" y="13367"/>
                  </a:lnTo>
                  <a:lnTo>
                    <a:pt x="6006" y="13367"/>
                  </a:lnTo>
                  <a:lnTo>
                    <a:pt x="6193" y="12044"/>
                  </a:lnTo>
                  <a:close/>
                  <a:moveTo>
                    <a:pt x="6423" y="1"/>
                  </a:moveTo>
                  <a:cubicBezTo>
                    <a:pt x="6357" y="1"/>
                    <a:pt x="6291" y="32"/>
                    <a:pt x="6253" y="96"/>
                  </a:cubicBezTo>
                  <a:lnTo>
                    <a:pt x="5725" y="940"/>
                  </a:lnTo>
                  <a:cubicBezTo>
                    <a:pt x="5584" y="795"/>
                    <a:pt x="5497" y="711"/>
                    <a:pt x="5486" y="700"/>
                  </a:cubicBezTo>
                  <a:cubicBezTo>
                    <a:pt x="5446" y="664"/>
                    <a:pt x="5397" y="646"/>
                    <a:pt x="5348" y="646"/>
                  </a:cubicBezTo>
                  <a:cubicBezTo>
                    <a:pt x="5274" y="646"/>
                    <a:pt x="5202" y="685"/>
                    <a:pt x="5166" y="757"/>
                  </a:cubicBezTo>
                  <a:cubicBezTo>
                    <a:pt x="5131" y="831"/>
                    <a:pt x="4283" y="2539"/>
                    <a:pt x="4283" y="3651"/>
                  </a:cubicBezTo>
                  <a:cubicBezTo>
                    <a:pt x="4283" y="3735"/>
                    <a:pt x="4287" y="3819"/>
                    <a:pt x="4297" y="3904"/>
                  </a:cubicBezTo>
                  <a:cubicBezTo>
                    <a:pt x="3443" y="3201"/>
                    <a:pt x="1889" y="2680"/>
                    <a:pt x="1818" y="2656"/>
                  </a:cubicBezTo>
                  <a:cubicBezTo>
                    <a:pt x="1798" y="2649"/>
                    <a:pt x="1777" y="2645"/>
                    <a:pt x="1756" y="2645"/>
                  </a:cubicBezTo>
                  <a:cubicBezTo>
                    <a:pt x="1652" y="2645"/>
                    <a:pt x="1558" y="2730"/>
                    <a:pt x="1555" y="2842"/>
                  </a:cubicBezTo>
                  <a:cubicBezTo>
                    <a:pt x="1555" y="2852"/>
                    <a:pt x="1551" y="2979"/>
                    <a:pt x="1555" y="3179"/>
                  </a:cubicBezTo>
                  <a:lnTo>
                    <a:pt x="584" y="2954"/>
                  </a:lnTo>
                  <a:cubicBezTo>
                    <a:pt x="569" y="2951"/>
                    <a:pt x="554" y="2950"/>
                    <a:pt x="539" y="2950"/>
                  </a:cubicBezTo>
                  <a:cubicBezTo>
                    <a:pt x="411" y="2950"/>
                    <a:pt x="310" y="3068"/>
                    <a:pt x="341" y="3197"/>
                  </a:cubicBezTo>
                  <a:lnTo>
                    <a:pt x="566" y="4168"/>
                  </a:lnTo>
                  <a:cubicBezTo>
                    <a:pt x="500" y="4166"/>
                    <a:pt x="441" y="4166"/>
                    <a:pt x="392" y="4166"/>
                  </a:cubicBezTo>
                  <a:cubicBezTo>
                    <a:pt x="295" y="4166"/>
                    <a:pt x="236" y="4168"/>
                    <a:pt x="229" y="4168"/>
                  </a:cubicBezTo>
                  <a:cubicBezTo>
                    <a:pt x="92" y="4175"/>
                    <a:pt x="0" y="4305"/>
                    <a:pt x="43" y="4431"/>
                  </a:cubicBezTo>
                  <a:cubicBezTo>
                    <a:pt x="67" y="4509"/>
                    <a:pt x="675" y="6316"/>
                    <a:pt x="1463" y="7104"/>
                  </a:cubicBezTo>
                  <a:cubicBezTo>
                    <a:pt x="1488" y="7128"/>
                    <a:pt x="1512" y="7150"/>
                    <a:pt x="1537" y="7174"/>
                  </a:cubicBezTo>
                  <a:cubicBezTo>
                    <a:pt x="1189" y="7069"/>
                    <a:pt x="820" y="6977"/>
                    <a:pt x="429" y="6900"/>
                  </a:cubicBezTo>
                  <a:cubicBezTo>
                    <a:pt x="415" y="6897"/>
                    <a:pt x="401" y="6895"/>
                    <a:pt x="387" y="6895"/>
                  </a:cubicBezTo>
                  <a:cubicBezTo>
                    <a:pt x="240" y="6895"/>
                    <a:pt x="137" y="7057"/>
                    <a:pt x="211" y="7195"/>
                  </a:cubicBezTo>
                  <a:cubicBezTo>
                    <a:pt x="229" y="7223"/>
                    <a:pt x="619" y="7937"/>
                    <a:pt x="1583" y="8735"/>
                  </a:cubicBezTo>
                  <a:cubicBezTo>
                    <a:pt x="1804" y="8918"/>
                    <a:pt x="2036" y="9091"/>
                    <a:pt x="2275" y="9249"/>
                  </a:cubicBezTo>
                  <a:cubicBezTo>
                    <a:pt x="1846" y="9256"/>
                    <a:pt x="1421" y="9295"/>
                    <a:pt x="999" y="9372"/>
                  </a:cubicBezTo>
                  <a:cubicBezTo>
                    <a:pt x="844" y="9397"/>
                    <a:pt x="777" y="9590"/>
                    <a:pt x="886" y="9706"/>
                  </a:cubicBezTo>
                  <a:cubicBezTo>
                    <a:pt x="908" y="9727"/>
                    <a:pt x="1400" y="10255"/>
                    <a:pt x="2339" y="10677"/>
                  </a:cubicBezTo>
                  <a:cubicBezTo>
                    <a:pt x="3094" y="11011"/>
                    <a:pt x="3915" y="11179"/>
                    <a:pt x="4743" y="11179"/>
                  </a:cubicBezTo>
                  <a:cubicBezTo>
                    <a:pt x="4752" y="11179"/>
                    <a:pt x="4760" y="11179"/>
                    <a:pt x="4769" y="11179"/>
                  </a:cubicBezTo>
                  <a:cubicBezTo>
                    <a:pt x="5155" y="11179"/>
                    <a:pt x="5546" y="11144"/>
                    <a:pt x="5929" y="11077"/>
                  </a:cubicBezTo>
                  <a:lnTo>
                    <a:pt x="5929" y="11077"/>
                  </a:lnTo>
                  <a:lnTo>
                    <a:pt x="5577" y="13539"/>
                  </a:lnTo>
                  <a:cubicBezTo>
                    <a:pt x="5560" y="13662"/>
                    <a:pt x="5655" y="13771"/>
                    <a:pt x="5778" y="13771"/>
                  </a:cubicBezTo>
                  <a:lnTo>
                    <a:pt x="7072" y="13771"/>
                  </a:lnTo>
                  <a:cubicBezTo>
                    <a:pt x="7195" y="13771"/>
                    <a:pt x="7290" y="13662"/>
                    <a:pt x="7272" y="13539"/>
                  </a:cubicBezTo>
                  <a:lnTo>
                    <a:pt x="6921" y="11077"/>
                  </a:lnTo>
                  <a:lnTo>
                    <a:pt x="6921" y="11077"/>
                  </a:lnTo>
                  <a:cubicBezTo>
                    <a:pt x="7304" y="11144"/>
                    <a:pt x="7691" y="11179"/>
                    <a:pt x="8081" y="11179"/>
                  </a:cubicBezTo>
                  <a:cubicBezTo>
                    <a:pt x="8090" y="11179"/>
                    <a:pt x="8098" y="11179"/>
                    <a:pt x="8107" y="11179"/>
                  </a:cubicBezTo>
                  <a:cubicBezTo>
                    <a:pt x="8935" y="11179"/>
                    <a:pt x="9756" y="11011"/>
                    <a:pt x="10511" y="10677"/>
                  </a:cubicBezTo>
                  <a:cubicBezTo>
                    <a:pt x="11450" y="10255"/>
                    <a:pt x="11942" y="9727"/>
                    <a:pt x="11963" y="9706"/>
                  </a:cubicBezTo>
                  <a:cubicBezTo>
                    <a:pt x="12069" y="9590"/>
                    <a:pt x="12005" y="9397"/>
                    <a:pt x="11851" y="9372"/>
                  </a:cubicBezTo>
                  <a:cubicBezTo>
                    <a:pt x="11429" y="9295"/>
                    <a:pt x="11003" y="9256"/>
                    <a:pt x="10574" y="9249"/>
                  </a:cubicBezTo>
                  <a:cubicBezTo>
                    <a:pt x="10813" y="9091"/>
                    <a:pt x="11045" y="8918"/>
                    <a:pt x="11267" y="8735"/>
                  </a:cubicBezTo>
                  <a:cubicBezTo>
                    <a:pt x="12231" y="7937"/>
                    <a:pt x="12621" y="7223"/>
                    <a:pt x="12638" y="7195"/>
                  </a:cubicBezTo>
                  <a:cubicBezTo>
                    <a:pt x="12712" y="7057"/>
                    <a:pt x="12610" y="6895"/>
                    <a:pt x="12463" y="6895"/>
                  </a:cubicBezTo>
                  <a:cubicBezTo>
                    <a:pt x="12449" y="6895"/>
                    <a:pt x="12435" y="6897"/>
                    <a:pt x="12420" y="6900"/>
                  </a:cubicBezTo>
                  <a:cubicBezTo>
                    <a:pt x="12030" y="6977"/>
                    <a:pt x="11661" y="7072"/>
                    <a:pt x="11313" y="7174"/>
                  </a:cubicBezTo>
                  <a:cubicBezTo>
                    <a:pt x="11337" y="7150"/>
                    <a:pt x="11362" y="7128"/>
                    <a:pt x="11387" y="7104"/>
                  </a:cubicBezTo>
                  <a:cubicBezTo>
                    <a:pt x="12167" y="6316"/>
                    <a:pt x="12776" y="4509"/>
                    <a:pt x="12804" y="4435"/>
                  </a:cubicBezTo>
                  <a:cubicBezTo>
                    <a:pt x="12846" y="4305"/>
                    <a:pt x="12751" y="4175"/>
                    <a:pt x="12617" y="4171"/>
                  </a:cubicBezTo>
                  <a:cubicBezTo>
                    <a:pt x="12608" y="4171"/>
                    <a:pt x="12550" y="4170"/>
                    <a:pt x="12453" y="4170"/>
                  </a:cubicBezTo>
                  <a:cubicBezTo>
                    <a:pt x="12405" y="4170"/>
                    <a:pt x="12347" y="4170"/>
                    <a:pt x="12280" y="4171"/>
                  </a:cubicBezTo>
                  <a:lnTo>
                    <a:pt x="12505" y="3197"/>
                  </a:lnTo>
                  <a:cubicBezTo>
                    <a:pt x="12533" y="3068"/>
                    <a:pt x="12431" y="2950"/>
                    <a:pt x="12306" y="2950"/>
                  </a:cubicBezTo>
                  <a:cubicBezTo>
                    <a:pt x="12292" y="2950"/>
                    <a:pt x="12277" y="2951"/>
                    <a:pt x="12262" y="2954"/>
                  </a:cubicBezTo>
                  <a:lnTo>
                    <a:pt x="11292" y="3179"/>
                  </a:lnTo>
                  <a:cubicBezTo>
                    <a:pt x="11295" y="2979"/>
                    <a:pt x="11292" y="2852"/>
                    <a:pt x="11292" y="2842"/>
                  </a:cubicBezTo>
                  <a:cubicBezTo>
                    <a:pt x="11286" y="2730"/>
                    <a:pt x="11194" y="2645"/>
                    <a:pt x="11090" y="2645"/>
                  </a:cubicBezTo>
                  <a:cubicBezTo>
                    <a:pt x="11069" y="2645"/>
                    <a:pt x="11049" y="2649"/>
                    <a:pt x="11028" y="2656"/>
                  </a:cubicBezTo>
                  <a:cubicBezTo>
                    <a:pt x="10958" y="2680"/>
                    <a:pt x="9403" y="3204"/>
                    <a:pt x="8549" y="3904"/>
                  </a:cubicBezTo>
                  <a:cubicBezTo>
                    <a:pt x="8559" y="3819"/>
                    <a:pt x="8563" y="3735"/>
                    <a:pt x="8563" y="3651"/>
                  </a:cubicBezTo>
                  <a:cubicBezTo>
                    <a:pt x="8563" y="2539"/>
                    <a:pt x="7715" y="831"/>
                    <a:pt x="7680" y="757"/>
                  </a:cubicBezTo>
                  <a:cubicBezTo>
                    <a:pt x="7644" y="685"/>
                    <a:pt x="7572" y="646"/>
                    <a:pt x="7499" y="646"/>
                  </a:cubicBezTo>
                  <a:cubicBezTo>
                    <a:pt x="7449" y="646"/>
                    <a:pt x="7400" y="664"/>
                    <a:pt x="7360" y="700"/>
                  </a:cubicBezTo>
                  <a:cubicBezTo>
                    <a:pt x="7353" y="711"/>
                    <a:pt x="7262" y="795"/>
                    <a:pt x="7121" y="940"/>
                  </a:cubicBezTo>
                  <a:lnTo>
                    <a:pt x="6594" y="96"/>
                  </a:lnTo>
                  <a:cubicBezTo>
                    <a:pt x="6555" y="32"/>
                    <a:pt x="6489" y="1"/>
                    <a:pt x="642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05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35" y="-12319"/>
            <a:ext cx="1251177" cy="6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6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88" y="850912"/>
            <a:ext cx="1251177" cy="6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7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26" y="978206"/>
            <a:ext cx="1251177" cy="6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8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18" y="5663364"/>
            <a:ext cx="1251177" cy="6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9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61" y="3376191"/>
            <a:ext cx="1251177" cy="6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0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94" y="3566760"/>
            <a:ext cx="1251177" cy="6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081" y="4893575"/>
            <a:ext cx="1042341" cy="52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2" name="Google Shape;2702;p74"/>
          <p:cNvGrpSpPr/>
          <p:nvPr/>
        </p:nvGrpSpPr>
        <p:grpSpPr>
          <a:xfrm>
            <a:off x="733204" y="3982762"/>
            <a:ext cx="485418" cy="652908"/>
            <a:chOff x="6780081" y="3445529"/>
            <a:chExt cx="288981" cy="423848"/>
          </a:xfrm>
        </p:grpSpPr>
        <p:sp>
          <p:nvSpPr>
            <p:cNvPr id="913" name="Google Shape;2703;p74"/>
            <p:cNvSpPr/>
            <p:nvPr/>
          </p:nvSpPr>
          <p:spPr>
            <a:xfrm>
              <a:off x="6785571" y="3469479"/>
              <a:ext cx="175500" cy="216343"/>
            </a:xfrm>
            <a:custGeom>
              <a:avLst/>
              <a:gdLst/>
              <a:ahLst/>
              <a:cxnLst/>
              <a:rect l="l" t="t" r="r" b="b"/>
              <a:pathLst>
                <a:path w="5818" h="7172" extrusionOk="0">
                  <a:moveTo>
                    <a:pt x="989" y="1"/>
                  </a:moveTo>
                  <a:cubicBezTo>
                    <a:pt x="854" y="1"/>
                    <a:pt x="723" y="18"/>
                    <a:pt x="598" y="55"/>
                  </a:cubicBezTo>
                  <a:cubicBezTo>
                    <a:pt x="489" y="160"/>
                    <a:pt x="400" y="283"/>
                    <a:pt x="324" y="422"/>
                  </a:cubicBezTo>
                  <a:cubicBezTo>
                    <a:pt x="135" y="777"/>
                    <a:pt x="49" y="1240"/>
                    <a:pt x="27" y="1806"/>
                  </a:cubicBezTo>
                  <a:cubicBezTo>
                    <a:pt x="0" y="2738"/>
                    <a:pt x="153" y="3957"/>
                    <a:pt x="613" y="5121"/>
                  </a:cubicBezTo>
                  <a:cubicBezTo>
                    <a:pt x="1065" y="6297"/>
                    <a:pt x="1994" y="6890"/>
                    <a:pt x="2793" y="7088"/>
                  </a:cubicBezTo>
                  <a:cubicBezTo>
                    <a:pt x="3025" y="7146"/>
                    <a:pt x="3248" y="7171"/>
                    <a:pt x="3460" y="7171"/>
                  </a:cubicBezTo>
                  <a:cubicBezTo>
                    <a:pt x="3711" y="7171"/>
                    <a:pt x="3947" y="7136"/>
                    <a:pt x="4166" y="7077"/>
                  </a:cubicBezTo>
                  <a:cubicBezTo>
                    <a:pt x="4306" y="7040"/>
                    <a:pt x="4442" y="6992"/>
                    <a:pt x="4570" y="6936"/>
                  </a:cubicBezTo>
                  <a:cubicBezTo>
                    <a:pt x="4680" y="6853"/>
                    <a:pt x="4790" y="6762"/>
                    <a:pt x="4893" y="6658"/>
                  </a:cubicBezTo>
                  <a:cubicBezTo>
                    <a:pt x="5191" y="6359"/>
                    <a:pt x="5444" y="5978"/>
                    <a:pt x="5590" y="5475"/>
                  </a:cubicBezTo>
                  <a:cubicBezTo>
                    <a:pt x="5818" y="4683"/>
                    <a:pt x="5768" y="3583"/>
                    <a:pt x="4976" y="2601"/>
                  </a:cubicBezTo>
                  <a:cubicBezTo>
                    <a:pt x="4198" y="1620"/>
                    <a:pt x="3218" y="881"/>
                    <a:pt x="2398" y="437"/>
                  </a:cubicBezTo>
                  <a:cubicBezTo>
                    <a:pt x="1898" y="173"/>
                    <a:pt x="1451" y="15"/>
                    <a:pt x="1051" y="2"/>
                  </a:cubicBezTo>
                  <a:cubicBezTo>
                    <a:pt x="1030" y="1"/>
                    <a:pt x="1009" y="1"/>
                    <a:pt x="989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2704;p74"/>
            <p:cNvSpPr/>
            <p:nvPr/>
          </p:nvSpPr>
          <p:spPr>
            <a:xfrm>
              <a:off x="6887254" y="3469479"/>
              <a:ext cx="175470" cy="216343"/>
            </a:xfrm>
            <a:custGeom>
              <a:avLst/>
              <a:gdLst/>
              <a:ahLst/>
              <a:cxnLst/>
              <a:rect l="l" t="t" r="r" b="b"/>
              <a:pathLst>
                <a:path w="5817" h="7172" extrusionOk="0">
                  <a:moveTo>
                    <a:pt x="4828" y="1"/>
                  </a:moveTo>
                  <a:cubicBezTo>
                    <a:pt x="4808" y="1"/>
                    <a:pt x="4787" y="1"/>
                    <a:pt x="4766" y="2"/>
                  </a:cubicBezTo>
                  <a:cubicBezTo>
                    <a:pt x="4365" y="15"/>
                    <a:pt x="3920" y="173"/>
                    <a:pt x="3419" y="437"/>
                  </a:cubicBezTo>
                  <a:cubicBezTo>
                    <a:pt x="2598" y="881"/>
                    <a:pt x="1620" y="1620"/>
                    <a:pt x="842" y="2601"/>
                  </a:cubicBezTo>
                  <a:cubicBezTo>
                    <a:pt x="51" y="3583"/>
                    <a:pt x="0" y="4683"/>
                    <a:pt x="228" y="5475"/>
                  </a:cubicBezTo>
                  <a:cubicBezTo>
                    <a:pt x="373" y="5978"/>
                    <a:pt x="628" y="6359"/>
                    <a:pt x="925" y="6658"/>
                  </a:cubicBezTo>
                  <a:cubicBezTo>
                    <a:pt x="1028" y="6762"/>
                    <a:pt x="1138" y="6853"/>
                    <a:pt x="1249" y="6936"/>
                  </a:cubicBezTo>
                  <a:cubicBezTo>
                    <a:pt x="1376" y="6992"/>
                    <a:pt x="1511" y="7040"/>
                    <a:pt x="1651" y="7077"/>
                  </a:cubicBezTo>
                  <a:cubicBezTo>
                    <a:pt x="1872" y="7136"/>
                    <a:pt x="2107" y="7171"/>
                    <a:pt x="2358" y="7171"/>
                  </a:cubicBezTo>
                  <a:cubicBezTo>
                    <a:pt x="2570" y="7171"/>
                    <a:pt x="2792" y="7146"/>
                    <a:pt x="3025" y="7088"/>
                  </a:cubicBezTo>
                  <a:cubicBezTo>
                    <a:pt x="3824" y="6890"/>
                    <a:pt x="4751" y="6297"/>
                    <a:pt x="5206" y="5121"/>
                  </a:cubicBezTo>
                  <a:cubicBezTo>
                    <a:pt x="5666" y="3957"/>
                    <a:pt x="5816" y="2738"/>
                    <a:pt x="5791" y="1806"/>
                  </a:cubicBezTo>
                  <a:cubicBezTo>
                    <a:pt x="5769" y="1240"/>
                    <a:pt x="5682" y="777"/>
                    <a:pt x="5494" y="422"/>
                  </a:cubicBezTo>
                  <a:cubicBezTo>
                    <a:pt x="5417" y="283"/>
                    <a:pt x="5328" y="160"/>
                    <a:pt x="5220" y="55"/>
                  </a:cubicBezTo>
                  <a:cubicBezTo>
                    <a:pt x="5094" y="18"/>
                    <a:pt x="4964" y="1"/>
                    <a:pt x="4828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2705;p74"/>
            <p:cNvSpPr/>
            <p:nvPr/>
          </p:nvSpPr>
          <p:spPr>
            <a:xfrm>
              <a:off x="6794258" y="3700024"/>
              <a:ext cx="128684" cy="110615"/>
            </a:xfrm>
            <a:custGeom>
              <a:avLst/>
              <a:gdLst/>
              <a:ahLst/>
              <a:cxnLst/>
              <a:rect l="l" t="t" r="r" b="b"/>
              <a:pathLst>
                <a:path w="4266" h="3667" extrusionOk="0">
                  <a:moveTo>
                    <a:pt x="1189" y="1"/>
                  </a:moveTo>
                  <a:cubicBezTo>
                    <a:pt x="976" y="1"/>
                    <a:pt x="774" y="30"/>
                    <a:pt x="591" y="90"/>
                  </a:cubicBezTo>
                  <a:cubicBezTo>
                    <a:pt x="414" y="148"/>
                    <a:pt x="252" y="235"/>
                    <a:pt x="116" y="349"/>
                  </a:cubicBezTo>
                  <a:cubicBezTo>
                    <a:pt x="47" y="515"/>
                    <a:pt x="13" y="694"/>
                    <a:pt x="10" y="880"/>
                  </a:cubicBezTo>
                  <a:cubicBezTo>
                    <a:pt x="1" y="1596"/>
                    <a:pt x="458" y="2427"/>
                    <a:pt x="1263" y="3018"/>
                  </a:cubicBezTo>
                  <a:cubicBezTo>
                    <a:pt x="1848" y="3448"/>
                    <a:pt x="2502" y="3666"/>
                    <a:pt x="3077" y="3666"/>
                  </a:cubicBezTo>
                  <a:cubicBezTo>
                    <a:pt x="3289" y="3666"/>
                    <a:pt x="3491" y="3637"/>
                    <a:pt x="3675" y="3577"/>
                  </a:cubicBezTo>
                  <a:cubicBezTo>
                    <a:pt x="3853" y="3518"/>
                    <a:pt x="4014" y="3432"/>
                    <a:pt x="4150" y="3318"/>
                  </a:cubicBezTo>
                  <a:cubicBezTo>
                    <a:pt x="4218" y="3152"/>
                    <a:pt x="4253" y="2973"/>
                    <a:pt x="4255" y="2787"/>
                  </a:cubicBezTo>
                  <a:cubicBezTo>
                    <a:pt x="4265" y="2072"/>
                    <a:pt x="3807" y="1238"/>
                    <a:pt x="3004" y="650"/>
                  </a:cubicBezTo>
                  <a:cubicBezTo>
                    <a:pt x="2418" y="219"/>
                    <a:pt x="1764" y="1"/>
                    <a:pt x="1189" y="1"/>
                  </a:cubicBezTo>
                  <a:close/>
                </a:path>
              </a:pathLst>
            </a:custGeom>
            <a:solidFill>
              <a:srgbClr val="9EC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2706;p74"/>
            <p:cNvSpPr/>
            <p:nvPr/>
          </p:nvSpPr>
          <p:spPr>
            <a:xfrm>
              <a:off x="6925231" y="3700024"/>
              <a:ext cx="128654" cy="110615"/>
            </a:xfrm>
            <a:custGeom>
              <a:avLst/>
              <a:gdLst/>
              <a:ahLst/>
              <a:cxnLst/>
              <a:rect l="l" t="t" r="r" b="b"/>
              <a:pathLst>
                <a:path w="4265" h="3667" extrusionOk="0">
                  <a:moveTo>
                    <a:pt x="3077" y="1"/>
                  </a:moveTo>
                  <a:cubicBezTo>
                    <a:pt x="2502" y="1"/>
                    <a:pt x="1847" y="219"/>
                    <a:pt x="1260" y="650"/>
                  </a:cubicBezTo>
                  <a:cubicBezTo>
                    <a:pt x="459" y="1238"/>
                    <a:pt x="0" y="2072"/>
                    <a:pt x="9" y="2787"/>
                  </a:cubicBezTo>
                  <a:cubicBezTo>
                    <a:pt x="11" y="2973"/>
                    <a:pt x="46" y="3152"/>
                    <a:pt x="114" y="3318"/>
                  </a:cubicBezTo>
                  <a:cubicBezTo>
                    <a:pt x="252" y="3432"/>
                    <a:pt x="413" y="3518"/>
                    <a:pt x="590" y="3577"/>
                  </a:cubicBezTo>
                  <a:cubicBezTo>
                    <a:pt x="774" y="3637"/>
                    <a:pt x="976" y="3666"/>
                    <a:pt x="1189" y="3666"/>
                  </a:cubicBezTo>
                  <a:cubicBezTo>
                    <a:pt x="1764" y="3666"/>
                    <a:pt x="2418" y="3448"/>
                    <a:pt x="3003" y="3018"/>
                  </a:cubicBezTo>
                  <a:cubicBezTo>
                    <a:pt x="3806" y="2427"/>
                    <a:pt x="4265" y="1596"/>
                    <a:pt x="4254" y="880"/>
                  </a:cubicBezTo>
                  <a:cubicBezTo>
                    <a:pt x="4253" y="694"/>
                    <a:pt x="4217" y="515"/>
                    <a:pt x="4149" y="349"/>
                  </a:cubicBezTo>
                  <a:cubicBezTo>
                    <a:pt x="4013" y="235"/>
                    <a:pt x="3852" y="148"/>
                    <a:pt x="3674" y="90"/>
                  </a:cubicBezTo>
                  <a:cubicBezTo>
                    <a:pt x="3491" y="30"/>
                    <a:pt x="3289" y="1"/>
                    <a:pt x="3077" y="1"/>
                  </a:cubicBezTo>
                  <a:close/>
                </a:path>
              </a:pathLst>
            </a:custGeom>
            <a:solidFill>
              <a:srgbClr val="529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2707;p74"/>
            <p:cNvSpPr/>
            <p:nvPr/>
          </p:nvSpPr>
          <p:spPr>
            <a:xfrm>
              <a:off x="6902366" y="3647357"/>
              <a:ext cx="43619" cy="215891"/>
            </a:xfrm>
            <a:custGeom>
              <a:avLst/>
              <a:gdLst/>
              <a:ahLst/>
              <a:cxnLst/>
              <a:rect l="l" t="t" r="r" b="b"/>
              <a:pathLst>
                <a:path w="1446" h="7157" extrusionOk="0">
                  <a:moveTo>
                    <a:pt x="453" y="1"/>
                  </a:moveTo>
                  <a:cubicBezTo>
                    <a:pt x="202" y="1"/>
                    <a:pt x="1" y="205"/>
                    <a:pt x="1" y="453"/>
                  </a:cubicBezTo>
                  <a:lnTo>
                    <a:pt x="1" y="6703"/>
                  </a:lnTo>
                  <a:cubicBezTo>
                    <a:pt x="1" y="6954"/>
                    <a:pt x="204" y="7157"/>
                    <a:pt x="453" y="7157"/>
                  </a:cubicBezTo>
                  <a:lnTo>
                    <a:pt x="993" y="7157"/>
                  </a:lnTo>
                  <a:cubicBezTo>
                    <a:pt x="1243" y="7157"/>
                    <a:pt x="1445" y="6954"/>
                    <a:pt x="1446" y="6703"/>
                  </a:cubicBezTo>
                  <a:lnTo>
                    <a:pt x="1446" y="453"/>
                  </a:lnTo>
                  <a:cubicBezTo>
                    <a:pt x="1446" y="202"/>
                    <a:pt x="1243" y="1"/>
                    <a:pt x="993" y="1"/>
                  </a:cubicBezTo>
                  <a:close/>
                </a:path>
              </a:pathLst>
            </a:custGeom>
            <a:solidFill>
              <a:srgbClr val="F3E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2708;p74"/>
            <p:cNvSpPr/>
            <p:nvPr/>
          </p:nvSpPr>
          <p:spPr>
            <a:xfrm>
              <a:off x="6902366" y="3647418"/>
              <a:ext cx="43619" cy="80782"/>
            </a:xfrm>
            <a:custGeom>
              <a:avLst/>
              <a:gdLst/>
              <a:ahLst/>
              <a:cxnLst/>
              <a:rect l="l" t="t" r="r" b="b"/>
              <a:pathLst>
                <a:path w="1446" h="2678" extrusionOk="0">
                  <a:moveTo>
                    <a:pt x="723" y="0"/>
                  </a:moveTo>
                  <a:cubicBezTo>
                    <a:pt x="452" y="0"/>
                    <a:pt x="202" y="117"/>
                    <a:pt x="10" y="309"/>
                  </a:cubicBezTo>
                  <a:cubicBezTo>
                    <a:pt x="4" y="343"/>
                    <a:pt x="1" y="377"/>
                    <a:pt x="1" y="413"/>
                  </a:cubicBezTo>
                  <a:lnTo>
                    <a:pt x="1" y="2359"/>
                  </a:lnTo>
                  <a:cubicBezTo>
                    <a:pt x="195" y="2558"/>
                    <a:pt x="448" y="2678"/>
                    <a:pt x="723" y="2678"/>
                  </a:cubicBezTo>
                  <a:cubicBezTo>
                    <a:pt x="999" y="2678"/>
                    <a:pt x="1251" y="2558"/>
                    <a:pt x="1446" y="2359"/>
                  </a:cubicBezTo>
                  <a:lnTo>
                    <a:pt x="1446" y="413"/>
                  </a:lnTo>
                  <a:cubicBezTo>
                    <a:pt x="1446" y="377"/>
                    <a:pt x="1443" y="343"/>
                    <a:pt x="1437" y="309"/>
                  </a:cubicBezTo>
                  <a:cubicBezTo>
                    <a:pt x="1243" y="117"/>
                    <a:pt x="995" y="0"/>
                    <a:pt x="723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2709;p74"/>
            <p:cNvSpPr/>
            <p:nvPr/>
          </p:nvSpPr>
          <p:spPr>
            <a:xfrm>
              <a:off x="6829429" y="3451773"/>
              <a:ext cx="189466" cy="233990"/>
            </a:xfrm>
            <a:custGeom>
              <a:avLst/>
              <a:gdLst/>
              <a:ahLst/>
              <a:cxnLst/>
              <a:rect l="l" t="t" r="r" b="b"/>
              <a:pathLst>
                <a:path w="6281" h="7757" extrusionOk="0">
                  <a:moveTo>
                    <a:pt x="3141" y="0"/>
                  </a:moveTo>
                  <a:cubicBezTo>
                    <a:pt x="2971" y="36"/>
                    <a:pt x="2811" y="95"/>
                    <a:pt x="2656" y="176"/>
                  </a:cubicBezTo>
                  <a:cubicBezTo>
                    <a:pt x="2261" y="383"/>
                    <a:pt x="1906" y="735"/>
                    <a:pt x="1555" y="1203"/>
                  </a:cubicBezTo>
                  <a:cubicBezTo>
                    <a:pt x="991" y="1979"/>
                    <a:pt x="437" y="3081"/>
                    <a:pt x="225" y="4293"/>
                  </a:cubicBezTo>
                  <a:cubicBezTo>
                    <a:pt x="0" y="5507"/>
                    <a:pt x="586" y="6463"/>
                    <a:pt x="1273" y="7019"/>
                  </a:cubicBezTo>
                  <a:cubicBezTo>
                    <a:pt x="1710" y="7374"/>
                    <a:pt x="2185" y="7573"/>
                    <a:pt x="2656" y="7680"/>
                  </a:cubicBezTo>
                  <a:cubicBezTo>
                    <a:pt x="2818" y="7717"/>
                    <a:pt x="2981" y="7741"/>
                    <a:pt x="3141" y="7757"/>
                  </a:cubicBezTo>
                  <a:cubicBezTo>
                    <a:pt x="3300" y="7741"/>
                    <a:pt x="3463" y="7717"/>
                    <a:pt x="3626" y="7680"/>
                  </a:cubicBezTo>
                  <a:cubicBezTo>
                    <a:pt x="4095" y="7573"/>
                    <a:pt x="4571" y="7372"/>
                    <a:pt x="5009" y="7019"/>
                  </a:cubicBezTo>
                  <a:cubicBezTo>
                    <a:pt x="5695" y="6463"/>
                    <a:pt x="6281" y="5507"/>
                    <a:pt x="6055" y="4293"/>
                  </a:cubicBezTo>
                  <a:cubicBezTo>
                    <a:pt x="5845" y="3083"/>
                    <a:pt x="5290" y="1979"/>
                    <a:pt x="4726" y="1203"/>
                  </a:cubicBezTo>
                  <a:cubicBezTo>
                    <a:pt x="4374" y="735"/>
                    <a:pt x="4021" y="383"/>
                    <a:pt x="3626" y="176"/>
                  </a:cubicBezTo>
                  <a:cubicBezTo>
                    <a:pt x="3471" y="95"/>
                    <a:pt x="3309" y="36"/>
                    <a:pt x="3141" y="0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2710;p74"/>
            <p:cNvSpPr/>
            <p:nvPr/>
          </p:nvSpPr>
          <p:spPr>
            <a:xfrm>
              <a:off x="68538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2711;p74"/>
            <p:cNvSpPr/>
            <p:nvPr/>
          </p:nvSpPr>
          <p:spPr>
            <a:xfrm>
              <a:off x="69566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2712;p74"/>
            <p:cNvSpPr/>
            <p:nvPr/>
          </p:nvSpPr>
          <p:spPr>
            <a:xfrm>
              <a:off x="6780081" y="3445529"/>
              <a:ext cx="288981" cy="423848"/>
            </a:xfrm>
            <a:custGeom>
              <a:avLst/>
              <a:gdLst/>
              <a:ahLst/>
              <a:cxnLst/>
              <a:rect l="l" t="t" r="r" b="b"/>
              <a:pathLst>
                <a:path w="9580" h="14051" extrusionOk="0">
                  <a:moveTo>
                    <a:pt x="8379" y="1002"/>
                  </a:moveTo>
                  <a:cubicBezTo>
                    <a:pt x="8479" y="1002"/>
                    <a:pt x="8577" y="1014"/>
                    <a:pt x="8670" y="1034"/>
                  </a:cubicBezTo>
                  <a:cubicBezTo>
                    <a:pt x="8745" y="1114"/>
                    <a:pt x="8812" y="1207"/>
                    <a:pt x="8867" y="1312"/>
                  </a:cubicBezTo>
                  <a:cubicBezTo>
                    <a:pt x="9028" y="1612"/>
                    <a:pt x="9118" y="2037"/>
                    <a:pt x="9140" y="2606"/>
                  </a:cubicBezTo>
                  <a:cubicBezTo>
                    <a:pt x="9168" y="3671"/>
                    <a:pt x="8961" y="4849"/>
                    <a:pt x="8568" y="5840"/>
                  </a:cubicBezTo>
                  <a:cubicBezTo>
                    <a:pt x="8052" y="7174"/>
                    <a:pt x="6972" y="7572"/>
                    <a:pt x="6529" y="7681"/>
                  </a:cubicBezTo>
                  <a:cubicBezTo>
                    <a:pt x="6438" y="7704"/>
                    <a:pt x="6345" y="7721"/>
                    <a:pt x="6253" y="7735"/>
                  </a:cubicBezTo>
                  <a:cubicBezTo>
                    <a:pt x="6438" y="7635"/>
                    <a:pt x="6611" y="7519"/>
                    <a:pt x="6774" y="7385"/>
                  </a:cubicBezTo>
                  <a:cubicBezTo>
                    <a:pt x="7177" y="7059"/>
                    <a:pt x="7497" y="6646"/>
                    <a:pt x="7697" y="6193"/>
                  </a:cubicBezTo>
                  <a:cubicBezTo>
                    <a:pt x="7939" y="5647"/>
                    <a:pt x="8004" y="5065"/>
                    <a:pt x="7893" y="4461"/>
                  </a:cubicBezTo>
                  <a:cubicBezTo>
                    <a:pt x="7725" y="3495"/>
                    <a:pt x="7310" y="2472"/>
                    <a:pt x="6741" y="1602"/>
                  </a:cubicBezTo>
                  <a:cubicBezTo>
                    <a:pt x="6852" y="1535"/>
                    <a:pt x="6961" y="1472"/>
                    <a:pt x="7069" y="1413"/>
                  </a:cubicBezTo>
                  <a:cubicBezTo>
                    <a:pt x="7575" y="1149"/>
                    <a:pt x="7985" y="1013"/>
                    <a:pt x="8330" y="1003"/>
                  </a:cubicBezTo>
                  <a:cubicBezTo>
                    <a:pt x="8346" y="1002"/>
                    <a:pt x="8362" y="1002"/>
                    <a:pt x="8379" y="1002"/>
                  </a:cubicBezTo>
                  <a:close/>
                  <a:moveTo>
                    <a:pt x="4777" y="419"/>
                  </a:moveTo>
                  <a:cubicBezTo>
                    <a:pt x="4910" y="450"/>
                    <a:pt x="5038" y="499"/>
                    <a:pt x="5166" y="567"/>
                  </a:cubicBezTo>
                  <a:cubicBezTo>
                    <a:pt x="5509" y="747"/>
                    <a:pt x="5837" y="1055"/>
                    <a:pt x="6195" y="1531"/>
                  </a:cubicBezTo>
                  <a:cubicBezTo>
                    <a:pt x="6837" y="2416"/>
                    <a:pt x="7309" y="3510"/>
                    <a:pt x="7488" y="4534"/>
                  </a:cubicBezTo>
                  <a:lnTo>
                    <a:pt x="7488" y="4537"/>
                  </a:lnTo>
                  <a:cubicBezTo>
                    <a:pt x="7741" y="5900"/>
                    <a:pt x="6890" y="6760"/>
                    <a:pt x="6513" y="7066"/>
                  </a:cubicBezTo>
                  <a:cubicBezTo>
                    <a:pt x="6142" y="7366"/>
                    <a:pt x="5704" y="7576"/>
                    <a:pt x="5216" y="7684"/>
                  </a:cubicBezTo>
                  <a:cubicBezTo>
                    <a:pt x="5077" y="7717"/>
                    <a:pt x="4929" y="7740"/>
                    <a:pt x="4775" y="7757"/>
                  </a:cubicBezTo>
                  <a:cubicBezTo>
                    <a:pt x="4621" y="7740"/>
                    <a:pt x="4473" y="7717"/>
                    <a:pt x="4336" y="7684"/>
                  </a:cubicBezTo>
                  <a:cubicBezTo>
                    <a:pt x="3845" y="7576"/>
                    <a:pt x="3408" y="7366"/>
                    <a:pt x="3037" y="7066"/>
                  </a:cubicBezTo>
                  <a:cubicBezTo>
                    <a:pt x="2660" y="6760"/>
                    <a:pt x="1811" y="5900"/>
                    <a:pt x="2065" y="4534"/>
                  </a:cubicBezTo>
                  <a:cubicBezTo>
                    <a:pt x="2244" y="3510"/>
                    <a:pt x="2716" y="2416"/>
                    <a:pt x="3357" y="1531"/>
                  </a:cubicBezTo>
                  <a:cubicBezTo>
                    <a:pt x="3716" y="1055"/>
                    <a:pt x="4043" y="747"/>
                    <a:pt x="4388" y="567"/>
                  </a:cubicBezTo>
                  <a:cubicBezTo>
                    <a:pt x="4513" y="500"/>
                    <a:pt x="4644" y="450"/>
                    <a:pt x="4777" y="419"/>
                  </a:cubicBezTo>
                  <a:close/>
                  <a:moveTo>
                    <a:pt x="1655" y="8646"/>
                  </a:moveTo>
                  <a:cubicBezTo>
                    <a:pt x="2199" y="8646"/>
                    <a:pt x="2819" y="8862"/>
                    <a:pt x="3352" y="9255"/>
                  </a:cubicBezTo>
                  <a:cubicBezTo>
                    <a:pt x="3534" y="9390"/>
                    <a:pt x="3701" y="9539"/>
                    <a:pt x="3849" y="9702"/>
                  </a:cubicBezTo>
                  <a:lnTo>
                    <a:pt x="3849" y="10935"/>
                  </a:lnTo>
                  <a:lnTo>
                    <a:pt x="2129" y="9671"/>
                  </a:lnTo>
                  <a:cubicBezTo>
                    <a:pt x="2093" y="9644"/>
                    <a:pt x="2050" y="9631"/>
                    <a:pt x="2007" y="9631"/>
                  </a:cubicBezTo>
                  <a:cubicBezTo>
                    <a:pt x="1945" y="9631"/>
                    <a:pt x="1882" y="9660"/>
                    <a:pt x="1841" y="9715"/>
                  </a:cubicBezTo>
                  <a:cubicBezTo>
                    <a:pt x="1774" y="9805"/>
                    <a:pt x="1793" y="9936"/>
                    <a:pt x="1885" y="10004"/>
                  </a:cubicBezTo>
                  <a:lnTo>
                    <a:pt x="3849" y="11447"/>
                  </a:lnTo>
                  <a:lnTo>
                    <a:pt x="3849" y="11878"/>
                  </a:lnTo>
                  <a:cubicBezTo>
                    <a:pt x="3754" y="11893"/>
                    <a:pt x="3655" y="11900"/>
                    <a:pt x="3553" y="11900"/>
                  </a:cubicBezTo>
                  <a:cubicBezTo>
                    <a:pt x="3007" y="11900"/>
                    <a:pt x="2390" y="11685"/>
                    <a:pt x="1852" y="11290"/>
                  </a:cubicBezTo>
                  <a:cubicBezTo>
                    <a:pt x="1135" y="10764"/>
                    <a:pt x="676" y="9990"/>
                    <a:pt x="684" y="9322"/>
                  </a:cubicBezTo>
                  <a:cubicBezTo>
                    <a:pt x="685" y="9175"/>
                    <a:pt x="709" y="9038"/>
                    <a:pt x="756" y="8915"/>
                  </a:cubicBezTo>
                  <a:cubicBezTo>
                    <a:pt x="861" y="8834"/>
                    <a:pt x="986" y="8770"/>
                    <a:pt x="1123" y="8726"/>
                  </a:cubicBezTo>
                  <a:cubicBezTo>
                    <a:pt x="1287" y="8672"/>
                    <a:pt x="1466" y="8646"/>
                    <a:pt x="1655" y="8646"/>
                  </a:cubicBezTo>
                  <a:close/>
                  <a:moveTo>
                    <a:pt x="5263" y="8097"/>
                  </a:moveTo>
                  <a:cubicBezTo>
                    <a:pt x="5272" y="8098"/>
                    <a:pt x="5284" y="8101"/>
                    <a:pt x="5293" y="8104"/>
                  </a:cubicBezTo>
                  <a:lnTo>
                    <a:pt x="5293" y="13397"/>
                  </a:lnTo>
                  <a:cubicBezTo>
                    <a:pt x="5293" y="13533"/>
                    <a:pt x="5182" y="13642"/>
                    <a:pt x="5047" y="13642"/>
                  </a:cubicBezTo>
                  <a:lnTo>
                    <a:pt x="4507" y="13642"/>
                  </a:lnTo>
                  <a:cubicBezTo>
                    <a:pt x="4370" y="13642"/>
                    <a:pt x="4262" y="13531"/>
                    <a:pt x="4262" y="13397"/>
                  </a:cubicBezTo>
                  <a:lnTo>
                    <a:pt x="4262" y="8104"/>
                  </a:lnTo>
                  <a:cubicBezTo>
                    <a:pt x="4271" y="8103"/>
                    <a:pt x="4281" y="8101"/>
                    <a:pt x="4292" y="8097"/>
                  </a:cubicBezTo>
                  <a:cubicBezTo>
                    <a:pt x="4441" y="8128"/>
                    <a:pt x="4596" y="8155"/>
                    <a:pt x="4757" y="8169"/>
                  </a:cubicBezTo>
                  <a:cubicBezTo>
                    <a:pt x="4765" y="8169"/>
                    <a:pt x="4772" y="8171"/>
                    <a:pt x="4777" y="8171"/>
                  </a:cubicBezTo>
                  <a:cubicBezTo>
                    <a:pt x="4784" y="8171"/>
                    <a:pt x="4791" y="8171"/>
                    <a:pt x="4797" y="8169"/>
                  </a:cubicBezTo>
                  <a:cubicBezTo>
                    <a:pt x="4959" y="8153"/>
                    <a:pt x="5114" y="8128"/>
                    <a:pt x="5263" y="8097"/>
                  </a:cubicBezTo>
                  <a:close/>
                  <a:moveTo>
                    <a:pt x="4777" y="0"/>
                  </a:moveTo>
                  <a:cubicBezTo>
                    <a:pt x="4762" y="0"/>
                    <a:pt x="4748" y="2"/>
                    <a:pt x="4734" y="5"/>
                  </a:cubicBezTo>
                  <a:cubicBezTo>
                    <a:pt x="4552" y="43"/>
                    <a:pt x="4370" y="108"/>
                    <a:pt x="4197" y="200"/>
                  </a:cubicBezTo>
                  <a:cubicBezTo>
                    <a:pt x="3803" y="407"/>
                    <a:pt x="3437" y="746"/>
                    <a:pt x="3046" y="1262"/>
                  </a:cubicBezTo>
                  <a:cubicBezTo>
                    <a:pt x="2925" y="1188"/>
                    <a:pt x="2802" y="1115"/>
                    <a:pt x="2681" y="1049"/>
                  </a:cubicBezTo>
                  <a:cubicBezTo>
                    <a:pt x="2681" y="1049"/>
                    <a:pt x="2678" y="1049"/>
                    <a:pt x="2678" y="1047"/>
                  </a:cubicBezTo>
                  <a:cubicBezTo>
                    <a:pt x="2108" y="749"/>
                    <a:pt x="1653" y="604"/>
                    <a:pt x="1242" y="589"/>
                  </a:cubicBezTo>
                  <a:cubicBezTo>
                    <a:pt x="1221" y="588"/>
                    <a:pt x="1201" y="588"/>
                    <a:pt x="1181" y="588"/>
                  </a:cubicBezTo>
                  <a:cubicBezTo>
                    <a:pt x="1022" y="588"/>
                    <a:pt x="869" y="609"/>
                    <a:pt x="725" y="649"/>
                  </a:cubicBezTo>
                  <a:cubicBezTo>
                    <a:pt x="694" y="658"/>
                    <a:pt x="665" y="675"/>
                    <a:pt x="639" y="700"/>
                  </a:cubicBezTo>
                  <a:cubicBezTo>
                    <a:pt x="517" y="817"/>
                    <a:pt x="413" y="956"/>
                    <a:pt x="326" y="1117"/>
                  </a:cubicBezTo>
                  <a:cubicBezTo>
                    <a:pt x="191" y="1371"/>
                    <a:pt x="101" y="1677"/>
                    <a:pt x="49" y="2056"/>
                  </a:cubicBezTo>
                  <a:cubicBezTo>
                    <a:pt x="35" y="2170"/>
                    <a:pt x="111" y="2274"/>
                    <a:pt x="225" y="2288"/>
                  </a:cubicBezTo>
                  <a:cubicBezTo>
                    <a:pt x="234" y="2290"/>
                    <a:pt x="243" y="2290"/>
                    <a:pt x="252" y="2290"/>
                  </a:cubicBezTo>
                  <a:cubicBezTo>
                    <a:pt x="354" y="2290"/>
                    <a:pt x="443" y="2214"/>
                    <a:pt x="456" y="2112"/>
                  </a:cubicBezTo>
                  <a:cubicBezTo>
                    <a:pt x="500" y="1782"/>
                    <a:pt x="576" y="1521"/>
                    <a:pt x="688" y="1312"/>
                  </a:cubicBezTo>
                  <a:cubicBezTo>
                    <a:pt x="745" y="1206"/>
                    <a:pt x="811" y="1114"/>
                    <a:pt x="887" y="1033"/>
                  </a:cubicBezTo>
                  <a:cubicBezTo>
                    <a:pt x="975" y="1011"/>
                    <a:pt x="1067" y="1000"/>
                    <a:pt x="1163" y="1000"/>
                  </a:cubicBezTo>
                  <a:cubicBezTo>
                    <a:pt x="1184" y="1000"/>
                    <a:pt x="1205" y="1000"/>
                    <a:pt x="1227" y="1001"/>
                  </a:cubicBezTo>
                  <a:cubicBezTo>
                    <a:pt x="1568" y="1012"/>
                    <a:pt x="1981" y="1146"/>
                    <a:pt x="2485" y="1411"/>
                  </a:cubicBezTo>
                  <a:cubicBezTo>
                    <a:pt x="2595" y="1470"/>
                    <a:pt x="2704" y="1534"/>
                    <a:pt x="2814" y="1599"/>
                  </a:cubicBezTo>
                  <a:cubicBezTo>
                    <a:pt x="2246" y="2470"/>
                    <a:pt x="1832" y="3495"/>
                    <a:pt x="1663" y="4460"/>
                  </a:cubicBezTo>
                  <a:cubicBezTo>
                    <a:pt x="1552" y="5063"/>
                    <a:pt x="1617" y="5647"/>
                    <a:pt x="1860" y="6192"/>
                  </a:cubicBezTo>
                  <a:cubicBezTo>
                    <a:pt x="2061" y="6646"/>
                    <a:pt x="2379" y="7057"/>
                    <a:pt x="2781" y="7385"/>
                  </a:cubicBezTo>
                  <a:cubicBezTo>
                    <a:pt x="2944" y="7519"/>
                    <a:pt x="3120" y="7634"/>
                    <a:pt x="3303" y="7735"/>
                  </a:cubicBezTo>
                  <a:cubicBezTo>
                    <a:pt x="3212" y="7721"/>
                    <a:pt x="3119" y="7705"/>
                    <a:pt x="3027" y="7681"/>
                  </a:cubicBezTo>
                  <a:cubicBezTo>
                    <a:pt x="2585" y="7572"/>
                    <a:pt x="1505" y="7174"/>
                    <a:pt x="989" y="5837"/>
                  </a:cubicBezTo>
                  <a:cubicBezTo>
                    <a:pt x="650" y="4983"/>
                    <a:pt x="449" y="3988"/>
                    <a:pt x="418" y="3038"/>
                  </a:cubicBezTo>
                  <a:cubicBezTo>
                    <a:pt x="413" y="2928"/>
                    <a:pt x="324" y="2838"/>
                    <a:pt x="213" y="2838"/>
                  </a:cubicBezTo>
                  <a:cubicBezTo>
                    <a:pt x="210" y="2838"/>
                    <a:pt x="207" y="2838"/>
                    <a:pt x="205" y="2839"/>
                  </a:cubicBezTo>
                  <a:cubicBezTo>
                    <a:pt x="92" y="2842"/>
                    <a:pt x="1" y="2936"/>
                    <a:pt x="5" y="3052"/>
                  </a:cubicBezTo>
                  <a:cubicBezTo>
                    <a:pt x="27" y="3757"/>
                    <a:pt x="148" y="4838"/>
                    <a:pt x="604" y="5988"/>
                  </a:cubicBezTo>
                  <a:cubicBezTo>
                    <a:pt x="1188" y="7501"/>
                    <a:pt x="2423" y="7955"/>
                    <a:pt x="2926" y="8081"/>
                  </a:cubicBezTo>
                  <a:cubicBezTo>
                    <a:pt x="3167" y="8140"/>
                    <a:pt x="3407" y="8169"/>
                    <a:pt x="3645" y="8169"/>
                  </a:cubicBezTo>
                  <a:cubicBezTo>
                    <a:pt x="3715" y="8169"/>
                    <a:pt x="3780" y="8166"/>
                    <a:pt x="3849" y="8162"/>
                  </a:cubicBezTo>
                  <a:lnTo>
                    <a:pt x="3849" y="9121"/>
                  </a:lnTo>
                  <a:cubicBezTo>
                    <a:pt x="3768" y="9051"/>
                    <a:pt x="3685" y="8983"/>
                    <a:pt x="3595" y="8918"/>
                  </a:cubicBezTo>
                  <a:cubicBezTo>
                    <a:pt x="2987" y="8470"/>
                    <a:pt x="2292" y="8229"/>
                    <a:pt x="1661" y="8229"/>
                  </a:cubicBezTo>
                  <a:cubicBezTo>
                    <a:pt x="1428" y="8229"/>
                    <a:pt x="1204" y="8262"/>
                    <a:pt x="996" y="8329"/>
                  </a:cubicBezTo>
                  <a:cubicBezTo>
                    <a:pt x="790" y="8397"/>
                    <a:pt x="607" y="8496"/>
                    <a:pt x="452" y="8625"/>
                  </a:cubicBezTo>
                  <a:cubicBezTo>
                    <a:pt x="427" y="8646"/>
                    <a:pt x="406" y="8674"/>
                    <a:pt x="395" y="8705"/>
                  </a:cubicBezTo>
                  <a:cubicBezTo>
                    <a:pt x="317" y="8890"/>
                    <a:pt x="277" y="9095"/>
                    <a:pt x="273" y="9311"/>
                  </a:cubicBezTo>
                  <a:cubicBezTo>
                    <a:pt x="264" y="10122"/>
                    <a:pt x="774" y="11003"/>
                    <a:pt x="1608" y="11617"/>
                  </a:cubicBezTo>
                  <a:cubicBezTo>
                    <a:pt x="2213" y="12061"/>
                    <a:pt x="2916" y="12305"/>
                    <a:pt x="3548" y="12305"/>
                  </a:cubicBezTo>
                  <a:cubicBezTo>
                    <a:pt x="3650" y="12305"/>
                    <a:pt x="3749" y="12299"/>
                    <a:pt x="3846" y="12286"/>
                  </a:cubicBezTo>
                  <a:lnTo>
                    <a:pt x="3846" y="13392"/>
                  </a:lnTo>
                  <a:cubicBezTo>
                    <a:pt x="3846" y="13755"/>
                    <a:pt x="4142" y="14051"/>
                    <a:pt x="4506" y="14051"/>
                  </a:cubicBezTo>
                  <a:lnTo>
                    <a:pt x="5046" y="14051"/>
                  </a:lnTo>
                  <a:cubicBezTo>
                    <a:pt x="5408" y="14051"/>
                    <a:pt x="5704" y="13755"/>
                    <a:pt x="5704" y="13392"/>
                  </a:cubicBezTo>
                  <a:lnTo>
                    <a:pt x="5704" y="12286"/>
                  </a:lnTo>
                  <a:cubicBezTo>
                    <a:pt x="5797" y="12299"/>
                    <a:pt x="5896" y="12305"/>
                    <a:pt x="5996" y="12305"/>
                  </a:cubicBezTo>
                  <a:cubicBezTo>
                    <a:pt x="6630" y="12305"/>
                    <a:pt x="7333" y="12063"/>
                    <a:pt x="7935" y="11617"/>
                  </a:cubicBezTo>
                  <a:cubicBezTo>
                    <a:pt x="8009" y="11564"/>
                    <a:pt x="8081" y="11506"/>
                    <a:pt x="8152" y="11447"/>
                  </a:cubicBezTo>
                  <a:cubicBezTo>
                    <a:pt x="8238" y="11373"/>
                    <a:pt x="8248" y="11245"/>
                    <a:pt x="8176" y="11157"/>
                  </a:cubicBezTo>
                  <a:cubicBezTo>
                    <a:pt x="8135" y="11109"/>
                    <a:pt x="8077" y="11084"/>
                    <a:pt x="8018" y="11084"/>
                  </a:cubicBezTo>
                  <a:cubicBezTo>
                    <a:pt x="7971" y="11084"/>
                    <a:pt x="7923" y="11101"/>
                    <a:pt x="7884" y="11134"/>
                  </a:cubicBezTo>
                  <a:cubicBezTo>
                    <a:pt x="7824" y="11187"/>
                    <a:pt x="7757" y="11237"/>
                    <a:pt x="7692" y="11286"/>
                  </a:cubicBezTo>
                  <a:cubicBezTo>
                    <a:pt x="7159" y="11678"/>
                    <a:pt x="6547" y="11893"/>
                    <a:pt x="6003" y="11893"/>
                  </a:cubicBezTo>
                  <a:cubicBezTo>
                    <a:pt x="5901" y="11893"/>
                    <a:pt x="5802" y="11886"/>
                    <a:pt x="5706" y="11870"/>
                  </a:cubicBezTo>
                  <a:lnTo>
                    <a:pt x="5706" y="11434"/>
                  </a:lnTo>
                  <a:lnTo>
                    <a:pt x="7661" y="9996"/>
                  </a:lnTo>
                  <a:cubicBezTo>
                    <a:pt x="7754" y="9930"/>
                    <a:pt x="7772" y="9799"/>
                    <a:pt x="7705" y="9708"/>
                  </a:cubicBezTo>
                  <a:cubicBezTo>
                    <a:pt x="7666" y="9652"/>
                    <a:pt x="7604" y="9623"/>
                    <a:pt x="7541" y="9623"/>
                  </a:cubicBezTo>
                  <a:cubicBezTo>
                    <a:pt x="7498" y="9623"/>
                    <a:pt x="7455" y="9637"/>
                    <a:pt x="7417" y="9663"/>
                  </a:cubicBezTo>
                  <a:lnTo>
                    <a:pt x="5706" y="10922"/>
                  </a:lnTo>
                  <a:lnTo>
                    <a:pt x="5706" y="9687"/>
                  </a:lnTo>
                  <a:cubicBezTo>
                    <a:pt x="5851" y="9527"/>
                    <a:pt x="6016" y="9379"/>
                    <a:pt x="6195" y="9249"/>
                  </a:cubicBezTo>
                  <a:cubicBezTo>
                    <a:pt x="6728" y="8856"/>
                    <a:pt x="7347" y="8641"/>
                    <a:pt x="7891" y="8641"/>
                  </a:cubicBezTo>
                  <a:cubicBezTo>
                    <a:pt x="8080" y="8641"/>
                    <a:pt x="8259" y="8666"/>
                    <a:pt x="8423" y="8720"/>
                  </a:cubicBezTo>
                  <a:cubicBezTo>
                    <a:pt x="8562" y="8764"/>
                    <a:pt x="8683" y="8829"/>
                    <a:pt x="8791" y="8909"/>
                  </a:cubicBezTo>
                  <a:cubicBezTo>
                    <a:pt x="8837" y="9035"/>
                    <a:pt x="8861" y="9171"/>
                    <a:pt x="8864" y="9316"/>
                  </a:cubicBezTo>
                  <a:cubicBezTo>
                    <a:pt x="8867" y="9674"/>
                    <a:pt x="8735" y="10079"/>
                    <a:pt x="8489" y="10456"/>
                  </a:cubicBezTo>
                  <a:cubicBezTo>
                    <a:pt x="8427" y="10552"/>
                    <a:pt x="8454" y="10680"/>
                    <a:pt x="8549" y="10740"/>
                  </a:cubicBezTo>
                  <a:cubicBezTo>
                    <a:pt x="8583" y="10763"/>
                    <a:pt x="8622" y="10774"/>
                    <a:pt x="8661" y="10774"/>
                  </a:cubicBezTo>
                  <a:cubicBezTo>
                    <a:pt x="8728" y="10774"/>
                    <a:pt x="8794" y="10741"/>
                    <a:pt x="8834" y="10681"/>
                  </a:cubicBezTo>
                  <a:cubicBezTo>
                    <a:pt x="9127" y="10230"/>
                    <a:pt x="9279" y="9757"/>
                    <a:pt x="9273" y="9311"/>
                  </a:cubicBezTo>
                  <a:cubicBezTo>
                    <a:pt x="9270" y="9095"/>
                    <a:pt x="9229" y="8891"/>
                    <a:pt x="9153" y="8705"/>
                  </a:cubicBezTo>
                  <a:cubicBezTo>
                    <a:pt x="9139" y="8678"/>
                    <a:pt x="9118" y="8650"/>
                    <a:pt x="9093" y="8629"/>
                  </a:cubicBezTo>
                  <a:cubicBezTo>
                    <a:pt x="8938" y="8501"/>
                    <a:pt x="8754" y="8400"/>
                    <a:pt x="8549" y="8334"/>
                  </a:cubicBezTo>
                  <a:cubicBezTo>
                    <a:pt x="8341" y="8266"/>
                    <a:pt x="8117" y="8233"/>
                    <a:pt x="7884" y="8233"/>
                  </a:cubicBezTo>
                  <a:cubicBezTo>
                    <a:pt x="7254" y="8233"/>
                    <a:pt x="6559" y="8474"/>
                    <a:pt x="5950" y="8922"/>
                  </a:cubicBezTo>
                  <a:cubicBezTo>
                    <a:pt x="5864" y="8984"/>
                    <a:pt x="5781" y="9050"/>
                    <a:pt x="5704" y="9119"/>
                  </a:cubicBezTo>
                  <a:lnTo>
                    <a:pt x="5704" y="8164"/>
                  </a:lnTo>
                  <a:cubicBezTo>
                    <a:pt x="5772" y="8169"/>
                    <a:pt x="5839" y="8171"/>
                    <a:pt x="5907" y="8171"/>
                  </a:cubicBezTo>
                  <a:cubicBezTo>
                    <a:pt x="6145" y="8171"/>
                    <a:pt x="6386" y="8141"/>
                    <a:pt x="6626" y="8082"/>
                  </a:cubicBezTo>
                  <a:cubicBezTo>
                    <a:pt x="7129" y="7958"/>
                    <a:pt x="8364" y="7505"/>
                    <a:pt x="8948" y="5991"/>
                  </a:cubicBezTo>
                  <a:cubicBezTo>
                    <a:pt x="9361" y="4952"/>
                    <a:pt x="9579" y="3713"/>
                    <a:pt x="9550" y="2595"/>
                  </a:cubicBezTo>
                  <a:lnTo>
                    <a:pt x="9550" y="2592"/>
                  </a:lnTo>
                  <a:cubicBezTo>
                    <a:pt x="9523" y="1950"/>
                    <a:pt x="9420" y="1479"/>
                    <a:pt x="9227" y="1117"/>
                  </a:cubicBezTo>
                  <a:cubicBezTo>
                    <a:pt x="9143" y="959"/>
                    <a:pt x="9037" y="818"/>
                    <a:pt x="8915" y="700"/>
                  </a:cubicBezTo>
                  <a:cubicBezTo>
                    <a:pt x="8892" y="675"/>
                    <a:pt x="8862" y="658"/>
                    <a:pt x="8828" y="649"/>
                  </a:cubicBezTo>
                  <a:cubicBezTo>
                    <a:pt x="8684" y="609"/>
                    <a:pt x="8531" y="588"/>
                    <a:pt x="8372" y="588"/>
                  </a:cubicBezTo>
                  <a:cubicBezTo>
                    <a:pt x="8352" y="588"/>
                    <a:pt x="8332" y="588"/>
                    <a:pt x="8312" y="589"/>
                  </a:cubicBezTo>
                  <a:cubicBezTo>
                    <a:pt x="7902" y="604"/>
                    <a:pt x="7445" y="747"/>
                    <a:pt x="6876" y="1047"/>
                  </a:cubicBezTo>
                  <a:lnTo>
                    <a:pt x="6874" y="1049"/>
                  </a:lnTo>
                  <a:cubicBezTo>
                    <a:pt x="6751" y="1115"/>
                    <a:pt x="6629" y="1188"/>
                    <a:pt x="6507" y="1262"/>
                  </a:cubicBezTo>
                  <a:cubicBezTo>
                    <a:pt x="6118" y="746"/>
                    <a:pt x="5751" y="410"/>
                    <a:pt x="5358" y="200"/>
                  </a:cubicBezTo>
                  <a:cubicBezTo>
                    <a:pt x="5183" y="110"/>
                    <a:pt x="5003" y="43"/>
                    <a:pt x="4820" y="5"/>
                  </a:cubicBezTo>
                  <a:cubicBezTo>
                    <a:pt x="4806" y="2"/>
                    <a:pt x="4791" y="0"/>
                    <a:pt x="47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2713;p74"/>
            <p:cNvSpPr/>
            <p:nvPr/>
          </p:nvSpPr>
          <p:spPr>
            <a:xfrm>
              <a:off x="6877602" y="3564074"/>
              <a:ext cx="12398" cy="20150"/>
            </a:xfrm>
            <a:custGeom>
              <a:avLst/>
              <a:gdLst/>
              <a:ahLst/>
              <a:cxnLst/>
              <a:rect l="l" t="t" r="r" b="b"/>
              <a:pathLst>
                <a:path w="411" h="668" extrusionOk="0">
                  <a:moveTo>
                    <a:pt x="205" y="0"/>
                  </a:moveTo>
                  <a:cubicBezTo>
                    <a:pt x="93" y="0"/>
                    <a:pt x="1" y="92"/>
                    <a:pt x="1" y="204"/>
                  </a:cubicBezTo>
                  <a:lnTo>
                    <a:pt x="1" y="462"/>
                  </a:lnTo>
                  <a:cubicBezTo>
                    <a:pt x="1" y="574"/>
                    <a:pt x="93" y="667"/>
                    <a:pt x="205" y="667"/>
                  </a:cubicBezTo>
                  <a:cubicBezTo>
                    <a:pt x="320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2714;p74"/>
            <p:cNvSpPr/>
            <p:nvPr/>
          </p:nvSpPr>
          <p:spPr>
            <a:xfrm>
              <a:off x="6958291" y="3564074"/>
              <a:ext cx="12428" cy="20150"/>
            </a:xfrm>
            <a:custGeom>
              <a:avLst/>
              <a:gdLst/>
              <a:ahLst/>
              <a:cxnLst/>
              <a:rect l="l" t="t" r="r" b="b"/>
              <a:pathLst>
                <a:path w="412" h="668" extrusionOk="0">
                  <a:moveTo>
                    <a:pt x="206" y="0"/>
                  </a:moveTo>
                  <a:cubicBezTo>
                    <a:pt x="92" y="0"/>
                    <a:pt x="0" y="92"/>
                    <a:pt x="0" y="204"/>
                  </a:cubicBezTo>
                  <a:lnTo>
                    <a:pt x="0" y="462"/>
                  </a:lnTo>
                  <a:cubicBezTo>
                    <a:pt x="0" y="577"/>
                    <a:pt x="93" y="667"/>
                    <a:pt x="206" y="667"/>
                  </a:cubicBezTo>
                  <a:cubicBezTo>
                    <a:pt x="318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18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2715;p74"/>
            <p:cNvSpPr/>
            <p:nvPr/>
          </p:nvSpPr>
          <p:spPr>
            <a:xfrm>
              <a:off x="6906529" y="3571555"/>
              <a:ext cx="35172" cy="17315"/>
            </a:xfrm>
            <a:custGeom>
              <a:avLst/>
              <a:gdLst/>
              <a:ahLst/>
              <a:cxnLst/>
              <a:rect l="l" t="t" r="r" b="b"/>
              <a:pathLst>
                <a:path w="1166" h="574" extrusionOk="0">
                  <a:moveTo>
                    <a:pt x="936" y="0"/>
                  </a:moveTo>
                  <a:cubicBezTo>
                    <a:pt x="878" y="0"/>
                    <a:pt x="822" y="24"/>
                    <a:pt x="781" y="72"/>
                  </a:cubicBezTo>
                  <a:cubicBezTo>
                    <a:pt x="731" y="129"/>
                    <a:pt x="659" y="162"/>
                    <a:pt x="583" y="162"/>
                  </a:cubicBezTo>
                  <a:cubicBezTo>
                    <a:pt x="508" y="162"/>
                    <a:pt x="435" y="129"/>
                    <a:pt x="385" y="72"/>
                  </a:cubicBezTo>
                  <a:cubicBezTo>
                    <a:pt x="345" y="25"/>
                    <a:pt x="287" y="1"/>
                    <a:pt x="229" y="1"/>
                  </a:cubicBezTo>
                  <a:cubicBezTo>
                    <a:pt x="181" y="1"/>
                    <a:pt x="133" y="17"/>
                    <a:pt x="95" y="51"/>
                  </a:cubicBezTo>
                  <a:cubicBezTo>
                    <a:pt x="9" y="125"/>
                    <a:pt x="0" y="257"/>
                    <a:pt x="74" y="341"/>
                  </a:cubicBezTo>
                  <a:cubicBezTo>
                    <a:pt x="202" y="487"/>
                    <a:pt x="386" y="573"/>
                    <a:pt x="583" y="573"/>
                  </a:cubicBezTo>
                  <a:cubicBezTo>
                    <a:pt x="780" y="573"/>
                    <a:pt x="965" y="489"/>
                    <a:pt x="1092" y="341"/>
                  </a:cubicBezTo>
                  <a:cubicBezTo>
                    <a:pt x="1166" y="257"/>
                    <a:pt x="1159" y="125"/>
                    <a:pt x="1071" y="51"/>
                  </a:cubicBezTo>
                  <a:cubicBezTo>
                    <a:pt x="1032" y="17"/>
                    <a:pt x="984" y="0"/>
                    <a:pt x="93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16707;p92"/>
          <p:cNvGrpSpPr/>
          <p:nvPr/>
        </p:nvGrpSpPr>
        <p:grpSpPr>
          <a:xfrm>
            <a:off x="5126954" y="3051937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27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Прямокутник 663"/>
          <p:cNvSpPr/>
          <p:nvPr/>
        </p:nvSpPr>
        <p:spPr>
          <a:xfrm>
            <a:off x="4267488" y="1601592"/>
            <a:ext cx="3468235" cy="3057776"/>
          </a:xfrm>
          <a:prstGeom prst="rect">
            <a:avLst/>
          </a:prstGeom>
          <a:solidFill>
            <a:srgbClr val="FF0000">
              <a:alpha val="8000"/>
            </a:srgbClr>
          </a:solidFill>
          <a:ln w="317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3" name="Прямокутник 662"/>
          <p:cNvSpPr/>
          <p:nvPr/>
        </p:nvSpPr>
        <p:spPr>
          <a:xfrm>
            <a:off x="526895" y="1599149"/>
            <a:ext cx="3468235" cy="3057776"/>
          </a:xfrm>
          <a:prstGeom prst="rect">
            <a:avLst/>
          </a:prstGeom>
          <a:solidFill>
            <a:srgbClr val="FF0000">
              <a:alpha val="8000"/>
            </a:srgbClr>
          </a:solidFill>
          <a:ln w="317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40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162" y="3707305"/>
            <a:ext cx="1251177" cy="6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1" name="Google Shape;16802;p92"/>
          <p:cNvGrpSpPr/>
          <p:nvPr/>
        </p:nvGrpSpPr>
        <p:grpSpPr>
          <a:xfrm>
            <a:off x="5772045" y="1770733"/>
            <a:ext cx="570651" cy="65342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942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" name="Google Shape;16322;p92"/>
          <p:cNvGrpSpPr/>
          <p:nvPr/>
        </p:nvGrpSpPr>
        <p:grpSpPr>
          <a:xfrm>
            <a:off x="9132347" y="1819994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957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" name="Google Shape;16802;p92"/>
          <p:cNvGrpSpPr/>
          <p:nvPr/>
        </p:nvGrpSpPr>
        <p:grpSpPr>
          <a:xfrm>
            <a:off x="10315578" y="2333958"/>
            <a:ext cx="570651" cy="65342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981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16707;p92"/>
          <p:cNvGrpSpPr/>
          <p:nvPr/>
        </p:nvGrpSpPr>
        <p:grpSpPr>
          <a:xfrm>
            <a:off x="9065594" y="3007416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96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" name="Google Shape;16802;p92"/>
          <p:cNvGrpSpPr/>
          <p:nvPr/>
        </p:nvGrpSpPr>
        <p:grpSpPr>
          <a:xfrm>
            <a:off x="7763912" y="1840512"/>
            <a:ext cx="570651" cy="65342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1010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4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966" y="2541832"/>
            <a:ext cx="1251177" cy="6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497" y="3224028"/>
            <a:ext cx="1251177" cy="6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" name="Прямокутник 664"/>
          <p:cNvSpPr/>
          <p:nvPr/>
        </p:nvSpPr>
        <p:spPr>
          <a:xfrm>
            <a:off x="8456546" y="1599149"/>
            <a:ext cx="3501258" cy="3118705"/>
          </a:xfrm>
          <a:prstGeom prst="rect">
            <a:avLst/>
          </a:prstGeom>
          <a:solidFill>
            <a:srgbClr val="FF0000">
              <a:alpha val="8000"/>
            </a:srgbClr>
          </a:solidFill>
          <a:ln w="317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90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64" grpId="0" animBg="1"/>
      <p:bldP spid="663" grpId="0" animBg="1"/>
      <p:bldP spid="6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57198" y="264217"/>
            <a:ext cx="4506714" cy="8794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Ділянка 1. На лузі 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241051" y="4811320"/>
            <a:ext cx="184858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Квадрат 4 </a:t>
            </a:r>
            <a:endParaRPr lang="uk-UA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50026" y="4791523"/>
            <a:ext cx="18277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Квадрат 5 </a:t>
            </a:r>
            <a:endParaRPr lang="uk-UA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293303" y="4811320"/>
            <a:ext cx="18277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Квадрат 6 </a:t>
            </a:r>
            <a:endParaRPr lang="uk-UA" sz="2800" b="1" dirty="0"/>
          </a:p>
        </p:txBody>
      </p:sp>
      <p:sp>
        <p:nvSpPr>
          <p:cNvPr id="144" name="Прямокутник 143"/>
          <p:cNvSpPr/>
          <p:nvPr/>
        </p:nvSpPr>
        <p:spPr>
          <a:xfrm>
            <a:off x="192369" y="5559012"/>
            <a:ext cx="11393470" cy="11808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5" name="Google Shape;11276;p136"/>
          <p:cNvGrpSpPr/>
          <p:nvPr/>
        </p:nvGrpSpPr>
        <p:grpSpPr>
          <a:xfrm>
            <a:off x="512531" y="5743879"/>
            <a:ext cx="597486" cy="606982"/>
            <a:chOff x="-20930075" y="4066100"/>
            <a:chExt cx="269400" cy="303250"/>
          </a:xfrm>
          <a:solidFill>
            <a:schemeClr val="accent2"/>
          </a:solidFill>
        </p:grpSpPr>
        <p:sp>
          <p:nvSpPr>
            <p:cNvPr id="146" name="Google Shape;11277;p136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1278;p136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383246" y="6283183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1 </a:t>
            </a:r>
            <a:endParaRPr lang="uk-UA" sz="2800" b="1" dirty="0"/>
          </a:p>
        </p:txBody>
      </p:sp>
      <p:grpSp>
        <p:nvGrpSpPr>
          <p:cNvPr id="149" name="Google Shape;16802;p92"/>
          <p:cNvGrpSpPr/>
          <p:nvPr/>
        </p:nvGrpSpPr>
        <p:grpSpPr>
          <a:xfrm>
            <a:off x="2108770" y="5697432"/>
            <a:ext cx="570651" cy="65342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150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1919473" y="6295101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2 </a:t>
            </a:r>
            <a:endParaRPr lang="uk-UA" sz="2800" b="1" dirty="0"/>
          </a:p>
        </p:txBody>
      </p:sp>
      <p:sp>
        <p:nvSpPr>
          <p:cNvPr id="165" name="TextBox 164"/>
          <p:cNvSpPr txBox="1"/>
          <p:nvPr/>
        </p:nvSpPr>
        <p:spPr>
          <a:xfrm>
            <a:off x="3396098" y="6278359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3 </a:t>
            </a:r>
            <a:endParaRPr lang="uk-UA" sz="2800" b="1" dirty="0"/>
          </a:p>
        </p:txBody>
      </p:sp>
      <p:sp>
        <p:nvSpPr>
          <p:cNvPr id="166" name="TextBox 165"/>
          <p:cNvSpPr txBox="1"/>
          <p:nvPr/>
        </p:nvSpPr>
        <p:spPr>
          <a:xfrm>
            <a:off x="4869874" y="6278359"/>
            <a:ext cx="110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4 </a:t>
            </a:r>
            <a:endParaRPr lang="uk-UA" sz="2800" b="1" dirty="0"/>
          </a:p>
        </p:txBody>
      </p:sp>
      <p:sp>
        <p:nvSpPr>
          <p:cNvPr id="167" name="TextBox 166"/>
          <p:cNvSpPr txBox="1"/>
          <p:nvPr/>
        </p:nvSpPr>
        <p:spPr>
          <a:xfrm>
            <a:off x="6329271" y="6283183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5 </a:t>
            </a:r>
            <a:endParaRPr lang="uk-UA" sz="2800" b="1" dirty="0"/>
          </a:p>
        </p:txBody>
      </p:sp>
      <p:sp>
        <p:nvSpPr>
          <p:cNvPr id="168" name="TextBox 167"/>
          <p:cNvSpPr txBox="1"/>
          <p:nvPr/>
        </p:nvSpPr>
        <p:spPr>
          <a:xfrm>
            <a:off x="7763912" y="6295101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6 </a:t>
            </a:r>
            <a:endParaRPr lang="uk-UA" sz="2800" b="1" dirty="0"/>
          </a:p>
        </p:txBody>
      </p:sp>
      <p:sp>
        <p:nvSpPr>
          <p:cNvPr id="169" name="TextBox 168"/>
          <p:cNvSpPr txBox="1"/>
          <p:nvPr/>
        </p:nvSpPr>
        <p:spPr>
          <a:xfrm>
            <a:off x="9048426" y="6295101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7 </a:t>
            </a:r>
            <a:endParaRPr lang="uk-UA" sz="2800" b="1" dirty="0"/>
          </a:p>
        </p:txBody>
      </p:sp>
      <p:sp>
        <p:nvSpPr>
          <p:cNvPr id="170" name="TextBox 169"/>
          <p:cNvSpPr txBox="1"/>
          <p:nvPr/>
        </p:nvSpPr>
        <p:spPr>
          <a:xfrm>
            <a:off x="10337293" y="6278359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вид 8 </a:t>
            </a:r>
            <a:endParaRPr lang="uk-UA" sz="2800" b="1" dirty="0"/>
          </a:p>
        </p:txBody>
      </p:sp>
      <p:grpSp>
        <p:nvGrpSpPr>
          <p:cNvPr id="171" name="Google Shape;16322;p92"/>
          <p:cNvGrpSpPr/>
          <p:nvPr/>
        </p:nvGrpSpPr>
        <p:grpSpPr>
          <a:xfrm>
            <a:off x="3664372" y="5697432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172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6707;p92"/>
          <p:cNvGrpSpPr/>
          <p:nvPr/>
        </p:nvGrpSpPr>
        <p:grpSpPr>
          <a:xfrm>
            <a:off x="5085394" y="5721875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96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16073;p92"/>
          <p:cNvGrpSpPr/>
          <p:nvPr/>
        </p:nvGrpSpPr>
        <p:grpSpPr>
          <a:xfrm>
            <a:off x="9243886" y="5412950"/>
            <a:ext cx="652646" cy="901792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219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2702;p74"/>
          <p:cNvGrpSpPr/>
          <p:nvPr/>
        </p:nvGrpSpPr>
        <p:grpSpPr>
          <a:xfrm>
            <a:off x="10579307" y="5651843"/>
            <a:ext cx="485418" cy="652908"/>
            <a:chOff x="6780081" y="3445529"/>
            <a:chExt cx="288981" cy="423848"/>
          </a:xfrm>
        </p:grpSpPr>
        <p:sp>
          <p:nvSpPr>
            <p:cNvPr id="43" name="Google Shape;2703;p74"/>
            <p:cNvSpPr/>
            <p:nvPr/>
          </p:nvSpPr>
          <p:spPr>
            <a:xfrm>
              <a:off x="6785571" y="3469479"/>
              <a:ext cx="175500" cy="216343"/>
            </a:xfrm>
            <a:custGeom>
              <a:avLst/>
              <a:gdLst/>
              <a:ahLst/>
              <a:cxnLst/>
              <a:rect l="l" t="t" r="r" b="b"/>
              <a:pathLst>
                <a:path w="5818" h="7172" extrusionOk="0">
                  <a:moveTo>
                    <a:pt x="989" y="1"/>
                  </a:moveTo>
                  <a:cubicBezTo>
                    <a:pt x="854" y="1"/>
                    <a:pt x="723" y="18"/>
                    <a:pt x="598" y="55"/>
                  </a:cubicBezTo>
                  <a:cubicBezTo>
                    <a:pt x="489" y="160"/>
                    <a:pt x="400" y="283"/>
                    <a:pt x="324" y="422"/>
                  </a:cubicBezTo>
                  <a:cubicBezTo>
                    <a:pt x="135" y="777"/>
                    <a:pt x="49" y="1240"/>
                    <a:pt x="27" y="1806"/>
                  </a:cubicBezTo>
                  <a:cubicBezTo>
                    <a:pt x="0" y="2738"/>
                    <a:pt x="153" y="3957"/>
                    <a:pt x="613" y="5121"/>
                  </a:cubicBezTo>
                  <a:cubicBezTo>
                    <a:pt x="1065" y="6297"/>
                    <a:pt x="1994" y="6890"/>
                    <a:pt x="2793" y="7088"/>
                  </a:cubicBezTo>
                  <a:cubicBezTo>
                    <a:pt x="3025" y="7146"/>
                    <a:pt x="3248" y="7171"/>
                    <a:pt x="3460" y="7171"/>
                  </a:cubicBezTo>
                  <a:cubicBezTo>
                    <a:pt x="3711" y="7171"/>
                    <a:pt x="3947" y="7136"/>
                    <a:pt x="4166" y="7077"/>
                  </a:cubicBezTo>
                  <a:cubicBezTo>
                    <a:pt x="4306" y="7040"/>
                    <a:pt x="4442" y="6992"/>
                    <a:pt x="4570" y="6936"/>
                  </a:cubicBezTo>
                  <a:cubicBezTo>
                    <a:pt x="4680" y="6853"/>
                    <a:pt x="4790" y="6762"/>
                    <a:pt x="4893" y="6658"/>
                  </a:cubicBezTo>
                  <a:cubicBezTo>
                    <a:pt x="5191" y="6359"/>
                    <a:pt x="5444" y="5978"/>
                    <a:pt x="5590" y="5475"/>
                  </a:cubicBezTo>
                  <a:cubicBezTo>
                    <a:pt x="5818" y="4683"/>
                    <a:pt x="5768" y="3583"/>
                    <a:pt x="4976" y="2601"/>
                  </a:cubicBezTo>
                  <a:cubicBezTo>
                    <a:pt x="4198" y="1620"/>
                    <a:pt x="3218" y="881"/>
                    <a:pt x="2398" y="437"/>
                  </a:cubicBezTo>
                  <a:cubicBezTo>
                    <a:pt x="1898" y="173"/>
                    <a:pt x="1451" y="15"/>
                    <a:pt x="1051" y="2"/>
                  </a:cubicBezTo>
                  <a:cubicBezTo>
                    <a:pt x="1030" y="1"/>
                    <a:pt x="1009" y="1"/>
                    <a:pt x="989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4;p74"/>
            <p:cNvSpPr/>
            <p:nvPr/>
          </p:nvSpPr>
          <p:spPr>
            <a:xfrm>
              <a:off x="6887254" y="3469479"/>
              <a:ext cx="175470" cy="216343"/>
            </a:xfrm>
            <a:custGeom>
              <a:avLst/>
              <a:gdLst/>
              <a:ahLst/>
              <a:cxnLst/>
              <a:rect l="l" t="t" r="r" b="b"/>
              <a:pathLst>
                <a:path w="5817" h="7172" extrusionOk="0">
                  <a:moveTo>
                    <a:pt x="4828" y="1"/>
                  </a:moveTo>
                  <a:cubicBezTo>
                    <a:pt x="4808" y="1"/>
                    <a:pt x="4787" y="1"/>
                    <a:pt x="4766" y="2"/>
                  </a:cubicBezTo>
                  <a:cubicBezTo>
                    <a:pt x="4365" y="15"/>
                    <a:pt x="3920" y="173"/>
                    <a:pt x="3419" y="437"/>
                  </a:cubicBezTo>
                  <a:cubicBezTo>
                    <a:pt x="2598" y="881"/>
                    <a:pt x="1620" y="1620"/>
                    <a:pt x="842" y="2601"/>
                  </a:cubicBezTo>
                  <a:cubicBezTo>
                    <a:pt x="51" y="3583"/>
                    <a:pt x="0" y="4683"/>
                    <a:pt x="228" y="5475"/>
                  </a:cubicBezTo>
                  <a:cubicBezTo>
                    <a:pt x="373" y="5978"/>
                    <a:pt x="628" y="6359"/>
                    <a:pt x="925" y="6658"/>
                  </a:cubicBezTo>
                  <a:cubicBezTo>
                    <a:pt x="1028" y="6762"/>
                    <a:pt x="1138" y="6853"/>
                    <a:pt x="1249" y="6936"/>
                  </a:cubicBezTo>
                  <a:cubicBezTo>
                    <a:pt x="1376" y="6992"/>
                    <a:pt x="1511" y="7040"/>
                    <a:pt x="1651" y="7077"/>
                  </a:cubicBezTo>
                  <a:cubicBezTo>
                    <a:pt x="1872" y="7136"/>
                    <a:pt x="2107" y="7171"/>
                    <a:pt x="2358" y="7171"/>
                  </a:cubicBezTo>
                  <a:cubicBezTo>
                    <a:pt x="2570" y="7171"/>
                    <a:pt x="2792" y="7146"/>
                    <a:pt x="3025" y="7088"/>
                  </a:cubicBezTo>
                  <a:cubicBezTo>
                    <a:pt x="3824" y="6890"/>
                    <a:pt x="4751" y="6297"/>
                    <a:pt x="5206" y="5121"/>
                  </a:cubicBezTo>
                  <a:cubicBezTo>
                    <a:pt x="5666" y="3957"/>
                    <a:pt x="5816" y="2738"/>
                    <a:pt x="5791" y="1806"/>
                  </a:cubicBezTo>
                  <a:cubicBezTo>
                    <a:pt x="5769" y="1240"/>
                    <a:pt x="5682" y="777"/>
                    <a:pt x="5494" y="422"/>
                  </a:cubicBezTo>
                  <a:cubicBezTo>
                    <a:pt x="5417" y="283"/>
                    <a:pt x="5328" y="160"/>
                    <a:pt x="5220" y="55"/>
                  </a:cubicBezTo>
                  <a:cubicBezTo>
                    <a:pt x="5094" y="18"/>
                    <a:pt x="4964" y="1"/>
                    <a:pt x="4828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5;p74"/>
            <p:cNvSpPr/>
            <p:nvPr/>
          </p:nvSpPr>
          <p:spPr>
            <a:xfrm>
              <a:off x="6794258" y="3700024"/>
              <a:ext cx="128684" cy="110615"/>
            </a:xfrm>
            <a:custGeom>
              <a:avLst/>
              <a:gdLst/>
              <a:ahLst/>
              <a:cxnLst/>
              <a:rect l="l" t="t" r="r" b="b"/>
              <a:pathLst>
                <a:path w="4266" h="3667" extrusionOk="0">
                  <a:moveTo>
                    <a:pt x="1189" y="1"/>
                  </a:moveTo>
                  <a:cubicBezTo>
                    <a:pt x="976" y="1"/>
                    <a:pt x="774" y="30"/>
                    <a:pt x="591" y="90"/>
                  </a:cubicBezTo>
                  <a:cubicBezTo>
                    <a:pt x="414" y="148"/>
                    <a:pt x="252" y="235"/>
                    <a:pt x="116" y="349"/>
                  </a:cubicBezTo>
                  <a:cubicBezTo>
                    <a:pt x="47" y="515"/>
                    <a:pt x="13" y="694"/>
                    <a:pt x="10" y="880"/>
                  </a:cubicBezTo>
                  <a:cubicBezTo>
                    <a:pt x="1" y="1596"/>
                    <a:pt x="458" y="2427"/>
                    <a:pt x="1263" y="3018"/>
                  </a:cubicBezTo>
                  <a:cubicBezTo>
                    <a:pt x="1848" y="3448"/>
                    <a:pt x="2502" y="3666"/>
                    <a:pt x="3077" y="3666"/>
                  </a:cubicBezTo>
                  <a:cubicBezTo>
                    <a:pt x="3289" y="3666"/>
                    <a:pt x="3491" y="3637"/>
                    <a:pt x="3675" y="3577"/>
                  </a:cubicBezTo>
                  <a:cubicBezTo>
                    <a:pt x="3853" y="3518"/>
                    <a:pt x="4014" y="3432"/>
                    <a:pt x="4150" y="3318"/>
                  </a:cubicBezTo>
                  <a:cubicBezTo>
                    <a:pt x="4218" y="3152"/>
                    <a:pt x="4253" y="2973"/>
                    <a:pt x="4255" y="2787"/>
                  </a:cubicBezTo>
                  <a:cubicBezTo>
                    <a:pt x="4265" y="2072"/>
                    <a:pt x="3807" y="1238"/>
                    <a:pt x="3004" y="650"/>
                  </a:cubicBezTo>
                  <a:cubicBezTo>
                    <a:pt x="2418" y="219"/>
                    <a:pt x="1764" y="1"/>
                    <a:pt x="1189" y="1"/>
                  </a:cubicBezTo>
                  <a:close/>
                </a:path>
              </a:pathLst>
            </a:custGeom>
            <a:solidFill>
              <a:srgbClr val="9EC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6;p74"/>
            <p:cNvSpPr/>
            <p:nvPr/>
          </p:nvSpPr>
          <p:spPr>
            <a:xfrm>
              <a:off x="6925231" y="3700024"/>
              <a:ext cx="128654" cy="110615"/>
            </a:xfrm>
            <a:custGeom>
              <a:avLst/>
              <a:gdLst/>
              <a:ahLst/>
              <a:cxnLst/>
              <a:rect l="l" t="t" r="r" b="b"/>
              <a:pathLst>
                <a:path w="4265" h="3667" extrusionOk="0">
                  <a:moveTo>
                    <a:pt x="3077" y="1"/>
                  </a:moveTo>
                  <a:cubicBezTo>
                    <a:pt x="2502" y="1"/>
                    <a:pt x="1847" y="219"/>
                    <a:pt x="1260" y="650"/>
                  </a:cubicBezTo>
                  <a:cubicBezTo>
                    <a:pt x="459" y="1238"/>
                    <a:pt x="0" y="2072"/>
                    <a:pt x="9" y="2787"/>
                  </a:cubicBezTo>
                  <a:cubicBezTo>
                    <a:pt x="11" y="2973"/>
                    <a:pt x="46" y="3152"/>
                    <a:pt x="114" y="3318"/>
                  </a:cubicBezTo>
                  <a:cubicBezTo>
                    <a:pt x="252" y="3432"/>
                    <a:pt x="413" y="3518"/>
                    <a:pt x="590" y="3577"/>
                  </a:cubicBezTo>
                  <a:cubicBezTo>
                    <a:pt x="774" y="3637"/>
                    <a:pt x="976" y="3666"/>
                    <a:pt x="1189" y="3666"/>
                  </a:cubicBezTo>
                  <a:cubicBezTo>
                    <a:pt x="1764" y="3666"/>
                    <a:pt x="2418" y="3448"/>
                    <a:pt x="3003" y="3018"/>
                  </a:cubicBezTo>
                  <a:cubicBezTo>
                    <a:pt x="3806" y="2427"/>
                    <a:pt x="4265" y="1596"/>
                    <a:pt x="4254" y="880"/>
                  </a:cubicBezTo>
                  <a:cubicBezTo>
                    <a:pt x="4253" y="694"/>
                    <a:pt x="4217" y="515"/>
                    <a:pt x="4149" y="349"/>
                  </a:cubicBezTo>
                  <a:cubicBezTo>
                    <a:pt x="4013" y="235"/>
                    <a:pt x="3852" y="148"/>
                    <a:pt x="3674" y="90"/>
                  </a:cubicBezTo>
                  <a:cubicBezTo>
                    <a:pt x="3491" y="30"/>
                    <a:pt x="3289" y="1"/>
                    <a:pt x="3077" y="1"/>
                  </a:cubicBezTo>
                  <a:close/>
                </a:path>
              </a:pathLst>
            </a:custGeom>
            <a:solidFill>
              <a:srgbClr val="529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7;p74"/>
            <p:cNvSpPr/>
            <p:nvPr/>
          </p:nvSpPr>
          <p:spPr>
            <a:xfrm>
              <a:off x="6902366" y="3647357"/>
              <a:ext cx="43619" cy="215891"/>
            </a:xfrm>
            <a:custGeom>
              <a:avLst/>
              <a:gdLst/>
              <a:ahLst/>
              <a:cxnLst/>
              <a:rect l="l" t="t" r="r" b="b"/>
              <a:pathLst>
                <a:path w="1446" h="7157" extrusionOk="0">
                  <a:moveTo>
                    <a:pt x="453" y="1"/>
                  </a:moveTo>
                  <a:cubicBezTo>
                    <a:pt x="202" y="1"/>
                    <a:pt x="1" y="205"/>
                    <a:pt x="1" y="453"/>
                  </a:cubicBezTo>
                  <a:lnTo>
                    <a:pt x="1" y="6703"/>
                  </a:lnTo>
                  <a:cubicBezTo>
                    <a:pt x="1" y="6954"/>
                    <a:pt x="204" y="7157"/>
                    <a:pt x="453" y="7157"/>
                  </a:cubicBezTo>
                  <a:lnTo>
                    <a:pt x="993" y="7157"/>
                  </a:lnTo>
                  <a:cubicBezTo>
                    <a:pt x="1243" y="7157"/>
                    <a:pt x="1445" y="6954"/>
                    <a:pt x="1446" y="6703"/>
                  </a:cubicBezTo>
                  <a:lnTo>
                    <a:pt x="1446" y="453"/>
                  </a:lnTo>
                  <a:cubicBezTo>
                    <a:pt x="1446" y="202"/>
                    <a:pt x="1243" y="1"/>
                    <a:pt x="993" y="1"/>
                  </a:cubicBezTo>
                  <a:close/>
                </a:path>
              </a:pathLst>
            </a:custGeom>
            <a:solidFill>
              <a:srgbClr val="F3E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8;p74"/>
            <p:cNvSpPr/>
            <p:nvPr/>
          </p:nvSpPr>
          <p:spPr>
            <a:xfrm>
              <a:off x="6902366" y="3647418"/>
              <a:ext cx="43619" cy="80782"/>
            </a:xfrm>
            <a:custGeom>
              <a:avLst/>
              <a:gdLst/>
              <a:ahLst/>
              <a:cxnLst/>
              <a:rect l="l" t="t" r="r" b="b"/>
              <a:pathLst>
                <a:path w="1446" h="2678" extrusionOk="0">
                  <a:moveTo>
                    <a:pt x="723" y="0"/>
                  </a:moveTo>
                  <a:cubicBezTo>
                    <a:pt x="452" y="0"/>
                    <a:pt x="202" y="117"/>
                    <a:pt x="10" y="309"/>
                  </a:cubicBezTo>
                  <a:cubicBezTo>
                    <a:pt x="4" y="343"/>
                    <a:pt x="1" y="377"/>
                    <a:pt x="1" y="413"/>
                  </a:cubicBezTo>
                  <a:lnTo>
                    <a:pt x="1" y="2359"/>
                  </a:lnTo>
                  <a:cubicBezTo>
                    <a:pt x="195" y="2558"/>
                    <a:pt x="448" y="2678"/>
                    <a:pt x="723" y="2678"/>
                  </a:cubicBezTo>
                  <a:cubicBezTo>
                    <a:pt x="999" y="2678"/>
                    <a:pt x="1251" y="2558"/>
                    <a:pt x="1446" y="2359"/>
                  </a:cubicBezTo>
                  <a:lnTo>
                    <a:pt x="1446" y="413"/>
                  </a:lnTo>
                  <a:cubicBezTo>
                    <a:pt x="1446" y="377"/>
                    <a:pt x="1443" y="343"/>
                    <a:pt x="1437" y="309"/>
                  </a:cubicBezTo>
                  <a:cubicBezTo>
                    <a:pt x="1243" y="117"/>
                    <a:pt x="995" y="0"/>
                    <a:pt x="723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9;p74"/>
            <p:cNvSpPr/>
            <p:nvPr/>
          </p:nvSpPr>
          <p:spPr>
            <a:xfrm>
              <a:off x="6829429" y="3451773"/>
              <a:ext cx="189466" cy="233990"/>
            </a:xfrm>
            <a:custGeom>
              <a:avLst/>
              <a:gdLst/>
              <a:ahLst/>
              <a:cxnLst/>
              <a:rect l="l" t="t" r="r" b="b"/>
              <a:pathLst>
                <a:path w="6281" h="7757" extrusionOk="0">
                  <a:moveTo>
                    <a:pt x="3141" y="0"/>
                  </a:moveTo>
                  <a:cubicBezTo>
                    <a:pt x="2971" y="36"/>
                    <a:pt x="2811" y="95"/>
                    <a:pt x="2656" y="176"/>
                  </a:cubicBezTo>
                  <a:cubicBezTo>
                    <a:pt x="2261" y="383"/>
                    <a:pt x="1906" y="735"/>
                    <a:pt x="1555" y="1203"/>
                  </a:cubicBezTo>
                  <a:cubicBezTo>
                    <a:pt x="991" y="1979"/>
                    <a:pt x="437" y="3081"/>
                    <a:pt x="225" y="4293"/>
                  </a:cubicBezTo>
                  <a:cubicBezTo>
                    <a:pt x="0" y="5507"/>
                    <a:pt x="586" y="6463"/>
                    <a:pt x="1273" y="7019"/>
                  </a:cubicBezTo>
                  <a:cubicBezTo>
                    <a:pt x="1710" y="7374"/>
                    <a:pt x="2185" y="7573"/>
                    <a:pt x="2656" y="7680"/>
                  </a:cubicBezTo>
                  <a:cubicBezTo>
                    <a:pt x="2818" y="7717"/>
                    <a:pt x="2981" y="7741"/>
                    <a:pt x="3141" y="7757"/>
                  </a:cubicBezTo>
                  <a:cubicBezTo>
                    <a:pt x="3300" y="7741"/>
                    <a:pt x="3463" y="7717"/>
                    <a:pt x="3626" y="7680"/>
                  </a:cubicBezTo>
                  <a:cubicBezTo>
                    <a:pt x="4095" y="7573"/>
                    <a:pt x="4571" y="7372"/>
                    <a:pt x="5009" y="7019"/>
                  </a:cubicBezTo>
                  <a:cubicBezTo>
                    <a:pt x="5695" y="6463"/>
                    <a:pt x="6281" y="5507"/>
                    <a:pt x="6055" y="4293"/>
                  </a:cubicBezTo>
                  <a:cubicBezTo>
                    <a:pt x="5845" y="3083"/>
                    <a:pt x="5290" y="1979"/>
                    <a:pt x="4726" y="1203"/>
                  </a:cubicBezTo>
                  <a:cubicBezTo>
                    <a:pt x="4374" y="735"/>
                    <a:pt x="4021" y="383"/>
                    <a:pt x="3626" y="176"/>
                  </a:cubicBezTo>
                  <a:cubicBezTo>
                    <a:pt x="3471" y="95"/>
                    <a:pt x="3309" y="36"/>
                    <a:pt x="3141" y="0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10;p74"/>
            <p:cNvSpPr/>
            <p:nvPr/>
          </p:nvSpPr>
          <p:spPr>
            <a:xfrm>
              <a:off x="68538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1;p74"/>
            <p:cNvSpPr/>
            <p:nvPr/>
          </p:nvSpPr>
          <p:spPr>
            <a:xfrm>
              <a:off x="69566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2;p74"/>
            <p:cNvSpPr/>
            <p:nvPr/>
          </p:nvSpPr>
          <p:spPr>
            <a:xfrm>
              <a:off x="6780081" y="3445529"/>
              <a:ext cx="288981" cy="423848"/>
            </a:xfrm>
            <a:custGeom>
              <a:avLst/>
              <a:gdLst/>
              <a:ahLst/>
              <a:cxnLst/>
              <a:rect l="l" t="t" r="r" b="b"/>
              <a:pathLst>
                <a:path w="9580" h="14051" extrusionOk="0">
                  <a:moveTo>
                    <a:pt x="8379" y="1002"/>
                  </a:moveTo>
                  <a:cubicBezTo>
                    <a:pt x="8479" y="1002"/>
                    <a:pt x="8577" y="1014"/>
                    <a:pt x="8670" y="1034"/>
                  </a:cubicBezTo>
                  <a:cubicBezTo>
                    <a:pt x="8745" y="1114"/>
                    <a:pt x="8812" y="1207"/>
                    <a:pt x="8867" y="1312"/>
                  </a:cubicBezTo>
                  <a:cubicBezTo>
                    <a:pt x="9028" y="1612"/>
                    <a:pt x="9118" y="2037"/>
                    <a:pt x="9140" y="2606"/>
                  </a:cubicBezTo>
                  <a:cubicBezTo>
                    <a:pt x="9168" y="3671"/>
                    <a:pt x="8961" y="4849"/>
                    <a:pt x="8568" y="5840"/>
                  </a:cubicBezTo>
                  <a:cubicBezTo>
                    <a:pt x="8052" y="7174"/>
                    <a:pt x="6972" y="7572"/>
                    <a:pt x="6529" y="7681"/>
                  </a:cubicBezTo>
                  <a:cubicBezTo>
                    <a:pt x="6438" y="7704"/>
                    <a:pt x="6345" y="7721"/>
                    <a:pt x="6253" y="7735"/>
                  </a:cubicBezTo>
                  <a:cubicBezTo>
                    <a:pt x="6438" y="7635"/>
                    <a:pt x="6611" y="7519"/>
                    <a:pt x="6774" y="7385"/>
                  </a:cubicBezTo>
                  <a:cubicBezTo>
                    <a:pt x="7177" y="7059"/>
                    <a:pt x="7497" y="6646"/>
                    <a:pt x="7697" y="6193"/>
                  </a:cubicBezTo>
                  <a:cubicBezTo>
                    <a:pt x="7939" y="5647"/>
                    <a:pt x="8004" y="5065"/>
                    <a:pt x="7893" y="4461"/>
                  </a:cubicBezTo>
                  <a:cubicBezTo>
                    <a:pt x="7725" y="3495"/>
                    <a:pt x="7310" y="2472"/>
                    <a:pt x="6741" y="1602"/>
                  </a:cubicBezTo>
                  <a:cubicBezTo>
                    <a:pt x="6852" y="1535"/>
                    <a:pt x="6961" y="1472"/>
                    <a:pt x="7069" y="1413"/>
                  </a:cubicBezTo>
                  <a:cubicBezTo>
                    <a:pt x="7575" y="1149"/>
                    <a:pt x="7985" y="1013"/>
                    <a:pt x="8330" y="1003"/>
                  </a:cubicBezTo>
                  <a:cubicBezTo>
                    <a:pt x="8346" y="1002"/>
                    <a:pt x="8362" y="1002"/>
                    <a:pt x="8379" y="1002"/>
                  </a:cubicBezTo>
                  <a:close/>
                  <a:moveTo>
                    <a:pt x="4777" y="419"/>
                  </a:moveTo>
                  <a:cubicBezTo>
                    <a:pt x="4910" y="450"/>
                    <a:pt x="5038" y="499"/>
                    <a:pt x="5166" y="567"/>
                  </a:cubicBezTo>
                  <a:cubicBezTo>
                    <a:pt x="5509" y="747"/>
                    <a:pt x="5837" y="1055"/>
                    <a:pt x="6195" y="1531"/>
                  </a:cubicBezTo>
                  <a:cubicBezTo>
                    <a:pt x="6837" y="2416"/>
                    <a:pt x="7309" y="3510"/>
                    <a:pt x="7488" y="4534"/>
                  </a:cubicBezTo>
                  <a:lnTo>
                    <a:pt x="7488" y="4537"/>
                  </a:lnTo>
                  <a:cubicBezTo>
                    <a:pt x="7741" y="5900"/>
                    <a:pt x="6890" y="6760"/>
                    <a:pt x="6513" y="7066"/>
                  </a:cubicBezTo>
                  <a:cubicBezTo>
                    <a:pt x="6142" y="7366"/>
                    <a:pt x="5704" y="7576"/>
                    <a:pt x="5216" y="7684"/>
                  </a:cubicBezTo>
                  <a:cubicBezTo>
                    <a:pt x="5077" y="7717"/>
                    <a:pt x="4929" y="7740"/>
                    <a:pt x="4775" y="7757"/>
                  </a:cubicBezTo>
                  <a:cubicBezTo>
                    <a:pt x="4621" y="7740"/>
                    <a:pt x="4473" y="7717"/>
                    <a:pt x="4336" y="7684"/>
                  </a:cubicBezTo>
                  <a:cubicBezTo>
                    <a:pt x="3845" y="7576"/>
                    <a:pt x="3408" y="7366"/>
                    <a:pt x="3037" y="7066"/>
                  </a:cubicBezTo>
                  <a:cubicBezTo>
                    <a:pt x="2660" y="6760"/>
                    <a:pt x="1811" y="5900"/>
                    <a:pt x="2065" y="4534"/>
                  </a:cubicBezTo>
                  <a:cubicBezTo>
                    <a:pt x="2244" y="3510"/>
                    <a:pt x="2716" y="2416"/>
                    <a:pt x="3357" y="1531"/>
                  </a:cubicBezTo>
                  <a:cubicBezTo>
                    <a:pt x="3716" y="1055"/>
                    <a:pt x="4043" y="747"/>
                    <a:pt x="4388" y="567"/>
                  </a:cubicBezTo>
                  <a:cubicBezTo>
                    <a:pt x="4513" y="500"/>
                    <a:pt x="4644" y="450"/>
                    <a:pt x="4777" y="419"/>
                  </a:cubicBezTo>
                  <a:close/>
                  <a:moveTo>
                    <a:pt x="1655" y="8646"/>
                  </a:moveTo>
                  <a:cubicBezTo>
                    <a:pt x="2199" y="8646"/>
                    <a:pt x="2819" y="8862"/>
                    <a:pt x="3352" y="9255"/>
                  </a:cubicBezTo>
                  <a:cubicBezTo>
                    <a:pt x="3534" y="9390"/>
                    <a:pt x="3701" y="9539"/>
                    <a:pt x="3849" y="9702"/>
                  </a:cubicBezTo>
                  <a:lnTo>
                    <a:pt x="3849" y="10935"/>
                  </a:lnTo>
                  <a:lnTo>
                    <a:pt x="2129" y="9671"/>
                  </a:lnTo>
                  <a:cubicBezTo>
                    <a:pt x="2093" y="9644"/>
                    <a:pt x="2050" y="9631"/>
                    <a:pt x="2007" y="9631"/>
                  </a:cubicBezTo>
                  <a:cubicBezTo>
                    <a:pt x="1945" y="9631"/>
                    <a:pt x="1882" y="9660"/>
                    <a:pt x="1841" y="9715"/>
                  </a:cubicBezTo>
                  <a:cubicBezTo>
                    <a:pt x="1774" y="9805"/>
                    <a:pt x="1793" y="9936"/>
                    <a:pt x="1885" y="10004"/>
                  </a:cubicBezTo>
                  <a:lnTo>
                    <a:pt x="3849" y="11447"/>
                  </a:lnTo>
                  <a:lnTo>
                    <a:pt x="3849" y="11878"/>
                  </a:lnTo>
                  <a:cubicBezTo>
                    <a:pt x="3754" y="11893"/>
                    <a:pt x="3655" y="11900"/>
                    <a:pt x="3553" y="11900"/>
                  </a:cubicBezTo>
                  <a:cubicBezTo>
                    <a:pt x="3007" y="11900"/>
                    <a:pt x="2390" y="11685"/>
                    <a:pt x="1852" y="11290"/>
                  </a:cubicBezTo>
                  <a:cubicBezTo>
                    <a:pt x="1135" y="10764"/>
                    <a:pt x="676" y="9990"/>
                    <a:pt x="684" y="9322"/>
                  </a:cubicBezTo>
                  <a:cubicBezTo>
                    <a:pt x="685" y="9175"/>
                    <a:pt x="709" y="9038"/>
                    <a:pt x="756" y="8915"/>
                  </a:cubicBezTo>
                  <a:cubicBezTo>
                    <a:pt x="861" y="8834"/>
                    <a:pt x="986" y="8770"/>
                    <a:pt x="1123" y="8726"/>
                  </a:cubicBezTo>
                  <a:cubicBezTo>
                    <a:pt x="1287" y="8672"/>
                    <a:pt x="1466" y="8646"/>
                    <a:pt x="1655" y="8646"/>
                  </a:cubicBezTo>
                  <a:close/>
                  <a:moveTo>
                    <a:pt x="5263" y="8097"/>
                  </a:moveTo>
                  <a:cubicBezTo>
                    <a:pt x="5272" y="8098"/>
                    <a:pt x="5284" y="8101"/>
                    <a:pt x="5293" y="8104"/>
                  </a:cubicBezTo>
                  <a:lnTo>
                    <a:pt x="5293" y="13397"/>
                  </a:lnTo>
                  <a:cubicBezTo>
                    <a:pt x="5293" y="13533"/>
                    <a:pt x="5182" y="13642"/>
                    <a:pt x="5047" y="13642"/>
                  </a:cubicBezTo>
                  <a:lnTo>
                    <a:pt x="4507" y="13642"/>
                  </a:lnTo>
                  <a:cubicBezTo>
                    <a:pt x="4370" y="13642"/>
                    <a:pt x="4262" y="13531"/>
                    <a:pt x="4262" y="13397"/>
                  </a:cubicBezTo>
                  <a:lnTo>
                    <a:pt x="4262" y="8104"/>
                  </a:lnTo>
                  <a:cubicBezTo>
                    <a:pt x="4271" y="8103"/>
                    <a:pt x="4281" y="8101"/>
                    <a:pt x="4292" y="8097"/>
                  </a:cubicBezTo>
                  <a:cubicBezTo>
                    <a:pt x="4441" y="8128"/>
                    <a:pt x="4596" y="8155"/>
                    <a:pt x="4757" y="8169"/>
                  </a:cubicBezTo>
                  <a:cubicBezTo>
                    <a:pt x="4765" y="8169"/>
                    <a:pt x="4772" y="8171"/>
                    <a:pt x="4777" y="8171"/>
                  </a:cubicBezTo>
                  <a:cubicBezTo>
                    <a:pt x="4784" y="8171"/>
                    <a:pt x="4791" y="8171"/>
                    <a:pt x="4797" y="8169"/>
                  </a:cubicBezTo>
                  <a:cubicBezTo>
                    <a:pt x="4959" y="8153"/>
                    <a:pt x="5114" y="8128"/>
                    <a:pt x="5263" y="8097"/>
                  </a:cubicBezTo>
                  <a:close/>
                  <a:moveTo>
                    <a:pt x="4777" y="0"/>
                  </a:moveTo>
                  <a:cubicBezTo>
                    <a:pt x="4762" y="0"/>
                    <a:pt x="4748" y="2"/>
                    <a:pt x="4734" y="5"/>
                  </a:cubicBezTo>
                  <a:cubicBezTo>
                    <a:pt x="4552" y="43"/>
                    <a:pt x="4370" y="108"/>
                    <a:pt x="4197" y="200"/>
                  </a:cubicBezTo>
                  <a:cubicBezTo>
                    <a:pt x="3803" y="407"/>
                    <a:pt x="3437" y="746"/>
                    <a:pt x="3046" y="1262"/>
                  </a:cubicBezTo>
                  <a:cubicBezTo>
                    <a:pt x="2925" y="1188"/>
                    <a:pt x="2802" y="1115"/>
                    <a:pt x="2681" y="1049"/>
                  </a:cubicBezTo>
                  <a:cubicBezTo>
                    <a:pt x="2681" y="1049"/>
                    <a:pt x="2678" y="1049"/>
                    <a:pt x="2678" y="1047"/>
                  </a:cubicBezTo>
                  <a:cubicBezTo>
                    <a:pt x="2108" y="749"/>
                    <a:pt x="1653" y="604"/>
                    <a:pt x="1242" y="589"/>
                  </a:cubicBezTo>
                  <a:cubicBezTo>
                    <a:pt x="1221" y="588"/>
                    <a:pt x="1201" y="588"/>
                    <a:pt x="1181" y="588"/>
                  </a:cubicBezTo>
                  <a:cubicBezTo>
                    <a:pt x="1022" y="588"/>
                    <a:pt x="869" y="609"/>
                    <a:pt x="725" y="649"/>
                  </a:cubicBezTo>
                  <a:cubicBezTo>
                    <a:pt x="694" y="658"/>
                    <a:pt x="665" y="675"/>
                    <a:pt x="639" y="700"/>
                  </a:cubicBezTo>
                  <a:cubicBezTo>
                    <a:pt x="517" y="817"/>
                    <a:pt x="413" y="956"/>
                    <a:pt x="326" y="1117"/>
                  </a:cubicBezTo>
                  <a:cubicBezTo>
                    <a:pt x="191" y="1371"/>
                    <a:pt x="101" y="1677"/>
                    <a:pt x="49" y="2056"/>
                  </a:cubicBezTo>
                  <a:cubicBezTo>
                    <a:pt x="35" y="2170"/>
                    <a:pt x="111" y="2274"/>
                    <a:pt x="225" y="2288"/>
                  </a:cubicBezTo>
                  <a:cubicBezTo>
                    <a:pt x="234" y="2290"/>
                    <a:pt x="243" y="2290"/>
                    <a:pt x="252" y="2290"/>
                  </a:cubicBezTo>
                  <a:cubicBezTo>
                    <a:pt x="354" y="2290"/>
                    <a:pt x="443" y="2214"/>
                    <a:pt x="456" y="2112"/>
                  </a:cubicBezTo>
                  <a:cubicBezTo>
                    <a:pt x="500" y="1782"/>
                    <a:pt x="576" y="1521"/>
                    <a:pt x="688" y="1312"/>
                  </a:cubicBezTo>
                  <a:cubicBezTo>
                    <a:pt x="745" y="1206"/>
                    <a:pt x="811" y="1114"/>
                    <a:pt x="887" y="1033"/>
                  </a:cubicBezTo>
                  <a:cubicBezTo>
                    <a:pt x="975" y="1011"/>
                    <a:pt x="1067" y="1000"/>
                    <a:pt x="1163" y="1000"/>
                  </a:cubicBezTo>
                  <a:cubicBezTo>
                    <a:pt x="1184" y="1000"/>
                    <a:pt x="1205" y="1000"/>
                    <a:pt x="1227" y="1001"/>
                  </a:cubicBezTo>
                  <a:cubicBezTo>
                    <a:pt x="1568" y="1012"/>
                    <a:pt x="1981" y="1146"/>
                    <a:pt x="2485" y="1411"/>
                  </a:cubicBezTo>
                  <a:cubicBezTo>
                    <a:pt x="2595" y="1470"/>
                    <a:pt x="2704" y="1534"/>
                    <a:pt x="2814" y="1599"/>
                  </a:cubicBezTo>
                  <a:cubicBezTo>
                    <a:pt x="2246" y="2470"/>
                    <a:pt x="1832" y="3495"/>
                    <a:pt x="1663" y="4460"/>
                  </a:cubicBezTo>
                  <a:cubicBezTo>
                    <a:pt x="1552" y="5063"/>
                    <a:pt x="1617" y="5647"/>
                    <a:pt x="1860" y="6192"/>
                  </a:cubicBezTo>
                  <a:cubicBezTo>
                    <a:pt x="2061" y="6646"/>
                    <a:pt x="2379" y="7057"/>
                    <a:pt x="2781" y="7385"/>
                  </a:cubicBezTo>
                  <a:cubicBezTo>
                    <a:pt x="2944" y="7519"/>
                    <a:pt x="3120" y="7634"/>
                    <a:pt x="3303" y="7735"/>
                  </a:cubicBezTo>
                  <a:cubicBezTo>
                    <a:pt x="3212" y="7721"/>
                    <a:pt x="3119" y="7705"/>
                    <a:pt x="3027" y="7681"/>
                  </a:cubicBezTo>
                  <a:cubicBezTo>
                    <a:pt x="2585" y="7572"/>
                    <a:pt x="1505" y="7174"/>
                    <a:pt x="989" y="5837"/>
                  </a:cubicBezTo>
                  <a:cubicBezTo>
                    <a:pt x="650" y="4983"/>
                    <a:pt x="449" y="3988"/>
                    <a:pt x="418" y="3038"/>
                  </a:cubicBezTo>
                  <a:cubicBezTo>
                    <a:pt x="413" y="2928"/>
                    <a:pt x="324" y="2838"/>
                    <a:pt x="213" y="2838"/>
                  </a:cubicBezTo>
                  <a:cubicBezTo>
                    <a:pt x="210" y="2838"/>
                    <a:pt x="207" y="2838"/>
                    <a:pt x="205" y="2839"/>
                  </a:cubicBezTo>
                  <a:cubicBezTo>
                    <a:pt x="92" y="2842"/>
                    <a:pt x="1" y="2936"/>
                    <a:pt x="5" y="3052"/>
                  </a:cubicBezTo>
                  <a:cubicBezTo>
                    <a:pt x="27" y="3757"/>
                    <a:pt x="148" y="4838"/>
                    <a:pt x="604" y="5988"/>
                  </a:cubicBezTo>
                  <a:cubicBezTo>
                    <a:pt x="1188" y="7501"/>
                    <a:pt x="2423" y="7955"/>
                    <a:pt x="2926" y="8081"/>
                  </a:cubicBezTo>
                  <a:cubicBezTo>
                    <a:pt x="3167" y="8140"/>
                    <a:pt x="3407" y="8169"/>
                    <a:pt x="3645" y="8169"/>
                  </a:cubicBezTo>
                  <a:cubicBezTo>
                    <a:pt x="3715" y="8169"/>
                    <a:pt x="3780" y="8166"/>
                    <a:pt x="3849" y="8162"/>
                  </a:cubicBezTo>
                  <a:lnTo>
                    <a:pt x="3849" y="9121"/>
                  </a:lnTo>
                  <a:cubicBezTo>
                    <a:pt x="3768" y="9051"/>
                    <a:pt x="3685" y="8983"/>
                    <a:pt x="3595" y="8918"/>
                  </a:cubicBezTo>
                  <a:cubicBezTo>
                    <a:pt x="2987" y="8470"/>
                    <a:pt x="2292" y="8229"/>
                    <a:pt x="1661" y="8229"/>
                  </a:cubicBezTo>
                  <a:cubicBezTo>
                    <a:pt x="1428" y="8229"/>
                    <a:pt x="1204" y="8262"/>
                    <a:pt x="996" y="8329"/>
                  </a:cubicBezTo>
                  <a:cubicBezTo>
                    <a:pt x="790" y="8397"/>
                    <a:pt x="607" y="8496"/>
                    <a:pt x="452" y="8625"/>
                  </a:cubicBezTo>
                  <a:cubicBezTo>
                    <a:pt x="427" y="8646"/>
                    <a:pt x="406" y="8674"/>
                    <a:pt x="395" y="8705"/>
                  </a:cubicBezTo>
                  <a:cubicBezTo>
                    <a:pt x="317" y="8890"/>
                    <a:pt x="277" y="9095"/>
                    <a:pt x="273" y="9311"/>
                  </a:cubicBezTo>
                  <a:cubicBezTo>
                    <a:pt x="264" y="10122"/>
                    <a:pt x="774" y="11003"/>
                    <a:pt x="1608" y="11617"/>
                  </a:cubicBezTo>
                  <a:cubicBezTo>
                    <a:pt x="2213" y="12061"/>
                    <a:pt x="2916" y="12305"/>
                    <a:pt x="3548" y="12305"/>
                  </a:cubicBezTo>
                  <a:cubicBezTo>
                    <a:pt x="3650" y="12305"/>
                    <a:pt x="3749" y="12299"/>
                    <a:pt x="3846" y="12286"/>
                  </a:cubicBezTo>
                  <a:lnTo>
                    <a:pt x="3846" y="13392"/>
                  </a:lnTo>
                  <a:cubicBezTo>
                    <a:pt x="3846" y="13755"/>
                    <a:pt x="4142" y="14051"/>
                    <a:pt x="4506" y="14051"/>
                  </a:cubicBezTo>
                  <a:lnTo>
                    <a:pt x="5046" y="14051"/>
                  </a:lnTo>
                  <a:cubicBezTo>
                    <a:pt x="5408" y="14051"/>
                    <a:pt x="5704" y="13755"/>
                    <a:pt x="5704" y="13392"/>
                  </a:cubicBezTo>
                  <a:lnTo>
                    <a:pt x="5704" y="12286"/>
                  </a:lnTo>
                  <a:cubicBezTo>
                    <a:pt x="5797" y="12299"/>
                    <a:pt x="5896" y="12305"/>
                    <a:pt x="5996" y="12305"/>
                  </a:cubicBezTo>
                  <a:cubicBezTo>
                    <a:pt x="6630" y="12305"/>
                    <a:pt x="7333" y="12063"/>
                    <a:pt x="7935" y="11617"/>
                  </a:cubicBezTo>
                  <a:cubicBezTo>
                    <a:pt x="8009" y="11564"/>
                    <a:pt x="8081" y="11506"/>
                    <a:pt x="8152" y="11447"/>
                  </a:cubicBezTo>
                  <a:cubicBezTo>
                    <a:pt x="8238" y="11373"/>
                    <a:pt x="8248" y="11245"/>
                    <a:pt x="8176" y="11157"/>
                  </a:cubicBezTo>
                  <a:cubicBezTo>
                    <a:pt x="8135" y="11109"/>
                    <a:pt x="8077" y="11084"/>
                    <a:pt x="8018" y="11084"/>
                  </a:cubicBezTo>
                  <a:cubicBezTo>
                    <a:pt x="7971" y="11084"/>
                    <a:pt x="7923" y="11101"/>
                    <a:pt x="7884" y="11134"/>
                  </a:cubicBezTo>
                  <a:cubicBezTo>
                    <a:pt x="7824" y="11187"/>
                    <a:pt x="7757" y="11237"/>
                    <a:pt x="7692" y="11286"/>
                  </a:cubicBezTo>
                  <a:cubicBezTo>
                    <a:pt x="7159" y="11678"/>
                    <a:pt x="6547" y="11893"/>
                    <a:pt x="6003" y="11893"/>
                  </a:cubicBezTo>
                  <a:cubicBezTo>
                    <a:pt x="5901" y="11893"/>
                    <a:pt x="5802" y="11886"/>
                    <a:pt x="5706" y="11870"/>
                  </a:cubicBezTo>
                  <a:lnTo>
                    <a:pt x="5706" y="11434"/>
                  </a:lnTo>
                  <a:lnTo>
                    <a:pt x="7661" y="9996"/>
                  </a:lnTo>
                  <a:cubicBezTo>
                    <a:pt x="7754" y="9930"/>
                    <a:pt x="7772" y="9799"/>
                    <a:pt x="7705" y="9708"/>
                  </a:cubicBezTo>
                  <a:cubicBezTo>
                    <a:pt x="7666" y="9652"/>
                    <a:pt x="7604" y="9623"/>
                    <a:pt x="7541" y="9623"/>
                  </a:cubicBezTo>
                  <a:cubicBezTo>
                    <a:pt x="7498" y="9623"/>
                    <a:pt x="7455" y="9637"/>
                    <a:pt x="7417" y="9663"/>
                  </a:cubicBezTo>
                  <a:lnTo>
                    <a:pt x="5706" y="10922"/>
                  </a:lnTo>
                  <a:lnTo>
                    <a:pt x="5706" y="9687"/>
                  </a:lnTo>
                  <a:cubicBezTo>
                    <a:pt x="5851" y="9527"/>
                    <a:pt x="6016" y="9379"/>
                    <a:pt x="6195" y="9249"/>
                  </a:cubicBezTo>
                  <a:cubicBezTo>
                    <a:pt x="6728" y="8856"/>
                    <a:pt x="7347" y="8641"/>
                    <a:pt x="7891" y="8641"/>
                  </a:cubicBezTo>
                  <a:cubicBezTo>
                    <a:pt x="8080" y="8641"/>
                    <a:pt x="8259" y="8666"/>
                    <a:pt x="8423" y="8720"/>
                  </a:cubicBezTo>
                  <a:cubicBezTo>
                    <a:pt x="8562" y="8764"/>
                    <a:pt x="8683" y="8829"/>
                    <a:pt x="8791" y="8909"/>
                  </a:cubicBezTo>
                  <a:cubicBezTo>
                    <a:pt x="8837" y="9035"/>
                    <a:pt x="8861" y="9171"/>
                    <a:pt x="8864" y="9316"/>
                  </a:cubicBezTo>
                  <a:cubicBezTo>
                    <a:pt x="8867" y="9674"/>
                    <a:pt x="8735" y="10079"/>
                    <a:pt x="8489" y="10456"/>
                  </a:cubicBezTo>
                  <a:cubicBezTo>
                    <a:pt x="8427" y="10552"/>
                    <a:pt x="8454" y="10680"/>
                    <a:pt x="8549" y="10740"/>
                  </a:cubicBezTo>
                  <a:cubicBezTo>
                    <a:pt x="8583" y="10763"/>
                    <a:pt x="8622" y="10774"/>
                    <a:pt x="8661" y="10774"/>
                  </a:cubicBezTo>
                  <a:cubicBezTo>
                    <a:pt x="8728" y="10774"/>
                    <a:pt x="8794" y="10741"/>
                    <a:pt x="8834" y="10681"/>
                  </a:cubicBezTo>
                  <a:cubicBezTo>
                    <a:pt x="9127" y="10230"/>
                    <a:pt x="9279" y="9757"/>
                    <a:pt x="9273" y="9311"/>
                  </a:cubicBezTo>
                  <a:cubicBezTo>
                    <a:pt x="9270" y="9095"/>
                    <a:pt x="9229" y="8891"/>
                    <a:pt x="9153" y="8705"/>
                  </a:cubicBezTo>
                  <a:cubicBezTo>
                    <a:pt x="9139" y="8678"/>
                    <a:pt x="9118" y="8650"/>
                    <a:pt x="9093" y="8629"/>
                  </a:cubicBezTo>
                  <a:cubicBezTo>
                    <a:pt x="8938" y="8501"/>
                    <a:pt x="8754" y="8400"/>
                    <a:pt x="8549" y="8334"/>
                  </a:cubicBezTo>
                  <a:cubicBezTo>
                    <a:pt x="8341" y="8266"/>
                    <a:pt x="8117" y="8233"/>
                    <a:pt x="7884" y="8233"/>
                  </a:cubicBezTo>
                  <a:cubicBezTo>
                    <a:pt x="7254" y="8233"/>
                    <a:pt x="6559" y="8474"/>
                    <a:pt x="5950" y="8922"/>
                  </a:cubicBezTo>
                  <a:cubicBezTo>
                    <a:pt x="5864" y="8984"/>
                    <a:pt x="5781" y="9050"/>
                    <a:pt x="5704" y="9119"/>
                  </a:cubicBezTo>
                  <a:lnTo>
                    <a:pt x="5704" y="8164"/>
                  </a:lnTo>
                  <a:cubicBezTo>
                    <a:pt x="5772" y="8169"/>
                    <a:pt x="5839" y="8171"/>
                    <a:pt x="5907" y="8171"/>
                  </a:cubicBezTo>
                  <a:cubicBezTo>
                    <a:pt x="6145" y="8171"/>
                    <a:pt x="6386" y="8141"/>
                    <a:pt x="6626" y="8082"/>
                  </a:cubicBezTo>
                  <a:cubicBezTo>
                    <a:pt x="7129" y="7958"/>
                    <a:pt x="8364" y="7505"/>
                    <a:pt x="8948" y="5991"/>
                  </a:cubicBezTo>
                  <a:cubicBezTo>
                    <a:pt x="9361" y="4952"/>
                    <a:pt x="9579" y="3713"/>
                    <a:pt x="9550" y="2595"/>
                  </a:cubicBezTo>
                  <a:lnTo>
                    <a:pt x="9550" y="2592"/>
                  </a:lnTo>
                  <a:cubicBezTo>
                    <a:pt x="9523" y="1950"/>
                    <a:pt x="9420" y="1479"/>
                    <a:pt x="9227" y="1117"/>
                  </a:cubicBezTo>
                  <a:cubicBezTo>
                    <a:pt x="9143" y="959"/>
                    <a:pt x="9037" y="818"/>
                    <a:pt x="8915" y="700"/>
                  </a:cubicBezTo>
                  <a:cubicBezTo>
                    <a:pt x="8892" y="675"/>
                    <a:pt x="8862" y="658"/>
                    <a:pt x="8828" y="649"/>
                  </a:cubicBezTo>
                  <a:cubicBezTo>
                    <a:pt x="8684" y="609"/>
                    <a:pt x="8531" y="588"/>
                    <a:pt x="8372" y="588"/>
                  </a:cubicBezTo>
                  <a:cubicBezTo>
                    <a:pt x="8352" y="588"/>
                    <a:pt x="8332" y="588"/>
                    <a:pt x="8312" y="589"/>
                  </a:cubicBezTo>
                  <a:cubicBezTo>
                    <a:pt x="7902" y="604"/>
                    <a:pt x="7445" y="747"/>
                    <a:pt x="6876" y="1047"/>
                  </a:cubicBezTo>
                  <a:lnTo>
                    <a:pt x="6874" y="1049"/>
                  </a:lnTo>
                  <a:cubicBezTo>
                    <a:pt x="6751" y="1115"/>
                    <a:pt x="6629" y="1188"/>
                    <a:pt x="6507" y="1262"/>
                  </a:cubicBezTo>
                  <a:cubicBezTo>
                    <a:pt x="6118" y="746"/>
                    <a:pt x="5751" y="410"/>
                    <a:pt x="5358" y="200"/>
                  </a:cubicBezTo>
                  <a:cubicBezTo>
                    <a:pt x="5183" y="110"/>
                    <a:pt x="5003" y="43"/>
                    <a:pt x="4820" y="5"/>
                  </a:cubicBezTo>
                  <a:cubicBezTo>
                    <a:pt x="4806" y="2"/>
                    <a:pt x="4791" y="0"/>
                    <a:pt x="47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3;p74"/>
            <p:cNvSpPr/>
            <p:nvPr/>
          </p:nvSpPr>
          <p:spPr>
            <a:xfrm>
              <a:off x="6877602" y="3564074"/>
              <a:ext cx="12398" cy="20150"/>
            </a:xfrm>
            <a:custGeom>
              <a:avLst/>
              <a:gdLst/>
              <a:ahLst/>
              <a:cxnLst/>
              <a:rect l="l" t="t" r="r" b="b"/>
              <a:pathLst>
                <a:path w="411" h="668" extrusionOk="0">
                  <a:moveTo>
                    <a:pt x="205" y="0"/>
                  </a:moveTo>
                  <a:cubicBezTo>
                    <a:pt x="93" y="0"/>
                    <a:pt x="1" y="92"/>
                    <a:pt x="1" y="204"/>
                  </a:cubicBezTo>
                  <a:lnTo>
                    <a:pt x="1" y="462"/>
                  </a:lnTo>
                  <a:cubicBezTo>
                    <a:pt x="1" y="574"/>
                    <a:pt x="93" y="667"/>
                    <a:pt x="205" y="667"/>
                  </a:cubicBezTo>
                  <a:cubicBezTo>
                    <a:pt x="320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4;p74"/>
            <p:cNvSpPr/>
            <p:nvPr/>
          </p:nvSpPr>
          <p:spPr>
            <a:xfrm>
              <a:off x="6958291" y="3564074"/>
              <a:ext cx="12428" cy="20150"/>
            </a:xfrm>
            <a:custGeom>
              <a:avLst/>
              <a:gdLst/>
              <a:ahLst/>
              <a:cxnLst/>
              <a:rect l="l" t="t" r="r" b="b"/>
              <a:pathLst>
                <a:path w="412" h="668" extrusionOk="0">
                  <a:moveTo>
                    <a:pt x="206" y="0"/>
                  </a:moveTo>
                  <a:cubicBezTo>
                    <a:pt x="92" y="0"/>
                    <a:pt x="0" y="92"/>
                    <a:pt x="0" y="204"/>
                  </a:cubicBezTo>
                  <a:lnTo>
                    <a:pt x="0" y="462"/>
                  </a:lnTo>
                  <a:cubicBezTo>
                    <a:pt x="0" y="577"/>
                    <a:pt x="93" y="667"/>
                    <a:pt x="206" y="667"/>
                  </a:cubicBezTo>
                  <a:cubicBezTo>
                    <a:pt x="318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18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5;p74"/>
            <p:cNvSpPr/>
            <p:nvPr/>
          </p:nvSpPr>
          <p:spPr>
            <a:xfrm>
              <a:off x="6906529" y="3571555"/>
              <a:ext cx="35172" cy="17315"/>
            </a:xfrm>
            <a:custGeom>
              <a:avLst/>
              <a:gdLst/>
              <a:ahLst/>
              <a:cxnLst/>
              <a:rect l="l" t="t" r="r" b="b"/>
              <a:pathLst>
                <a:path w="1166" h="574" extrusionOk="0">
                  <a:moveTo>
                    <a:pt x="936" y="0"/>
                  </a:moveTo>
                  <a:cubicBezTo>
                    <a:pt x="878" y="0"/>
                    <a:pt x="822" y="24"/>
                    <a:pt x="781" y="72"/>
                  </a:cubicBezTo>
                  <a:cubicBezTo>
                    <a:pt x="731" y="129"/>
                    <a:pt x="659" y="162"/>
                    <a:pt x="583" y="162"/>
                  </a:cubicBezTo>
                  <a:cubicBezTo>
                    <a:pt x="508" y="162"/>
                    <a:pt x="435" y="129"/>
                    <a:pt x="385" y="72"/>
                  </a:cubicBezTo>
                  <a:cubicBezTo>
                    <a:pt x="345" y="25"/>
                    <a:pt x="287" y="1"/>
                    <a:pt x="229" y="1"/>
                  </a:cubicBezTo>
                  <a:cubicBezTo>
                    <a:pt x="181" y="1"/>
                    <a:pt x="133" y="17"/>
                    <a:pt x="95" y="51"/>
                  </a:cubicBezTo>
                  <a:cubicBezTo>
                    <a:pt x="9" y="125"/>
                    <a:pt x="0" y="257"/>
                    <a:pt x="74" y="341"/>
                  </a:cubicBezTo>
                  <a:cubicBezTo>
                    <a:pt x="202" y="487"/>
                    <a:pt x="386" y="573"/>
                    <a:pt x="583" y="573"/>
                  </a:cubicBezTo>
                  <a:cubicBezTo>
                    <a:pt x="780" y="573"/>
                    <a:pt x="965" y="489"/>
                    <a:pt x="1092" y="341"/>
                  </a:cubicBezTo>
                  <a:cubicBezTo>
                    <a:pt x="1166" y="257"/>
                    <a:pt x="1159" y="125"/>
                    <a:pt x="1071" y="51"/>
                  </a:cubicBezTo>
                  <a:cubicBezTo>
                    <a:pt x="1032" y="17"/>
                    <a:pt x="984" y="0"/>
                    <a:pt x="93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16839;p92"/>
          <p:cNvGrpSpPr/>
          <p:nvPr/>
        </p:nvGrpSpPr>
        <p:grpSpPr>
          <a:xfrm>
            <a:off x="6558225" y="5630036"/>
            <a:ext cx="639233" cy="735020"/>
            <a:chOff x="4413174" y="3348241"/>
            <a:chExt cx="336726" cy="360972"/>
          </a:xfrm>
          <a:solidFill>
            <a:srgbClr val="FF0000"/>
          </a:solidFill>
        </p:grpSpPr>
        <p:sp>
          <p:nvSpPr>
            <p:cNvPr id="72" name="Google Shape;16840;p92"/>
            <p:cNvSpPr/>
            <p:nvPr/>
          </p:nvSpPr>
          <p:spPr>
            <a:xfrm>
              <a:off x="4466255" y="3534245"/>
              <a:ext cx="233789" cy="169542"/>
            </a:xfrm>
            <a:custGeom>
              <a:avLst/>
              <a:gdLst/>
              <a:ahLst/>
              <a:cxnLst/>
              <a:rect l="l" t="t" r="r" b="b"/>
              <a:pathLst>
                <a:path w="8919" h="6468" extrusionOk="0">
                  <a:moveTo>
                    <a:pt x="1" y="1"/>
                  </a:moveTo>
                  <a:lnTo>
                    <a:pt x="4175" y="3450"/>
                  </a:lnTo>
                  <a:lnTo>
                    <a:pt x="3746" y="6468"/>
                  </a:lnTo>
                  <a:lnTo>
                    <a:pt x="5040" y="6468"/>
                  </a:lnTo>
                  <a:lnTo>
                    <a:pt x="4607" y="3450"/>
                  </a:lnTo>
                  <a:lnTo>
                    <a:pt x="8919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841;p92"/>
            <p:cNvSpPr/>
            <p:nvPr/>
          </p:nvSpPr>
          <p:spPr>
            <a:xfrm>
              <a:off x="4570869" y="3630287"/>
              <a:ext cx="21049" cy="28336"/>
            </a:xfrm>
            <a:custGeom>
              <a:avLst/>
              <a:gdLst/>
              <a:ahLst/>
              <a:cxnLst/>
              <a:rect l="l" t="t" r="r" b="b"/>
              <a:pathLst>
                <a:path w="803" h="1081" extrusionOk="0">
                  <a:moveTo>
                    <a:pt x="156" y="1"/>
                  </a:moveTo>
                  <a:lnTo>
                    <a:pt x="1" y="1080"/>
                  </a:lnTo>
                  <a:lnTo>
                    <a:pt x="803" y="1080"/>
                  </a:lnTo>
                  <a:lnTo>
                    <a:pt x="648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842;p92"/>
            <p:cNvSpPr/>
            <p:nvPr/>
          </p:nvSpPr>
          <p:spPr>
            <a:xfrm>
              <a:off x="4581380" y="3595818"/>
              <a:ext cx="137642" cy="40184"/>
            </a:xfrm>
            <a:custGeom>
              <a:avLst/>
              <a:gdLst/>
              <a:ahLst/>
              <a:cxnLst/>
              <a:rect l="l" t="t" r="r" b="b"/>
              <a:pathLst>
                <a:path w="5251" h="1533" extrusionOk="0">
                  <a:moveTo>
                    <a:pt x="3902" y="0"/>
                  </a:moveTo>
                  <a:cubicBezTo>
                    <a:pt x="3679" y="0"/>
                    <a:pt x="3456" y="9"/>
                    <a:pt x="3232" y="25"/>
                  </a:cubicBezTo>
                  <a:lnTo>
                    <a:pt x="1" y="1105"/>
                  </a:lnTo>
                  <a:lnTo>
                    <a:pt x="1" y="1323"/>
                  </a:lnTo>
                  <a:cubicBezTo>
                    <a:pt x="603" y="1471"/>
                    <a:pt x="1159" y="1532"/>
                    <a:pt x="1665" y="1532"/>
                  </a:cubicBezTo>
                  <a:cubicBezTo>
                    <a:pt x="3480" y="1532"/>
                    <a:pt x="4664" y="745"/>
                    <a:pt x="5145" y="349"/>
                  </a:cubicBezTo>
                  <a:cubicBezTo>
                    <a:pt x="5251" y="261"/>
                    <a:pt x="5198" y="89"/>
                    <a:pt x="5065" y="75"/>
                  </a:cubicBezTo>
                  <a:cubicBezTo>
                    <a:pt x="4678" y="25"/>
                    <a:pt x="4290" y="0"/>
                    <a:pt x="3902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843;p92"/>
            <p:cNvSpPr/>
            <p:nvPr/>
          </p:nvSpPr>
          <p:spPr>
            <a:xfrm>
              <a:off x="4581301" y="3536080"/>
              <a:ext cx="155152" cy="88624"/>
            </a:xfrm>
            <a:custGeom>
              <a:avLst/>
              <a:gdLst/>
              <a:ahLst/>
              <a:cxnLst/>
              <a:rect l="l" t="t" r="r" b="b"/>
              <a:pathLst>
                <a:path w="5919" h="3381" extrusionOk="0">
                  <a:moveTo>
                    <a:pt x="5736" y="0"/>
                  </a:moveTo>
                  <a:cubicBezTo>
                    <a:pt x="5725" y="0"/>
                    <a:pt x="5713" y="2"/>
                    <a:pt x="5700" y="5"/>
                  </a:cubicBezTo>
                  <a:cubicBezTo>
                    <a:pt x="1635" y="929"/>
                    <a:pt x="0" y="3380"/>
                    <a:pt x="0" y="3380"/>
                  </a:cubicBezTo>
                  <a:cubicBezTo>
                    <a:pt x="3629" y="2864"/>
                    <a:pt x="5317" y="965"/>
                    <a:pt x="5848" y="226"/>
                  </a:cubicBezTo>
                  <a:cubicBezTo>
                    <a:pt x="5918" y="131"/>
                    <a:pt x="5847" y="0"/>
                    <a:pt x="573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844;p92"/>
            <p:cNvSpPr/>
            <p:nvPr/>
          </p:nvSpPr>
          <p:spPr>
            <a:xfrm>
              <a:off x="4443764" y="3595818"/>
              <a:ext cx="137563" cy="40184"/>
            </a:xfrm>
            <a:custGeom>
              <a:avLst/>
              <a:gdLst/>
              <a:ahLst/>
              <a:cxnLst/>
              <a:rect l="l" t="t" r="r" b="b"/>
              <a:pathLst>
                <a:path w="5248" h="1533" extrusionOk="0">
                  <a:moveTo>
                    <a:pt x="1346" y="0"/>
                  </a:moveTo>
                  <a:cubicBezTo>
                    <a:pt x="958" y="0"/>
                    <a:pt x="571" y="25"/>
                    <a:pt x="187" y="75"/>
                  </a:cubicBezTo>
                  <a:cubicBezTo>
                    <a:pt x="50" y="89"/>
                    <a:pt x="1" y="261"/>
                    <a:pt x="106" y="349"/>
                  </a:cubicBezTo>
                  <a:cubicBezTo>
                    <a:pt x="587" y="745"/>
                    <a:pt x="1772" y="1532"/>
                    <a:pt x="3585" y="1532"/>
                  </a:cubicBezTo>
                  <a:cubicBezTo>
                    <a:pt x="4091" y="1532"/>
                    <a:pt x="4645" y="1471"/>
                    <a:pt x="5247" y="1323"/>
                  </a:cubicBezTo>
                  <a:lnTo>
                    <a:pt x="5247" y="1105"/>
                  </a:lnTo>
                  <a:lnTo>
                    <a:pt x="2016" y="25"/>
                  </a:lnTo>
                  <a:cubicBezTo>
                    <a:pt x="1793" y="9"/>
                    <a:pt x="1569" y="0"/>
                    <a:pt x="134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845;p92"/>
            <p:cNvSpPr/>
            <p:nvPr/>
          </p:nvSpPr>
          <p:spPr>
            <a:xfrm>
              <a:off x="4427906" y="3432278"/>
              <a:ext cx="43093" cy="42464"/>
            </a:xfrm>
            <a:custGeom>
              <a:avLst/>
              <a:gdLst/>
              <a:ahLst/>
              <a:cxnLst/>
              <a:rect l="l" t="t" r="r" b="b"/>
              <a:pathLst>
                <a:path w="1644" h="1620" extrusionOk="0">
                  <a:moveTo>
                    <a:pt x="196" y="1"/>
                  </a:moveTo>
                  <a:cubicBezTo>
                    <a:pt x="87" y="1"/>
                    <a:pt x="1" y="100"/>
                    <a:pt x="29" y="213"/>
                  </a:cubicBezTo>
                  <a:lnTo>
                    <a:pt x="310" y="1429"/>
                  </a:lnTo>
                  <a:lnTo>
                    <a:pt x="1643" y="1619"/>
                  </a:lnTo>
                  <a:lnTo>
                    <a:pt x="1643" y="1619"/>
                  </a:lnTo>
                  <a:lnTo>
                    <a:pt x="1453" y="286"/>
                  </a:lnTo>
                  <a:lnTo>
                    <a:pt x="237" y="5"/>
                  </a:lnTo>
                  <a:cubicBezTo>
                    <a:pt x="223" y="2"/>
                    <a:pt x="209" y="1"/>
                    <a:pt x="19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846;p92"/>
            <p:cNvSpPr/>
            <p:nvPr/>
          </p:nvSpPr>
          <p:spPr>
            <a:xfrm>
              <a:off x="4458994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176" y="1"/>
                  </a:moveTo>
                  <a:cubicBezTo>
                    <a:pt x="82" y="1"/>
                    <a:pt x="1" y="78"/>
                    <a:pt x="4" y="180"/>
                  </a:cubicBezTo>
                  <a:cubicBezTo>
                    <a:pt x="14" y="732"/>
                    <a:pt x="81" y="2079"/>
                    <a:pt x="433" y="2972"/>
                  </a:cubicBezTo>
                  <a:cubicBezTo>
                    <a:pt x="689" y="3623"/>
                    <a:pt x="1076" y="4140"/>
                    <a:pt x="1684" y="4217"/>
                  </a:cubicBezTo>
                  <a:cubicBezTo>
                    <a:pt x="1732" y="4223"/>
                    <a:pt x="1780" y="4226"/>
                    <a:pt x="1827" y="4226"/>
                  </a:cubicBezTo>
                  <a:cubicBezTo>
                    <a:pt x="2405" y="4226"/>
                    <a:pt x="2911" y="3798"/>
                    <a:pt x="3080" y="3229"/>
                  </a:cubicBezTo>
                  <a:cubicBezTo>
                    <a:pt x="3284" y="2543"/>
                    <a:pt x="3094" y="1805"/>
                    <a:pt x="2592" y="1302"/>
                  </a:cubicBezTo>
                  <a:cubicBezTo>
                    <a:pt x="1997" y="708"/>
                    <a:pt x="753" y="205"/>
                    <a:pt x="236" y="11"/>
                  </a:cubicBezTo>
                  <a:cubicBezTo>
                    <a:pt x="216" y="4"/>
                    <a:pt x="195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847;p92"/>
            <p:cNvSpPr/>
            <p:nvPr/>
          </p:nvSpPr>
          <p:spPr>
            <a:xfrm>
              <a:off x="4420016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205" y="0"/>
                  </a:moveTo>
                  <a:cubicBezTo>
                    <a:pt x="85" y="0"/>
                    <a:pt x="0" y="122"/>
                    <a:pt x="45" y="233"/>
                  </a:cubicBezTo>
                  <a:cubicBezTo>
                    <a:pt x="235" y="753"/>
                    <a:pt x="738" y="1994"/>
                    <a:pt x="1332" y="2589"/>
                  </a:cubicBezTo>
                  <a:cubicBezTo>
                    <a:pt x="1701" y="2959"/>
                    <a:pt x="2197" y="3159"/>
                    <a:pt x="2704" y="3159"/>
                  </a:cubicBezTo>
                  <a:cubicBezTo>
                    <a:pt x="2890" y="3159"/>
                    <a:pt x="3077" y="3132"/>
                    <a:pt x="3259" y="3077"/>
                  </a:cubicBezTo>
                  <a:cubicBezTo>
                    <a:pt x="3875" y="2895"/>
                    <a:pt x="4328" y="2318"/>
                    <a:pt x="4247" y="1681"/>
                  </a:cubicBezTo>
                  <a:cubicBezTo>
                    <a:pt x="4174" y="1073"/>
                    <a:pt x="3653" y="686"/>
                    <a:pt x="3006" y="430"/>
                  </a:cubicBezTo>
                  <a:cubicBezTo>
                    <a:pt x="2109" y="78"/>
                    <a:pt x="763" y="11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848;p92"/>
            <p:cNvSpPr/>
            <p:nvPr/>
          </p:nvSpPr>
          <p:spPr>
            <a:xfrm>
              <a:off x="4691813" y="3432278"/>
              <a:ext cx="42989" cy="42464"/>
            </a:xfrm>
            <a:custGeom>
              <a:avLst/>
              <a:gdLst/>
              <a:ahLst/>
              <a:cxnLst/>
              <a:rect l="l" t="t" r="r" b="b"/>
              <a:pathLst>
                <a:path w="1640" h="1620" extrusionOk="0">
                  <a:moveTo>
                    <a:pt x="1446" y="1"/>
                  </a:moveTo>
                  <a:cubicBezTo>
                    <a:pt x="1433" y="1"/>
                    <a:pt x="1420" y="2"/>
                    <a:pt x="1407" y="5"/>
                  </a:cubicBezTo>
                  <a:lnTo>
                    <a:pt x="190" y="286"/>
                  </a:lnTo>
                  <a:lnTo>
                    <a:pt x="1" y="1619"/>
                  </a:lnTo>
                  <a:lnTo>
                    <a:pt x="1" y="1619"/>
                  </a:lnTo>
                  <a:lnTo>
                    <a:pt x="1333" y="1429"/>
                  </a:lnTo>
                  <a:lnTo>
                    <a:pt x="1615" y="213"/>
                  </a:lnTo>
                  <a:cubicBezTo>
                    <a:pt x="1640" y="100"/>
                    <a:pt x="1553" y="1"/>
                    <a:pt x="144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849;p92"/>
            <p:cNvSpPr/>
            <p:nvPr/>
          </p:nvSpPr>
          <p:spPr>
            <a:xfrm>
              <a:off x="4617710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3108" y="1"/>
                  </a:moveTo>
                  <a:cubicBezTo>
                    <a:pt x="3088" y="1"/>
                    <a:pt x="3069" y="4"/>
                    <a:pt x="3049" y="11"/>
                  </a:cubicBezTo>
                  <a:cubicBezTo>
                    <a:pt x="2529" y="205"/>
                    <a:pt x="1287" y="708"/>
                    <a:pt x="690" y="1302"/>
                  </a:cubicBezTo>
                  <a:cubicBezTo>
                    <a:pt x="187" y="1805"/>
                    <a:pt x="0" y="2543"/>
                    <a:pt x="204" y="3229"/>
                  </a:cubicBezTo>
                  <a:cubicBezTo>
                    <a:pt x="373" y="3798"/>
                    <a:pt x="879" y="4226"/>
                    <a:pt x="1458" y="4226"/>
                  </a:cubicBezTo>
                  <a:cubicBezTo>
                    <a:pt x="1505" y="4226"/>
                    <a:pt x="1552" y="4223"/>
                    <a:pt x="1600" y="4217"/>
                  </a:cubicBezTo>
                  <a:cubicBezTo>
                    <a:pt x="2209" y="4140"/>
                    <a:pt x="2595" y="3623"/>
                    <a:pt x="2849" y="2972"/>
                  </a:cubicBezTo>
                  <a:cubicBezTo>
                    <a:pt x="3200" y="2079"/>
                    <a:pt x="3267" y="732"/>
                    <a:pt x="3281" y="180"/>
                  </a:cubicBezTo>
                  <a:cubicBezTo>
                    <a:pt x="3284" y="78"/>
                    <a:pt x="3200" y="1"/>
                    <a:pt x="3108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850;p92"/>
            <p:cNvSpPr/>
            <p:nvPr/>
          </p:nvSpPr>
          <p:spPr>
            <a:xfrm>
              <a:off x="4629218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4124" y="0"/>
                  </a:moveTo>
                  <a:cubicBezTo>
                    <a:pt x="4122" y="0"/>
                    <a:pt x="4120" y="1"/>
                    <a:pt x="4119" y="1"/>
                  </a:cubicBezTo>
                  <a:cubicBezTo>
                    <a:pt x="3567" y="11"/>
                    <a:pt x="2220" y="78"/>
                    <a:pt x="1327" y="430"/>
                  </a:cubicBezTo>
                  <a:cubicBezTo>
                    <a:pt x="676" y="686"/>
                    <a:pt x="156" y="1073"/>
                    <a:pt x="82" y="1681"/>
                  </a:cubicBezTo>
                  <a:cubicBezTo>
                    <a:pt x="1" y="2318"/>
                    <a:pt x="455" y="2895"/>
                    <a:pt x="1070" y="3077"/>
                  </a:cubicBezTo>
                  <a:cubicBezTo>
                    <a:pt x="1253" y="3132"/>
                    <a:pt x="1439" y="3159"/>
                    <a:pt x="1625" y="3159"/>
                  </a:cubicBezTo>
                  <a:cubicBezTo>
                    <a:pt x="2132" y="3159"/>
                    <a:pt x="2629" y="2959"/>
                    <a:pt x="2997" y="2589"/>
                  </a:cubicBezTo>
                  <a:cubicBezTo>
                    <a:pt x="3591" y="1994"/>
                    <a:pt x="4094" y="753"/>
                    <a:pt x="4284" y="233"/>
                  </a:cubicBezTo>
                  <a:cubicBezTo>
                    <a:pt x="4329" y="122"/>
                    <a:pt x="4244" y="0"/>
                    <a:pt x="4124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851;p92"/>
            <p:cNvSpPr/>
            <p:nvPr/>
          </p:nvSpPr>
          <p:spPr>
            <a:xfrm>
              <a:off x="4560200" y="3358909"/>
              <a:ext cx="42412" cy="58218"/>
            </a:xfrm>
            <a:custGeom>
              <a:avLst/>
              <a:gdLst/>
              <a:ahLst/>
              <a:cxnLst/>
              <a:rect l="l" t="t" r="r" b="b"/>
              <a:pathLst>
                <a:path w="1618" h="2221" extrusionOk="0">
                  <a:moveTo>
                    <a:pt x="807" y="1"/>
                  </a:moveTo>
                  <a:cubicBezTo>
                    <a:pt x="751" y="1"/>
                    <a:pt x="695" y="28"/>
                    <a:pt x="661" y="82"/>
                  </a:cubicBezTo>
                  <a:lnTo>
                    <a:pt x="0" y="1141"/>
                  </a:lnTo>
                  <a:lnTo>
                    <a:pt x="805" y="2220"/>
                  </a:lnTo>
                  <a:lnTo>
                    <a:pt x="1618" y="1141"/>
                  </a:lnTo>
                  <a:lnTo>
                    <a:pt x="953" y="82"/>
                  </a:lnTo>
                  <a:cubicBezTo>
                    <a:pt x="920" y="28"/>
                    <a:pt x="863" y="1"/>
                    <a:pt x="807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852;p92"/>
            <p:cNvSpPr/>
            <p:nvPr/>
          </p:nvSpPr>
          <p:spPr>
            <a:xfrm>
              <a:off x="4551524" y="3375135"/>
              <a:ext cx="80682" cy="119634"/>
            </a:xfrm>
            <a:custGeom>
              <a:avLst/>
              <a:gdLst/>
              <a:ahLst/>
              <a:cxnLst/>
              <a:rect l="l" t="t" r="r" b="b"/>
              <a:pathLst>
                <a:path w="3078" h="4564" extrusionOk="0">
                  <a:moveTo>
                    <a:pt x="2165" y="1"/>
                  </a:moveTo>
                  <a:cubicBezTo>
                    <a:pt x="2120" y="1"/>
                    <a:pt x="2075" y="18"/>
                    <a:pt x="2040" y="54"/>
                  </a:cubicBezTo>
                  <a:cubicBezTo>
                    <a:pt x="1660" y="452"/>
                    <a:pt x="753" y="1454"/>
                    <a:pt x="370" y="2333"/>
                  </a:cubicBezTo>
                  <a:cubicBezTo>
                    <a:pt x="92" y="2973"/>
                    <a:pt x="1" y="3613"/>
                    <a:pt x="373" y="4095"/>
                  </a:cubicBezTo>
                  <a:cubicBezTo>
                    <a:pt x="616" y="4409"/>
                    <a:pt x="986" y="4563"/>
                    <a:pt x="1367" y="4563"/>
                  </a:cubicBezTo>
                  <a:cubicBezTo>
                    <a:pt x="1604" y="4563"/>
                    <a:pt x="1844" y="4504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7"/>
                    <a:pt x="2553" y="603"/>
                    <a:pt x="2321" y="100"/>
                  </a:cubicBezTo>
                  <a:cubicBezTo>
                    <a:pt x="2292" y="36"/>
                    <a:pt x="2229" y="1"/>
                    <a:pt x="2165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853;p92"/>
            <p:cNvSpPr/>
            <p:nvPr/>
          </p:nvSpPr>
          <p:spPr>
            <a:xfrm>
              <a:off x="4530501" y="3375135"/>
              <a:ext cx="80787" cy="119634"/>
            </a:xfrm>
            <a:custGeom>
              <a:avLst/>
              <a:gdLst/>
              <a:ahLst/>
              <a:cxnLst/>
              <a:rect l="l" t="t" r="r" b="b"/>
              <a:pathLst>
                <a:path w="3082" h="4564" extrusionOk="0">
                  <a:moveTo>
                    <a:pt x="913" y="1"/>
                  </a:moveTo>
                  <a:cubicBezTo>
                    <a:pt x="849" y="1"/>
                    <a:pt x="786" y="36"/>
                    <a:pt x="757" y="100"/>
                  </a:cubicBezTo>
                  <a:cubicBezTo>
                    <a:pt x="525" y="603"/>
                    <a:pt x="1" y="1837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4"/>
                    <a:pt x="1476" y="4563"/>
                    <a:pt x="1712" y="4563"/>
                  </a:cubicBezTo>
                  <a:cubicBezTo>
                    <a:pt x="2092" y="4563"/>
                    <a:pt x="2462" y="4409"/>
                    <a:pt x="2705" y="4095"/>
                  </a:cubicBezTo>
                  <a:cubicBezTo>
                    <a:pt x="3081" y="3613"/>
                    <a:pt x="2986" y="2973"/>
                    <a:pt x="2708" y="2333"/>
                  </a:cubicBezTo>
                  <a:cubicBezTo>
                    <a:pt x="2325" y="1454"/>
                    <a:pt x="1421" y="452"/>
                    <a:pt x="1038" y="54"/>
                  </a:cubicBezTo>
                  <a:cubicBezTo>
                    <a:pt x="1003" y="18"/>
                    <a:pt x="958" y="1"/>
                    <a:pt x="91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854;p92"/>
            <p:cNvSpPr/>
            <p:nvPr/>
          </p:nvSpPr>
          <p:spPr>
            <a:xfrm>
              <a:off x="4426281" y="3536080"/>
              <a:ext cx="155126" cy="88624"/>
            </a:xfrm>
            <a:custGeom>
              <a:avLst/>
              <a:gdLst/>
              <a:ahLst/>
              <a:cxnLst/>
              <a:rect l="l" t="t" r="r" b="b"/>
              <a:pathLst>
                <a:path w="5918" h="3381" extrusionOk="0">
                  <a:moveTo>
                    <a:pt x="183" y="0"/>
                  </a:moveTo>
                  <a:cubicBezTo>
                    <a:pt x="74" y="0"/>
                    <a:pt x="0" y="131"/>
                    <a:pt x="74" y="226"/>
                  </a:cubicBezTo>
                  <a:cubicBezTo>
                    <a:pt x="601" y="965"/>
                    <a:pt x="2292" y="2864"/>
                    <a:pt x="5918" y="3380"/>
                  </a:cubicBezTo>
                  <a:cubicBezTo>
                    <a:pt x="5918" y="3380"/>
                    <a:pt x="4283" y="929"/>
                    <a:pt x="218" y="5"/>
                  </a:cubicBezTo>
                  <a:cubicBezTo>
                    <a:pt x="206" y="2"/>
                    <a:pt x="194" y="0"/>
                    <a:pt x="18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855;p92"/>
            <p:cNvSpPr/>
            <p:nvPr/>
          </p:nvSpPr>
          <p:spPr>
            <a:xfrm>
              <a:off x="4560200" y="3464834"/>
              <a:ext cx="42412" cy="58192"/>
            </a:xfrm>
            <a:custGeom>
              <a:avLst/>
              <a:gdLst/>
              <a:ahLst/>
              <a:cxnLst/>
              <a:rect l="l" t="t" r="r" b="b"/>
              <a:pathLst>
                <a:path w="1618" h="2220" extrusionOk="0">
                  <a:moveTo>
                    <a:pt x="807" y="0"/>
                  </a:moveTo>
                  <a:cubicBezTo>
                    <a:pt x="751" y="0"/>
                    <a:pt x="695" y="27"/>
                    <a:pt x="661" y="82"/>
                  </a:cubicBezTo>
                  <a:lnTo>
                    <a:pt x="0" y="1140"/>
                  </a:lnTo>
                  <a:lnTo>
                    <a:pt x="805" y="2220"/>
                  </a:lnTo>
                  <a:lnTo>
                    <a:pt x="1618" y="1140"/>
                  </a:lnTo>
                  <a:lnTo>
                    <a:pt x="953" y="82"/>
                  </a:lnTo>
                  <a:cubicBezTo>
                    <a:pt x="920" y="27"/>
                    <a:pt x="863" y="0"/>
                    <a:pt x="807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856;p92"/>
            <p:cNvSpPr/>
            <p:nvPr/>
          </p:nvSpPr>
          <p:spPr>
            <a:xfrm>
              <a:off x="4551524" y="3481060"/>
              <a:ext cx="80682" cy="119608"/>
            </a:xfrm>
            <a:custGeom>
              <a:avLst/>
              <a:gdLst/>
              <a:ahLst/>
              <a:cxnLst/>
              <a:rect l="l" t="t" r="r" b="b"/>
              <a:pathLst>
                <a:path w="3078" h="4563" extrusionOk="0">
                  <a:moveTo>
                    <a:pt x="2165" y="0"/>
                  </a:moveTo>
                  <a:cubicBezTo>
                    <a:pt x="2120" y="0"/>
                    <a:pt x="2075" y="17"/>
                    <a:pt x="2040" y="54"/>
                  </a:cubicBezTo>
                  <a:cubicBezTo>
                    <a:pt x="1660" y="451"/>
                    <a:pt x="753" y="1453"/>
                    <a:pt x="370" y="2332"/>
                  </a:cubicBezTo>
                  <a:cubicBezTo>
                    <a:pt x="92" y="2972"/>
                    <a:pt x="1" y="3612"/>
                    <a:pt x="373" y="4094"/>
                  </a:cubicBezTo>
                  <a:cubicBezTo>
                    <a:pt x="616" y="4408"/>
                    <a:pt x="986" y="4562"/>
                    <a:pt x="1367" y="4562"/>
                  </a:cubicBezTo>
                  <a:cubicBezTo>
                    <a:pt x="1604" y="4562"/>
                    <a:pt x="1844" y="4503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6"/>
                    <a:pt x="2553" y="602"/>
                    <a:pt x="2321" y="99"/>
                  </a:cubicBezTo>
                  <a:cubicBezTo>
                    <a:pt x="2292" y="35"/>
                    <a:pt x="2229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857;p92"/>
            <p:cNvSpPr/>
            <p:nvPr/>
          </p:nvSpPr>
          <p:spPr>
            <a:xfrm>
              <a:off x="4530501" y="3481060"/>
              <a:ext cx="80787" cy="119608"/>
            </a:xfrm>
            <a:custGeom>
              <a:avLst/>
              <a:gdLst/>
              <a:ahLst/>
              <a:cxnLst/>
              <a:rect l="l" t="t" r="r" b="b"/>
              <a:pathLst>
                <a:path w="3082" h="4563" extrusionOk="0">
                  <a:moveTo>
                    <a:pt x="913" y="0"/>
                  </a:moveTo>
                  <a:cubicBezTo>
                    <a:pt x="849" y="0"/>
                    <a:pt x="786" y="35"/>
                    <a:pt x="757" y="99"/>
                  </a:cubicBezTo>
                  <a:cubicBezTo>
                    <a:pt x="525" y="602"/>
                    <a:pt x="1" y="1836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3"/>
                    <a:pt x="1476" y="4562"/>
                    <a:pt x="1712" y="4562"/>
                  </a:cubicBezTo>
                  <a:cubicBezTo>
                    <a:pt x="2092" y="4562"/>
                    <a:pt x="2462" y="4408"/>
                    <a:pt x="2705" y="4094"/>
                  </a:cubicBezTo>
                  <a:cubicBezTo>
                    <a:pt x="3081" y="3612"/>
                    <a:pt x="2986" y="2972"/>
                    <a:pt x="2708" y="2332"/>
                  </a:cubicBezTo>
                  <a:cubicBezTo>
                    <a:pt x="2325" y="1453"/>
                    <a:pt x="1421" y="451"/>
                    <a:pt x="1038" y="54"/>
                  </a:cubicBezTo>
                  <a:cubicBezTo>
                    <a:pt x="1003" y="17"/>
                    <a:pt x="958" y="0"/>
                    <a:pt x="91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858;p92"/>
            <p:cNvSpPr/>
            <p:nvPr/>
          </p:nvSpPr>
          <p:spPr>
            <a:xfrm>
              <a:off x="4413174" y="3348241"/>
              <a:ext cx="336726" cy="360972"/>
            </a:xfrm>
            <a:custGeom>
              <a:avLst/>
              <a:gdLst/>
              <a:ahLst/>
              <a:cxnLst/>
              <a:rect l="l" t="t" r="r" b="b"/>
              <a:pathLst>
                <a:path w="12846" h="13771" extrusionOk="0">
                  <a:moveTo>
                    <a:pt x="6418" y="581"/>
                  </a:moveTo>
                  <a:lnTo>
                    <a:pt x="6836" y="1245"/>
                  </a:lnTo>
                  <a:cubicBezTo>
                    <a:pt x="6706" y="1386"/>
                    <a:pt x="6566" y="1551"/>
                    <a:pt x="6418" y="1734"/>
                  </a:cubicBezTo>
                  <a:cubicBezTo>
                    <a:pt x="6274" y="1551"/>
                    <a:pt x="6133" y="1386"/>
                    <a:pt x="6003" y="1245"/>
                  </a:cubicBezTo>
                  <a:lnTo>
                    <a:pt x="6418" y="581"/>
                  </a:lnTo>
                  <a:close/>
                  <a:moveTo>
                    <a:pt x="799" y="3419"/>
                  </a:moveTo>
                  <a:lnTo>
                    <a:pt x="1562" y="3594"/>
                  </a:lnTo>
                  <a:cubicBezTo>
                    <a:pt x="1572" y="3784"/>
                    <a:pt x="1590" y="4002"/>
                    <a:pt x="1614" y="4234"/>
                  </a:cubicBezTo>
                  <a:cubicBezTo>
                    <a:pt x="1382" y="4210"/>
                    <a:pt x="1168" y="4192"/>
                    <a:pt x="974" y="4182"/>
                  </a:cubicBezTo>
                  <a:lnTo>
                    <a:pt x="799" y="3419"/>
                  </a:lnTo>
                  <a:close/>
                  <a:moveTo>
                    <a:pt x="12037" y="3419"/>
                  </a:moveTo>
                  <a:lnTo>
                    <a:pt x="11861" y="4182"/>
                  </a:lnTo>
                  <a:cubicBezTo>
                    <a:pt x="11671" y="4192"/>
                    <a:pt x="11453" y="4210"/>
                    <a:pt x="11225" y="4234"/>
                  </a:cubicBezTo>
                  <a:cubicBezTo>
                    <a:pt x="11249" y="4002"/>
                    <a:pt x="11264" y="3784"/>
                    <a:pt x="11274" y="3594"/>
                  </a:cubicBezTo>
                  <a:lnTo>
                    <a:pt x="12037" y="3419"/>
                  </a:lnTo>
                  <a:close/>
                  <a:moveTo>
                    <a:pt x="5398" y="1189"/>
                  </a:moveTo>
                  <a:lnTo>
                    <a:pt x="5402" y="1193"/>
                  </a:lnTo>
                  <a:cubicBezTo>
                    <a:pt x="5767" y="1565"/>
                    <a:pt x="6105" y="1966"/>
                    <a:pt x="6414" y="2388"/>
                  </a:cubicBezTo>
                  <a:cubicBezTo>
                    <a:pt x="6458" y="2444"/>
                    <a:pt x="6513" y="2467"/>
                    <a:pt x="6567" y="2467"/>
                  </a:cubicBezTo>
                  <a:cubicBezTo>
                    <a:pt x="6709" y="2467"/>
                    <a:pt x="6843" y="2308"/>
                    <a:pt x="6741" y="2153"/>
                  </a:cubicBezTo>
                  <a:cubicBezTo>
                    <a:pt x="6717" y="2121"/>
                    <a:pt x="6696" y="2093"/>
                    <a:pt x="6675" y="2065"/>
                  </a:cubicBezTo>
                  <a:cubicBezTo>
                    <a:pt x="6914" y="1762"/>
                    <a:pt x="7170" y="1470"/>
                    <a:pt x="7438" y="1193"/>
                  </a:cubicBezTo>
                  <a:cubicBezTo>
                    <a:pt x="7670" y="1703"/>
                    <a:pt x="8158" y="2870"/>
                    <a:pt x="8158" y="3651"/>
                  </a:cubicBezTo>
                  <a:cubicBezTo>
                    <a:pt x="8158" y="4097"/>
                    <a:pt x="7986" y="4530"/>
                    <a:pt x="7677" y="4853"/>
                  </a:cubicBezTo>
                  <a:cubicBezTo>
                    <a:pt x="7652" y="4808"/>
                    <a:pt x="7617" y="4776"/>
                    <a:pt x="7571" y="4758"/>
                  </a:cubicBezTo>
                  <a:cubicBezTo>
                    <a:pt x="7628" y="4572"/>
                    <a:pt x="7649" y="4375"/>
                    <a:pt x="7635" y="4182"/>
                  </a:cubicBezTo>
                  <a:cubicBezTo>
                    <a:pt x="7610" y="3805"/>
                    <a:pt x="7469" y="3376"/>
                    <a:pt x="7216" y="2909"/>
                  </a:cubicBezTo>
                  <a:cubicBezTo>
                    <a:pt x="7174" y="2835"/>
                    <a:pt x="7110" y="2805"/>
                    <a:pt x="7047" y="2805"/>
                  </a:cubicBezTo>
                  <a:cubicBezTo>
                    <a:pt x="6912" y="2805"/>
                    <a:pt x="6780" y="2941"/>
                    <a:pt x="6861" y="3099"/>
                  </a:cubicBezTo>
                  <a:cubicBezTo>
                    <a:pt x="7286" y="3890"/>
                    <a:pt x="7346" y="4498"/>
                    <a:pt x="7044" y="4917"/>
                  </a:cubicBezTo>
                  <a:lnTo>
                    <a:pt x="6590" y="4189"/>
                  </a:lnTo>
                  <a:cubicBezTo>
                    <a:pt x="6551" y="4125"/>
                    <a:pt x="6486" y="4094"/>
                    <a:pt x="6420" y="4094"/>
                  </a:cubicBezTo>
                  <a:cubicBezTo>
                    <a:pt x="6354" y="4094"/>
                    <a:pt x="6288" y="4125"/>
                    <a:pt x="6249" y="4189"/>
                  </a:cubicBezTo>
                  <a:lnTo>
                    <a:pt x="5722" y="5036"/>
                  </a:lnTo>
                  <a:cubicBezTo>
                    <a:pt x="5581" y="4892"/>
                    <a:pt x="5493" y="4808"/>
                    <a:pt x="5482" y="4797"/>
                  </a:cubicBezTo>
                  <a:cubicBezTo>
                    <a:pt x="5442" y="4760"/>
                    <a:pt x="5392" y="4742"/>
                    <a:pt x="5342" y="4742"/>
                  </a:cubicBezTo>
                  <a:cubicBezTo>
                    <a:pt x="5270" y="4742"/>
                    <a:pt x="5200" y="4779"/>
                    <a:pt x="5162" y="4850"/>
                  </a:cubicBezTo>
                  <a:cubicBezTo>
                    <a:pt x="4853" y="4526"/>
                    <a:pt x="4681" y="4097"/>
                    <a:pt x="4681" y="3651"/>
                  </a:cubicBezTo>
                  <a:cubicBezTo>
                    <a:pt x="4677" y="2870"/>
                    <a:pt x="5166" y="1703"/>
                    <a:pt x="5398" y="1189"/>
                  </a:cubicBezTo>
                  <a:close/>
                  <a:moveTo>
                    <a:pt x="6418" y="4677"/>
                  </a:moveTo>
                  <a:lnTo>
                    <a:pt x="6836" y="5342"/>
                  </a:lnTo>
                  <a:cubicBezTo>
                    <a:pt x="6706" y="5483"/>
                    <a:pt x="6566" y="5648"/>
                    <a:pt x="6418" y="5827"/>
                  </a:cubicBezTo>
                  <a:cubicBezTo>
                    <a:pt x="6271" y="5649"/>
                    <a:pt x="6130" y="5484"/>
                    <a:pt x="6004" y="5340"/>
                  </a:cubicBezTo>
                  <a:lnTo>
                    <a:pt x="6004" y="5340"/>
                  </a:lnTo>
                  <a:lnTo>
                    <a:pt x="6418" y="4677"/>
                  </a:lnTo>
                  <a:close/>
                  <a:moveTo>
                    <a:pt x="10887" y="3130"/>
                  </a:moveTo>
                  <a:cubicBezTo>
                    <a:pt x="10880" y="3517"/>
                    <a:pt x="10856" y="3904"/>
                    <a:pt x="10810" y="4287"/>
                  </a:cubicBezTo>
                  <a:lnTo>
                    <a:pt x="10701" y="4305"/>
                  </a:lnTo>
                  <a:cubicBezTo>
                    <a:pt x="10451" y="4345"/>
                    <a:pt x="10495" y="4706"/>
                    <a:pt x="10726" y="4706"/>
                  </a:cubicBezTo>
                  <a:cubicBezTo>
                    <a:pt x="10740" y="4706"/>
                    <a:pt x="10753" y="4705"/>
                    <a:pt x="10768" y="4702"/>
                  </a:cubicBezTo>
                  <a:cubicBezTo>
                    <a:pt x="11281" y="4621"/>
                    <a:pt x="11805" y="4579"/>
                    <a:pt x="12325" y="4572"/>
                  </a:cubicBezTo>
                  <a:lnTo>
                    <a:pt x="12325" y="4572"/>
                  </a:lnTo>
                  <a:cubicBezTo>
                    <a:pt x="12129" y="5099"/>
                    <a:pt x="11650" y="6267"/>
                    <a:pt x="11098" y="6819"/>
                  </a:cubicBezTo>
                  <a:cubicBezTo>
                    <a:pt x="10760" y="7158"/>
                    <a:pt x="10316" y="7327"/>
                    <a:pt x="9871" y="7327"/>
                  </a:cubicBezTo>
                  <a:cubicBezTo>
                    <a:pt x="9437" y="7327"/>
                    <a:pt x="9003" y="7166"/>
                    <a:pt x="8665" y="6844"/>
                  </a:cubicBezTo>
                  <a:cubicBezTo>
                    <a:pt x="8489" y="6436"/>
                    <a:pt x="8471" y="6084"/>
                    <a:pt x="8605" y="5792"/>
                  </a:cubicBezTo>
                  <a:cubicBezTo>
                    <a:pt x="8781" y="5405"/>
                    <a:pt x="9235" y="5103"/>
                    <a:pt x="9945" y="4888"/>
                  </a:cubicBezTo>
                  <a:cubicBezTo>
                    <a:pt x="10174" y="4811"/>
                    <a:pt x="10098" y="4494"/>
                    <a:pt x="9891" y="4494"/>
                  </a:cubicBezTo>
                  <a:cubicBezTo>
                    <a:pt x="9872" y="4494"/>
                    <a:pt x="9853" y="4496"/>
                    <a:pt x="9832" y="4502"/>
                  </a:cubicBezTo>
                  <a:cubicBezTo>
                    <a:pt x="9002" y="4751"/>
                    <a:pt x="8468" y="5128"/>
                    <a:pt x="8239" y="5623"/>
                  </a:cubicBezTo>
                  <a:cubicBezTo>
                    <a:pt x="8201" y="5704"/>
                    <a:pt x="8173" y="5785"/>
                    <a:pt x="8155" y="5870"/>
                  </a:cubicBezTo>
                  <a:cubicBezTo>
                    <a:pt x="8137" y="5778"/>
                    <a:pt x="8130" y="5683"/>
                    <a:pt x="8130" y="5588"/>
                  </a:cubicBezTo>
                  <a:cubicBezTo>
                    <a:pt x="8130" y="5128"/>
                    <a:pt x="8313" y="4685"/>
                    <a:pt x="8640" y="4357"/>
                  </a:cubicBezTo>
                  <a:cubicBezTo>
                    <a:pt x="9189" y="3809"/>
                    <a:pt x="10360" y="3327"/>
                    <a:pt x="10884" y="3130"/>
                  </a:cubicBezTo>
                  <a:close/>
                  <a:moveTo>
                    <a:pt x="1952" y="3130"/>
                  </a:moveTo>
                  <a:lnTo>
                    <a:pt x="1952" y="3130"/>
                  </a:lnTo>
                  <a:cubicBezTo>
                    <a:pt x="2479" y="3327"/>
                    <a:pt x="3647" y="3809"/>
                    <a:pt x="4199" y="4361"/>
                  </a:cubicBezTo>
                  <a:cubicBezTo>
                    <a:pt x="4526" y="4685"/>
                    <a:pt x="4709" y="5128"/>
                    <a:pt x="4709" y="5592"/>
                  </a:cubicBezTo>
                  <a:cubicBezTo>
                    <a:pt x="4709" y="5683"/>
                    <a:pt x="4702" y="5778"/>
                    <a:pt x="4684" y="5870"/>
                  </a:cubicBezTo>
                  <a:cubicBezTo>
                    <a:pt x="4663" y="5785"/>
                    <a:pt x="4635" y="5704"/>
                    <a:pt x="4600" y="5623"/>
                  </a:cubicBezTo>
                  <a:cubicBezTo>
                    <a:pt x="4371" y="5128"/>
                    <a:pt x="3837" y="4751"/>
                    <a:pt x="3007" y="4502"/>
                  </a:cubicBezTo>
                  <a:cubicBezTo>
                    <a:pt x="2986" y="4496"/>
                    <a:pt x="2967" y="4494"/>
                    <a:pt x="2948" y="4494"/>
                  </a:cubicBezTo>
                  <a:cubicBezTo>
                    <a:pt x="2741" y="4494"/>
                    <a:pt x="2665" y="4811"/>
                    <a:pt x="2891" y="4888"/>
                  </a:cubicBezTo>
                  <a:cubicBezTo>
                    <a:pt x="3605" y="5103"/>
                    <a:pt x="4055" y="5405"/>
                    <a:pt x="4234" y="5792"/>
                  </a:cubicBezTo>
                  <a:cubicBezTo>
                    <a:pt x="4364" y="6084"/>
                    <a:pt x="4347" y="6436"/>
                    <a:pt x="4174" y="6847"/>
                  </a:cubicBezTo>
                  <a:cubicBezTo>
                    <a:pt x="3837" y="7169"/>
                    <a:pt x="3404" y="7329"/>
                    <a:pt x="2972" y="7329"/>
                  </a:cubicBezTo>
                  <a:cubicBezTo>
                    <a:pt x="2526" y="7329"/>
                    <a:pt x="2080" y="7158"/>
                    <a:pt x="1741" y="6819"/>
                  </a:cubicBezTo>
                  <a:cubicBezTo>
                    <a:pt x="1185" y="6267"/>
                    <a:pt x="707" y="5096"/>
                    <a:pt x="510" y="4568"/>
                  </a:cubicBezTo>
                  <a:lnTo>
                    <a:pt x="510" y="4568"/>
                  </a:lnTo>
                  <a:lnTo>
                    <a:pt x="514" y="4572"/>
                  </a:lnTo>
                  <a:cubicBezTo>
                    <a:pt x="1034" y="4579"/>
                    <a:pt x="1555" y="4621"/>
                    <a:pt x="2072" y="4702"/>
                  </a:cubicBezTo>
                  <a:cubicBezTo>
                    <a:pt x="2086" y="4705"/>
                    <a:pt x="2099" y="4706"/>
                    <a:pt x="2112" y="4706"/>
                  </a:cubicBezTo>
                  <a:cubicBezTo>
                    <a:pt x="2341" y="4706"/>
                    <a:pt x="2388" y="4345"/>
                    <a:pt x="2138" y="4305"/>
                  </a:cubicBezTo>
                  <a:lnTo>
                    <a:pt x="2026" y="4287"/>
                  </a:lnTo>
                  <a:cubicBezTo>
                    <a:pt x="1984" y="3904"/>
                    <a:pt x="1955" y="3517"/>
                    <a:pt x="1952" y="3130"/>
                  </a:cubicBezTo>
                  <a:close/>
                  <a:moveTo>
                    <a:pt x="8517" y="7252"/>
                  </a:moveTo>
                  <a:lnTo>
                    <a:pt x="8517" y="7252"/>
                  </a:lnTo>
                  <a:cubicBezTo>
                    <a:pt x="8883" y="7550"/>
                    <a:pt x="9336" y="7719"/>
                    <a:pt x="9808" y="7733"/>
                  </a:cubicBezTo>
                  <a:cubicBezTo>
                    <a:pt x="9335" y="7944"/>
                    <a:pt x="8875" y="8189"/>
                    <a:pt x="8437" y="8465"/>
                  </a:cubicBezTo>
                  <a:lnTo>
                    <a:pt x="8437" y="8465"/>
                  </a:lnTo>
                  <a:cubicBezTo>
                    <a:pt x="8518" y="8234"/>
                    <a:pt x="8563" y="7992"/>
                    <a:pt x="8559" y="7747"/>
                  </a:cubicBezTo>
                  <a:cubicBezTo>
                    <a:pt x="8559" y="7582"/>
                    <a:pt x="8545" y="7417"/>
                    <a:pt x="8517" y="7252"/>
                  </a:cubicBezTo>
                  <a:close/>
                  <a:moveTo>
                    <a:pt x="4322" y="7248"/>
                  </a:moveTo>
                  <a:lnTo>
                    <a:pt x="4322" y="7252"/>
                  </a:lnTo>
                  <a:cubicBezTo>
                    <a:pt x="4294" y="7417"/>
                    <a:pt x="4280" y="7582"/>
                    <a:pt x="4280" y="7747"/>
                  </a:cubicBezTo>
                  <a:cubicBezTo>
                    <a:pt x="4276" y="7993"/>
                    <a:pt x="4322" y="8236"/>
                    <a:pt x="4403" y="8468"/>
                  </a:cubicBezTo>
                  <a:cubicBezTo>
                    <a:pt x="3967" y="8190"/>
                    <a:pt x="3506" y="7944"/>
                    <a:pt x="3035" y="7733"/>
                  </a:cubicBezTo>
                  <a:cubicBezTo>
                    <a:pt x="3503" y="7719"/>
                    <a:pt x="3956" y="7547"/>
                    <a:pt x="4322" y="7248"/>
                  </a:cubicBezTo>
                  <a:close/>
                  <a:moveTo>
                    <a:pt x="7438" y="5289"/>
                  </a:moveTo>
                  <a:cubicBezTo>
                    <a:pt x="7670" y="5799"/>
                    <a:pt x="8158" y="6967"/>
                    <a:pt x="8158" y="7747"/>
                  </a:cubicBezTo>
                  <a:cubicBezTo>
                    <a:pt x="8158" y="8306"/>
                    <a:pt x="7888" y="8830"/>
                    <a:pt x="7434" y="9157"/>
                  </a:cubicBezTo>
                  <a:cubicBezTo>
                    <a:pt x="7480" y="9084"/>
                    <a:pt x="7518" y="9006"/>
                    <a:pt x="7547" y="8925"/>
                  </a:cubicBezTo>
                  <a:cubicBezTo>
                    <a:pt x="7737" y="8412"/>
                    <a:pt x="7624" y="7768"/>
                    <a:pt x="7216" y="7005"/>
                  </a:cubicBezTo>
                  <a:cubicBezTo>
                    <a:pt x="7175" y="6925"/>
                    <a:pt x="7108" y="6892"/>
                    <a:pt x="7041" y="6892"/>
                  </a:cubicBezTo>
                  <a:cubicBezTo>
                    <a:pt x="6903" y="6892"/>
                    <a:pt x="6766" y="7034"/>
                    <a:pt x="6861" y="7195"/>
                  </a:cubicBezTo>
                  <a:cubicBezTo>
                    <a:pt x="7213" y="7853"/>
                    <a:pt x="7318" y="8387"/>
                    <a:pt x="7167" y="8785"/>
                  </a:cubicBezTo>
                  <a:cubicBezTo>
                    <a:pt x="7058" y="9084"/>
                    <a:pt x="6791" y="9319"/>
                    <a:pt x="6379" y="9484"/>
                  </a:cubicBezTo>
                  <a:cubicBezTo>
                    <a:pt x="5433" y="9463"/>
                    <a:pt x="4681" y="8693"/>
                    <a:pt x="4677" y="7747"/>
                  </a:cubicBezTo>
                  <a:cubicBezTo>
                    <a:pt x="4677" y="6967"/>
                    <a:pt x="5166" y="5799"/>
                    <a:pt x="5398" y="5289"/>
                  </a:cubicBezTo>
                  <a:cubicBezTo>
                    <a:pt x="5764" y="5662"/>
                    <a:pt x="6101" y="6063"/>
                    <a:pt x="6407" y="6481"/>
                  </a:cubicBezTo>
                  <a:lnTo>
                    <a:pt x="6411" y="6485"/>
                  </a:lnTo>
                  <a:cubicBezTo>
                    <a:pt x="6455" y="6540"/>
                    <a:pt x="6510" y="6563"/>
                    <a:pt x="6564" y="6563"/>
                  </a:cubicBezTo>
                  <a:cubicBezTo>
                    <a:pt x="6706" y="6563"/>
                    <a:pt x="6840" y="6405"/>
                    <a:pt x="6738" y="6249"/>
                  </a:cubicBezTo>
                  <a:cubicBezTo>
                    <a:pt x="6717" y="6218"/>
                    <a:pt x="6696" y="6190"/>
                    <a:pt x="6671" y="6161"/>
                  </a:cubicBezTo>
                  <a:cubicBezTo>
                    <a:pt x="6914" y="5855"/>
                    <a:pt x="7167" y="5567"/>
                    <a:pt x="7438" y="5289"/>
                  </a:cubicBezTo>
                  <a:close/>
                  <a:moveTo>
                    <a:pt x="6112" y="9864"/>
                  </a:moveTo>
                  <a:lnTo>
                    <a:pt x="6112" y="9864"/>
                  </a:lnTo>
                  <a:cubicBezTo>
                    <a:pt x="6214" y="9880"/>
                    <a:pt x="6316" y="9888"/>
                    <a:pt x="6418" y="9888"/>
                  </a:cubicBezTo>
                  <a:cubicBezTo>
                    <a:pt x="6520" y="9888"/>
                    <a:pt x="6622" y="9880"/>
                    <a:pt x="6724" y="9864"/>
                  </a:cubicBezTo>
                  <a:lnTo>
                    <a:pt x="6724" y="9864"/>
                  </a:lnTo>
                  <a:cubicBezTo>
                    <a:pt x="6594" y="10001"/>
                    <a:pt x="6492" y="10121"/>
                    <a:pt x="6418" y="10212"/>
                  </a:cubicBezTo>
                  <a:cubicBezTo>
                    <a:pt x="6344" y="10121"/>
                    <a:pt x="6242" y="10001"/>
                    <a:pt x="6112" y="9864"/>
                  </a:cubicBezTo>
                  <a:close/>
                  <a:moveTo>
                    <a:pt x="837" y="7407"/>
                  </a:moveTo>
                  <a:cubicBezTo>
                    <a:pt x="2752" y="7871"/>
                    <a:pt x="4080" y="8676"/>
                    <a:pt x="4878" y="9298"/>
                  </a:cubicBezTo>
                  <a:cubicBezTo>
                    <a:pt x="5257" y="9586"/>
                    <a:pt x="5609" y="9910"/>
                    <a:pt x="5929" y="10265"/>
                  </a:cubicBezTo>
                  <a:cubicBezTo>
                    <a:pt x="3942" y="9885"/>
                    <a:pt x="2624" y="9077"/>
                    <a:pt x="1850" y="8440"/>
                  </a:cubicBezTo>
                  <a:cubicBezTo>
                    <a:pt x="1475" y="8135"/>
                    <a:pt x="1135" y="7789"/>
                    <a:pt x="837" y="7407"/>
                  </a:cubicBezTo>
                  <a:close/>
                  <a:moveTo>
                    <a:pt x="12002" y="7406"/>
                  </a:moveTo>
                  <a:lnTo>
                    <a:pt x="12002" y="7406"/>
                  </a:lnTo>
                  <a:cubicBezTo>
                    <a:pt x="11703" y="7786"/>
                    <a:pt x="11362" y="8134"/>
                    <a:pt x="10986" y="8440"/>
                  </a:cubicBezTo>
                  <a:lnTo>
                    <a:pt x="10989" y="8440"/>
                  </a:lnTo>
                  <a:cubicBezTo>
                    <a:pt x="10216" y="9080"/>
                    <a:pt x="8897" y="9885"/>
                    <a:pt x="6907" y="10265"/>
                  </a:cubicBezTo>
                  <a:cubicBezTo>
                    <a:pt x="7223" y="9917"/>
                    <a:pt x="7571" y="9593"/>
                    <a:pt x="7944" y="9309"/>
                  </a:cubicBezTo>
                  <a:cubicBezTo>
                    <a:pt x="8746" y="8686"/>
                    <a:pt x="10078" y="7874"/>
                    <a:pt x="12002" y="7406"/>
                  </a:cubicBezTo>
                  <a:close/>
                  <a:moveTo>
                    <a:pt x="2375" y="9652"/>
                  </a:moveTo>
                  <a:cubicBezTo>
                    <a:pt x="2577" y="9652"/>
                    <a:pt x="2780" y="9661"/>
                    <a:pt x="2982" y="9678"/>
                  </a:cubicBezTo>
                  <a:lnTo>
                    <a:pt x="2989" y="9678"/>
                  </a:lnTo>
                  <a:cubicBezTo>
                    <a:pt x="3756" y="10082"/>
                    <a:pt x="4723" y="10451"/>
                    <a:pt x="5919" y="10673"/>
                  </a:cubicBezTo>
                  <a:cubicBezTo>
                    <a:pt x="5509" y="10745"/>
                    <a:pt x="5126" y="10776"/>
                    <a:pt x="4770" y="10776"/>
                  </a:cubicBezTo>
                  <a:cubicBezTo>
                    <a:pt x="3805" y="10776"/>
                    <a:pt x="3043" y="10551"/>
                    <a:pt x="2511" y="10314"/>
                  </a:cubicBezTo>
                  <a:lnTo>
                    <a:pt x="2511" y="10314"/>
                  </a:lnTo>
                  <a:lnTo>
                    <a:pt x="2515" y="10318"/>
                  </a:lnTo>
                  <a:cubicBezTo>
                    <a:pt x="2149" y="10156"/>
                    <a:pt x="1804" y="9952"/>
                    <a:pt x="1488" y="9706"/>
                  </a:cubicBezTo>
                  <a:cubicBezTo>
                    <a:pt x="1783" y="9670"/>
                    <a:pt x="2079" y="9652"/>
                    <a:pt x="2375" y="9652"/>
                  </a:cubicBezTo>
                  <a:close/>
                  <a:moveTo>
                    <a:pt x="10464" y="9652"/>
                  </a:moveTo>
                  <a:cubicBezTo>
                    <a:pt x="10761" y="9652"/>
                    <a:pt x="11057" y="9670"/>
                    <a:pt x="11351" y="9706"/>
                  </a:cubicBezTo>
                  <a:cubicBezTo>
                    <a:pt x="11042" y="9949"/>
                    <a:pt x="10701" y="10149"/>
                    <a:pt x="10342" y="10311"/>
                  </a:cubicBezTo>
                  <a:cubicBezTo>
                    <a:pt x="9809" y="10549"/>
                    <a:pt x="9045" y="10779"/>
                    <a:pt x="8078" y="10779"/>
                  </a:cubicBezTo>
                  <a:cubicBezTo>
                    <a:pt x="7720" y="10779"/>
                    <a:pt x="7333" y="10747"/>
                    <a:pt x="6921" y="10673"/>
                  </a:cubicBezTo>
                  <a:cubicBezTo>
                    <a:pt x="8116" y="10451"/>
                    <a:pt x="9087" y="10082"/>
                    <a:pt x="9850" y="9678"/>
                  </a:cubicBezTo>
                  <a:lnTo>
                    <a:pt x="9857" y="9678"/>
                  </a:lnTo>
                  <a:cubicBezTo>
                    <a:pt x="10059" y="9661"/>
                    <a:pt x="10262" y="9652"/>
                    <a:pt x="10464" y="9652"/>
                  </a:cubicBezTo>
                  <a:close/>
                  <a:moveTo>
                    <a:pt x="6418" y="10979"/>
                  </a:moveTo>
                  <a:lnTo>
                    <a:pt x="6495" y="10997"/>
                  </a:lnTo>
                  <a:lnTo>
                    <a:pt x="6587" y="11644"/>
                  </a:lnTo>
                  <a:lnTo>
                    <a:pt x="6249" y="11644"/>
                  </a:lnTo>
                  <a:lnTo>
                    <a:pt x="6344" y="10997"/>
                  </a:lnTo>
                  <a:lnTo>
                    <a:pt x="6418" y="10979"/>
                  </a:lnTo>
                  <a:close/>
                  <a:moveTo>
                    <a:pt x="6643" y="12044"/>
                  </a:moveTo>
                  <a:lnTo>
                    <a:pt x="6833" y="13367"/>
                  </a:lnTo>
                  <a:lnTo>
                    <a:pt x="6006" y="13367"/>
                  </a:lnTo>
                  <a:lnTo>
                    <a:pt x="6193" y="12044"/>
                  </a:lnTo>
                  <a:close/>
                  <a:moveTo>
                    <a:pt x="6423" y="1"/>
                  </a:moveTo>
                  <a:cubicBezTo>
                    <a:pt x="6357" y="1"/>
                    <a:pt x="6291" y="32"/>
                    <a:pt x="6253" y="96"/>
                  </a:cubicBezTo>
                  <a:lnTo>
                    <a:pt x="5725" y="940"/>
                  </a:lnTo>
                  <a:cubicBezTo>
                    <a:pt x="5584" y="795"/>
                    <a:pt x="5497" y="711"/>
                    <a:pt x="5486" y="700"/>
                  </a:cubicBezTo>
                  <a:cubicBezTo>
                    <a:pt x="5446" y="664"/>
                    <a:pt x="5397" y="646"/>
                    <a:pt x="5348" y="646"/>
                  </a:cubicBezTo>
                  <a:cubicBezTo>
                    <a:pt x="5274" y="646"/>
                    <a:pt x="5202" y="685"/>
                    <a:pt x="5166" y="757"/>
                  </a:cubicBezTo>
                  <a:cubicBezTo>
                    <a:pt x="5131" y="831"/>
                    <a:pt x="4283" y="2539"/>
                    <a:pt x="4283" y="3651"/>
                  </a:cubicBezTo>
                  <a:cubicBezTo>
                    <a:pt x="4283" y="3735"/>
                    <a:pt x="4287" y="3819"/>
                    <a:pt x="4297" y="3904"/>
                  </a:cubicBezTo>
                  <a:cubicBezTo>
                    <a:pt x="3443" y="3201"/>
                    <a:pt x="1889" y="2680"/>
                    <a:pt x="1818" y="2656"/>
                  </a:cubicBezTo>
                  <a:cubicBezTo>
                    <a:pt x="1798" y="2649"/>
                    <a:pt x="1777" y="2645"/>
                    <a:pt x="1756" y="2645"/>
                  </a:cubicBezTo>
                  <a:cubicBezTo>
                    <a:pt x="1652" y="2645"/>
                    <a:pt x="1558" y="2730"/>
                    <a:pt x="1555" y="2842"/>
                  </a:cubicBezTo>
                  <a:cubicBezTo>
                    <a:pt x="1555" y="2852"/>
                    <a:pt x="1551" y="2979"/>
                    <a:pt x="1555" y="3179"/>
                  </a:cubicBezTo>
                  <a:lnTo>
                    <a:pt x="584" y="2954"/>
                  </a:lnTo>
                  <a:cubicBezTo>
                    <a:pt x="569" y="2951"/>
                    <a:pt x="554" y="2950"/>
                    <a:pt x="539" y="2950"/>
                  </a:cubicBezTo>
                  <a:cubicBezTo>
                    <a:pt x="411" y="2950"/>
                    <a:pt x="310" y="3068"/>
                    <a:pt x="341" y="3197"/>
                  </a:cubicBezTo>
                  <a:lnTo>
                    <a:pt x="566" y="4168"/>
                  </a:lnTo>
                  <a:cubicBezTo>
                    <a:pt x="500" y="4166"/>
                    <a:pt x="441" y="4166"/>
                    <a:pt x="392" y="4166"/>
                  </a:cubicBezTo>
                  <a:cubicBezTo>
                    <a:pt x="295" y="4166"/>
                    <a:pt x="236" y="4168"/>
                    <a:pt x="229" y="4168"/>
                  </a:cubicBezTo>
                  <a:cubicBezTo>
                    <a:pt x="92" y="4175"/>
                    <a:pt x="0" y="4305"/>
                    <a:pt x="43" y="4431"/>
                  </a:cubicBezTo>
                  <a:cubicBezTo>
                    <a:pt x="67" y="4509"/>
                    <a:pt x="675" y="6316"/>
                    <a:pt x="1463" y="7104"/>
                  </a:cubicBezTo>
                  <a:cubicBezTo>
                    <a:pt x="1488" y="7128"/>
                    <a:pt x="1512" y="7150"/>
                    <a:pt x="1537" y="7174"/>
                  </a:cubicBezTo>
                  <a:cubicBezTo>
                    <a:pt x="1189" y="7069"/>
                    <a:pt x="820" y="6977"/>
                    <a:pt x="429" y="6900"/>
                  </a:cubicBezTo>
                  <a:cubicBezTo>
                    <a:pt x="415" y="6897"/>
                    <a:pt x="401" y="6895"/>
                    <a:pt x="387" y="6895"/>
                  </a:cubicBezTo>
                  <a:cubicBezTo>
                    <a:pt x="240" y="6895"/>
                    <a:pt x="137" y="7057"/>
                    <a:pt x="211" y="7195"/>
                  </a:cubicBezTo>
                  <a:cubicBezTo>
                    <a:pt x="229" y="7223"/>
                    <a:pt x="619" y="7937"/>
                    <a:pt x="1583" y="8735"/>
                  </a:cubicBezTo>
                  <a:cubicBezTo>
                    <a:pt x="1804" y="8918"/>
                    <a:pt x="2036" y="9091"/>
                    <a:pt x="2275" y="9249"/>
                  </a:cubicBezTo>
                  <a:cubicBezTo>
                    <a:pt x="1846" y="9256"/>
                    <a:pt x="1421" y="9295"/>
                    <a:pt x="999" y="9372"/>
                  </a:cubicBezTo>
                  <a:cubicBezTo>
                    <a:pt x="844" y="9397"/>
                    <a:pt x="777" y="9590"/>
                    <a:pt x="886" y="9706"/>
                  </a:cubicBezTo>
                  <a:cubicBezTo>
                    <a:pt x="908" y="9727"/>
                    <a:pt x="1400" y="10255"/>
                    <a:pt x="2339" y="10677"/>
                  </a:cubicBezTo>
                  <a:cubicBezTo>
                    <a:pt x="3094" y="11011"/>
                    <a:pt x="3915" y="11179"/>
                    <a:pt x="4743" y="11179"/>
                  </a:cubicBezTo>
                  <a:cubicBezTo>
                    <a:pt x="4752" y="11179"/>
                    <a:pt x="4760" y="11179"/>
                    <a:pt x="4769" y="11179"/>
                  </a:cubicBezTo>
                  <a:cubicBezTo>
                    <a:pt x="5155" y="11179"/>
                    <a:pt x="5546" y="11144"/>
                    <a:pt x="5929" y="11077"/>
                  </a:cubicBezTo>
                  <a:lnTo>
                    <a:pt x="5929" y="11077"/>
                  </a:lnTo>
                  <a:lnTo>
                    <a:pt x="5577" y="13539"/>
                  </a:lnTo>
                  <a:cubicBezTo>
                    <a:pt x="5560" y="13662"/>
                    <a:pt x="5655" y="13771"/>
                    <a:pt x="5778" y="13771"/>
                  </a:cubicBezTo>
                  <a:lnTo>
                    <a:pt x="7072" y="13771"/>
                  </a:lnTo>
                  <a:cubicBezTo>
                    <a:pt x="7195" y="13771"/>
                    <a:pt x="7290" y="13662"/>
                    <a:pt x="7272" y="13539"/>
                  </a:cubicBezTo>
                  <a:lnTo>
                    <a:pt x="6921" y="11077"/>
                  </a:lnTo>
                  <a:lnTo>
                    <a:pt x="6921" y="11077"/>
                  </a:lnTo>
                  <a:cubicBezTo>
                    <a:pt x="7304" y="11144"/>
                    <a:pt x="7691" y="11179"/>
                    <a:pt x="8081" y="11179"/>
                  </a:cubicBezTo>
                  <a:cubicBezTo>
                    <a:pt x="8090" y="11179"/>
                    <a:pt x="8098" y="11179"/>
                    <a:pt x="8107" y="11179"/>
                  </a:cubicBezTo>
                  <a:cubicBezTo>
                    <a:pt x="8935" y="11179"/>
                    <a:pt x="9756" y="11011"/>
                    <a:pt x="10511" y="10677"/>
                  </a:cubicBezTo>
                  <a:cubicBezTo>
                    <a:pt x="11450" y="10255"/>
                    <a:pt x="11942" y="9727"/>
                    <a:pt x="11963" y="9706"/>
                  </a:cubicBezTo>
                  <a:cubicBezTo>
                    <a:pt x="12069" y="9590"/>
                    <a:pt x="12005" y="9397"/>
                    <a:pt x="11851" y="9372"/>
                  </a:cubicBezTo>
                  <a:cubicBezTo>
                    <a:pt x="11429" y="9295"/>
                    <a:pt x="11003" y="9256"/>
                    <a:pt x="10574" y="9249"/>
                  </a:cubicBezTo>
                  <a:cubicBezTo>
                    <a:pt x="10813" y="9091"/>
                    <a:pt x="11045" y="8918"/>
                    <a:pt x="11267" y="8735"/>
                  </a:cubicBezTo>
                  <a:cubicBezTo>
                    <a:pt x="12231" y="7937"/>
                    <a:pt x="12621" y="7223"/>
                    <a:pt x="12638" y="7195"/>
                  </a:cubicBezTo>
                  <a:cubicBezTo>
                    <a:pt x="12712" y="7057"/>
                    <a:pt x="12610" y="6895"/>
                    <a:pt x="12463" y="6895"/>
                  </a:cubicBezTo>
                  <a:cubicBezTo>
                    <a:pt x="12449" y="6895"/>
                    <a:pt x="12435" y="6897"/>
                    <a:pt x="12420" y="6900"/>
                  </a:cubicBezTo>
                  <a:cubicBezTo>
                    <a:pt x="12030" y="6977"/>
                    <a:pt x="11661" y="7072"/>
                    <a:pt x="11313" y="7174"/>
                  </a:cubicBezTo>
                  <a:cubicBezTo>
                    <a:pt x="11337" y="7150"/>
                    <a:pt x="11362" y="7128"/>
                    <a:pt x="11387" y="7104"/>
                  </a:cubicBezTo>
                  <a:cubicBezTo>
                    <a:pt x="12167" y="6316"/>
                    <a:pt x="12776" y="4509"/>
                    <a:pt x="12804" y="4435"/>
                  </a:cubicBezTo>
                  <a:cubicBezTo>
                    <a:pt x="12846" y="4305"/>
                    <a:pt x="12751" y="4175"/>
                    <a:pt x="12617" y="4171"/>
                  </a:cubicBezTo>
                  <a:cubicBezTo>
                    <a:pt x="12608" y="4171"/>
                    <a:pt x="12550" y="4170"/>
                    <a:pt x="12453" y="4170"/>
                  </a:cubicBezTo>
                  <a:cubicBezTo>
                    <a:pt x="12405" y="4170"/>
                    <a:pt x="12347" y="4170"/>
                    <a:pt x="12280" y="4171"/>
                  </a:cubicBezTo>
                  <a:lnTo>
                    <a:pt x="12505" y="3197"/>
                  </a:lnTo>
                  <a:cubicBezTo>
                    <a:pt x="12533" y="3068"/>
                    <a:pt x="12431" y="2950"/>
                    <a:pt x="12306" y="2950"/>
                  </a:cubicBezTo>
                  <a:cubicBezTo>
                    <a:pt x="12292" y="2950"/>
                    <a:pt x="12277" y="2951"/>
                    <a:pt x="12262" y="2954"/>
                  </a:cubicBezTo>
                  <a:lnTo>
                    <a:pt x="11292" y="3179"/>
                  </a:lnTo>
                  <a:cubicBezTo>
                    <a:pt x="11295" y="2979"/>
                    <a:pt x="11292" y="2852"/>
                    <a:pt x="11292" y="2842"/>
                  </a:cubicBezTo>
                  <a:cubicBezTo>
                    <a:pt x="11286" y="2730"/>
                    <a:pt x="11194" y="2645"/>
                    <a:pt x="11090" y="2645"/>
                  </a:cubicBezTo>
                  <a:cubicBezTo>
                    <a:pt x="11069" y="2645"/>
                    <a:pt x="11049" y="2649"/>
                    <a:pt x="11028" y="2656"/>
                  </a:cubicBezTo>
                  <a:cubicBezTo>
                    <a:pt x="10958" y="2680"/>
                    <a:pt x="9403" y="3204"/>
                    <a:pt x="8549" y="3904"/>
                  </a:cubicBezTo>
                  <a:cubicBezTo>
                    <a:pt x="8559" y="3819"/>
                    <a:pt x="8563" y="3735"/>
                    <a:pt x="8563" y="3651"/>
                  </a:cubicBezTo>
                  <a:cubicBezTo>
                    <a:pt x="8563" y="2539"/>
                    <a:pt x="7715" y="831"/>
                    <a:pt x="7680" y="757"/>
                  </a:cubicBezTo>
                  <a:cubicBezTo>
                    <a:pt x="7644" y="685"/>
                    <a:pt x="7572" y="646"/>
                    <a:pt x="7499" y="646"/>
                  </a:cubicBezTo>
                  <a:cubicBezTo>
                    <a:pt x="7449" y="646"/>
                    <a:pt x="7400" y="664"/>
                    <a:pt x="7360" y="700"/>
                  </a:cubicBezTo>
                  <a:cubicBezTo>
                    <a:pt x="7353" y="711"/>
                    <a:pt x="7262" y="795"/>
                    <a:pt x="7121" y="940"/>
                  </a:cubicBezTo>
                  <a:lnTo>
                    <a:pt x="6594" y="96"/>
                  </a:lnTo>
                  <a:cubicBezTo>
                    <a:pt x="6555" y="32"/>
                    <a:pt x="6489" y="1"/>
                    <a:pt x="642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11276;p136"/>
          <p:cNvGrpSpPr/>
          <p:nvPr/>
        </p:nvGrpSpPr>
        <p:grpSpPr>
          <a:xfrm>
            <a:off x="1174001" y="2188294"/>
            <a:ext cx="597486" cy="606982"/>
            <a:chOff x="-20930075" y="4066100"/>
            <a:chExt cx="269400" cy="303250"/>
          </a:xfrm>
          <a:solidFill>
            <a:schemeClr val="accent2"/>
          </a:solidFill>
        </p:grpSpPr>
        <p:sp>
          <p:nvSpPr>
            <p:cNvPr id="227" name="Google Shape;11277;p136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1278;p136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16802;p92"/>
          <p:cNvGrpSpPr/>
          <p:nvPr/>
        </p:nvGrpSpPr>
        <p:grpSpPr>
          <a:xfrm>
            <a:off x="1711254" y="2784591"/>
            <a:ext cx="570651" cy="65342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233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16707;p92"/>
          <p:cNvGrpSpPr/>
          <p:nvPr/>
        </p:nvGrpSpPr>
        <p:grpSpPr>
          <a:xfrm>
            <a:off x="4476359" y="1791902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63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16707;p92"/>
          <p:cNvGrpSpPr/>
          <p:nvPr/>
        </p:nvGrpSpPr>
        <p:grpSpPr>
          <a:xfrm>
            <a:off x="6634565" y="1764055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77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16707;p92"/>
          <p:cNvGrpSpPr/>
          <p:nvPr/>
        </p:nvGrpSpPr>
        <p:grpSpPr>
          <a:xfrm>
            <a:off x="1096103" y="3113711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91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16707;p92"/>
          <p:cNvGrpSpPr/>
          <p:nvPr/>
        </p:nvGrpSpPr>
        <p:grpSpPr>
          <a:xfrm>
            <a:off x="10763945" y="3810980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05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2702;p74"/>
          <p:cNvGrpSpPr/>
          <p:nvPr/>
        </p:nvGrpSpPr>
        <p:grpSpPr>
          <a:xfrm>
            <a:off x="11111067" y="1829555"/>
            <a:ext cx="485418" cy="652908"/>
            <a:chOff x="6780081" y="3445529"/>
            <a:chExt cx="288981" cy="423848"/>
          </a:xfrm>
        </p:grpSpPr>
        <p:sp>
          <p:nvSpPr>
            <p:cNvPr id="319" name="Google Shape;2703;p74"/>
            <p:cNvSpPr/>
            <p:nvPr/>
          </p:nvSpPr>
          <p:spPr>
            <a:xfrm>
              <a:off x="6785571" y="3469479"/>
              <a:ext cx="175500" cy="216343"/>
            </a:xfrm>
            <a:custGeom>
              <a:avLst/>
              <a:gdLst/>
              <a:ahLst/>
              <a:cxnLst/>
              <a:rect l="l" t="t" r="r" b="b"/>
              <a:pathLst>
                <a:path w="5818" h="7172" extrusionOk="0">
                  <a:moveTo>
                    <a:pt x="989" y="1"/>
                  </a:moveTo>
                  <a:cubicBezTo>
                    <a:pt x="854" y="1"/>
                    <a:pt x="723" y="18"/>
                    <a:pt x="598" y="55"/>
                  </a:cubicBezTo>
                  <a:cubicBezTo>
                    <a:pt x="489" y="160"/>
                    <a:pt x="400" y="283"/>
                    <a:pt x="324" y="422"/>
                  </a:cubicBezTo>
                  <a:cubicBezTo>
                    <a:pt x="135" y="777"/>
                    <a:pt x="49" y="1240"/>
                    <a:pt x="27" y="1806"/>
                  </a:cubicBezTo>
                  <a:cubicBezTo>
                    <a:pt x="0" y="2738"/>
                    <a:pt x="153" y="3957"/>
                    <a:pt x="613" y="5121"/>
                  </a:cubicBezTo>
                  <a:cubicBezTo>
                    <a:pt x="1065" y="6297"/>
                    <a:pt x="1994" y="6890"/>
                    <a:pt x="2793" y="7088"/>
                  </a:cubicBezTo>
                  <a:cubicBezTo>
                    <a:pt x="3025" y="7146"/>
                    <a:pt x="3248" y="7171"/>
                    <a:pt x="3460" y="7171"/>
                  </a:cubicBezTo>
                  <a:cubicBezTo>
                    <a:pt x="3711" y="7171"/>
                    <a:pt x="3947" y="7136"/>
                    <a:pt x="4166" y="7077"/>
                  </a:cubicBezTo>
                  <a:cubicBezTo>
                    <a:pt x="4306" y="7040"/>
                    <a:pt x="4442" y="6992"/>
                    <a:pt x="4570" y="6936"/>
                  </a:cubicBezTo>
                  <a:cubicBezTo>
                    <a:pt x="4680" y="6853"/>
                    <a:pt x="4790" y="6762"/>
                    <a:pt x="4893" y="6658"/>
                  </a:cubicBezTo>
                  <a:cubicBezTo>
                    <a:pt x="5191" y="6359"/>
                    <a:pt x="5444" y="5978"/>
                    <a:pt x="5590" y="5475"/>
                  </a:cubicBezTo>
                  <a:cubicBezTo>
                    <a:pt x="5818" y="4683"/>
                    <a:pt x="5768" y="3583"/>
                    <a:pt x="4976" y="2601"/>
                  </a:cubicBezTo>
                  <a:cubicBezTo>
                    <a:pt x="4198" y="1620"/>
                    <a:pt x="3218" y="881"/>
                    <a:pt x="2398" y="437"/>
                  </a:cubicBezTo>
                  <a:cubicBezTo>
                    <a:pt x="1898" y="173"/>
                    <a:pt x="1451" y="15"/>
                    <a:pt x="1051" y="2"/>
                  </a:cubicBezTo>
                  <a:cubicBezTo>
                    <a:pt x="1030" y="1"/>
                    <a:pt x="1009" y="1"/>
                    <a:pt x="989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704;p74"/>
            <p:cNvSpPr/>
            <p:nvPr/>
          </p:nvSpPr>
          <p:spPr>
            <a:xfrm>
              <a:off x="6887254" y="3469479"/>
              <a:ext cx="175470" cy="216343"/>
            </a:xfrm>
            <a:custGeom>
              <a:avLst/>
              <a:gdLst/>
              <a:ahLst/>
              <a:cxnLst/>
              <a:rect l="l" t="t" r="r" b="b"/>
              <a:pathLst>
                <a:path w="5817" h="7172" extrusionOk="0">
                  <a:moveTo>
                    <a:pt x="4828" y="1"/>
                  </a:moveTo>
                  <a:cubicBezTo>
                    <a:pt x="4808" y="1"/>
                    <a:pt x="4787" y="1"/>
                    <a:pt x="4766" y="2"/>
                  </a:cubicBezTo>
                  <a:cubicBezTo>
                    <a:pt x="4365" y="15"/>
                    <a:pt x="3920" y="173"/>
                    <a:pt x="3419" y="437"/>
                  </a:cubicBezTo>
                  <a:cubicBezTo>
                    <a:pt x="2598" y="881"/>
                    <a:pt x="1620" y="1620"/>
                    <a:pt x="842" y="2601"/>
                  </a:cubicBezTo>
                  <a:cubicBezTo>
                    <a:pt x="51" y="3583"/>
                    <a:pt x="0" y="4683"/>
                    <a:pt x="228" y="5475"/>
                  </a:cubicBezTo>
                  <a:cubicBezTo>
                    <a:pt x="373" y="5978"/>
                    <a:pt x="628" y="6359"/>
                    <a:pt x="925" y="6658"/>
                  </a:cubicBezTo>
                  <a:cubicBezTo>
                    <a:pt x="1028" y="6762"/>
                    <a:pt x="1138" y="6853"/>
                    <a:pt x="1249" y="6936"/>
                  </a:cubicBezTo>
                  <a:cubicBezTo>
                    <a:pt x="1376" y="6992"/>
                    <a:pt x="1511" y="7040"/>
                    <a:pt x="1651" y="7077"/>
                  </a:cubicBezTo>
                  <a:cubicBezTo>
                    <a:pt x="1872" y="7136"/>
                    <a:pt x="2107" y="7171"/>
                    <a:pt x="2358" y="7171"/>
                  </a:cubicBezTo>
                  <a:cubicBezTo>
                    <a:pt x="2570" y="7171"/>
                    <a:pt x="2792" y="7146"/>
                    <a:pt x="3025" y="7088"/>
                  </a:cubicBezTo>
                  <a:cubicBezTo>
                    <a:pt x="3824" y="6890"/>
                    <a:pt x="4751" y="6297"/>
                    <a:pt x="5206" y="5121"/>
                  </a:cubicBezTo>
                  <a:cubicBezTo>
                    <a:pt x="5666" y="3957"/>
                    <a:pt x="5816" y="2738"/>
                    <a:pt x="5791" y="1806"/>
                  </a:cubicBezTo>
                  <a:cubicBezTo>
                    <a:pt x="5769" y="1240"/>
                    <a:pt x="5682" y="777"/>
                    <a:pt x="5494" y="422"/>
                  </a:cubicBezTo>
                  <a:cubicBezTo>
                    <a:pt x="5417" y="283"/>
                    <a:pt x="5328" y="160"/>
                    <a:pt x="5220" y="55"/>
                  </a:cubicBezTo>
                  <a:cubicBezTo>
                    <a:pt x="5094" y="18"/>
                    <a:pt x="4964" y="1"/>
                    <a:pt x="4828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705;p74"/>
            <p:cNvSpPr/>
            <p:nvPr/>
          </p:nvSpPr>
          <p:spPr>
            <a:xfrm>
              <a:off x="6794258" y="3700024"/>
              <a:ext cx="128684" cy="110615"/>
            </a:xfrm>
            <a:custGeom>
              <a:avLst/>
              <a:gdLst/>
              <a:ahLst/>
              <a:cxnLst/>
              <a:rect l="l" t="t" r="r" b="b"/>
              <a:pathLst>
                <a:path w="4266" h="3667" extrusionOk="0">
                  <a:moveTo>
                    <a:pt x="1189" y="1"/>
                  </a:moveTo>
                  <a:cubicBezTo>
                    <a:pt x="976" y="1"/>
                    <a:pt x="774" y="30"/>
                    <a:pt x="591" y="90"/>
                  </a:cubicBezTo>
                  <a:cubicBezTo>
                    <a:pt x="414" y="148"/>
                    <a:pt x="252" y="235"/>
                    <a:pt x="116" y="349"/>
                  </a:cubicBezTo>
                  <a:cubicBezTo>
                    <a:pt x="47" y="515"/>
                    <a:pt x="13" y="694"/>
                    <a:pt x="10" y="880"/>
                  </a:cubicBezTo>
                  <a:cubicBezTo>
                    <a:pt x="1" y="1596"/>
                    <a:pt x="458" y="2427"/>
                    <a:pt x="1263" y="3018"/>
                  </a:cubicBezTo>
                  <a:cubicBezTo>
                    <a:pt x="1848" y="3448"/>
                    <a:pt x="2502" y="3666"/>
                    <a:pt x="3077" y="3666"/>
                  </a:cubicBezTo>
                  <a:cubicBezTo>
                    <a:pt x="3289" y="3666"/>
                    <a:pt x="3491" y="3637"/>
                    <a:pt x="3675" y="3577"/>
                  </a:cubicBezTo>
                  <a:cubicBezTo>
                    <a:pt x="3853" y="3518"/>
                    <a:pt x="4014" y="3432"/>
                    <a:pt x="4150" y="3318"/>
                  </a:cubicBezTo>
                  <a:cubicBezTo>
                    <a:pt x="4218" y="3152"/>
                    <a:pt x="4253" y="2973"/>
                    <a:pt x="4255" y="2787"/>
                  </a:cubicBezTo>
                  <a:cubicBezTo>
                    <a:pt x="4265" y="2072"/>
                    <a:pt x="3807" y="1238"/>
                    <a:pt x="3004" y="650"/>
                  </a:cubicBezTo>
                  <a:cubicBezTo>
                    <a:pt x="2418" y="219"/>
                    <a:pt x="1764" y="1"/>
                    <a:pt x="1189" y="1"/>
                  </a:cubicBezTo>
                  <a:close/>
                </a:path>
              </a:pathLst>
            </a:custGeom>
            <a:solidFill>
              <a:srgbClr val="9EC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706;p74"/>
            <p:cNvSpPr/>
            <p:nvPr/>
          </p:nvSpPr>
          <p:spPr>
            <a:xfrm>
              <a:off x="6925231" y="3700024"/>
              <a:ext cx="128654" cy="110615"/>
            </a:xfrm>
            <a:custGeom>
              <a:avLst/>
              <a:gdLst/>
              <a:ahLst/>
              <a:cxnLst/>
              <a:rect l="l" t="t" r="r" b="b"/>
              <a:pathLst>
                <a:path w="4265" h="3667" extrusionOk="0">
                  <a:moveTo>
                    <a:pt x="3077" y="1"/>
                  </a:moveTo>
                  <a:cubicBezTo>
                    <a:pt x="2502" y="1"/>
                    <a:pt x="1847" y="219"/>
                    <a:pt x="1260" y="650"/>
                  </a:cubicBezTo>
                  <a:cubicBezTo>
                    <a:pt x="459" y="1238"/>
                    <a:pt x="0" y="2072"/>
                    <a:pt x="9" y="2787"/>
                  </a:cubicBezTo>
                  <a:cubicBezTo>
                    <a:pt x="11" y="2973"/>
                    <a:pt x="46" y="3152"/>
                    <a:pt x="114" y="3318"/>
                  </a:cubicBezTo>
                  <a:cubicBezTo>
                    <a:pt x="252" y="3432"/>
                    <a:pt x="413" y="3518"/>
                    <a:pt x="590" y="3577"/>
                  </a:cubicBezTo>
                  <a:cubicBezTo>
                    <a:pt x="774" y="3637"/>
                    <a:pt x="976" y="3666"/>
                    <a:pt x="1189" y="3666"/>
                  </a:cubicBezTo>
                  <a:cubicBezTo>
                    <a:pt x="1764" y="3666"/>
                    <a:pt x="2418" y="3448"/>
                    <a:pt x="3003" y="3018"/>
                  </a:cubicBezTo>
                  <a:cubicBezTo>
                    <a:pt x="3806" y="2427"/>
                    <a:pt x="4265" y="1596"/>
                    <a:pt x="4254" y="880"/>
                  </a:cubicBezTo>
                  <a:cubicBezTo>
                    <a:pt x="4253" y="694"/>
                    <a:pt x="4217" y="515"/>
                    <a:pt x="4149" y="349"/>
                  </a:cubicBezTo>
                  <a:cubicBezTo>
                    <a:pt x="4013" y="235"/>
                    <a:pt x="3852" y="148"/>
                    <a:pt x="3674" y="90"/>
                  </a:cubicBezTo>
                  <a:cubicBezTo>
                    <a:pt x="3491" y="30"/>
                    <a:pt x="3289" y="1"/>
                    <a:pt x="3077" y="1"/>
                  </a:cubicBezTo>
                  <a:close/>
                </a:path>
              </a:pathLst>
            </a:custGeom>
            <a:solidFill>
              <a:srgbClr val="529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707;p74"/>
            <p:cNvSpPr/>
            <p:nvPr/>
          </p:nvSpPr>
          <p:spPr>
            <a:xfrm>
              <a:off x="6902366" y="3647357"/>
              <a:ext cx="43619" cy="215891"/>
            </a:xfrm>
            <a:custGeom>
              <a:avLst/>
              <a:gdLst/>
              <a:ahLst/>
              <a:cxnLst/>
              <a:rect l="l" t="t" r="r" b="b"/>
              <a:pathLst>
                <a:path w="1446" h="7157" extrusionOk="0">
                  <a:moveTo>
                    <a:pt x="453" y="1"/>
                  </a:moveTo>
                  <a:cubicBezTo>
                    <a:pt x="202" y="1"/>
                    <a:pt x="1" y="205"/>
                    <a:pt x="1" y="453"/>
                  </a:cubicBezTo>
                  <a:lnTo>
                    <a:pt x="1" y="6703"/>
                  </a:lnTo>
                  <a:cubicBezTo>
                    <a:pt x="1" y="6954"/>
                    <a:pt x="204" y="7157"/>
                    <a:pt x="453" y="7157"/>
                  </a:cubicBezTo>
                  <a:lnTo>
                    <a:pt x="993" y="7157"/>
                  </a:lnTo>
                  <a:cubicBezTo>
                    <a:pt x="1243" y="7157"/>
                    <a:pt x="1445" y="6954"/>
                    <a:pt x="1446" y="6703"/>
                  </a:cubicBezTo>
                  <a:lnTo>
                    <a:pt x="1446" y="453"/>
                  </a:lnTo>
                  <a:cubicBezTo>
                    <a:pt x="1446" y="202"/>
                    <a:pt x="1243" y="1"/>
                    <a:pt x="993" y="1"/>
                  </a:cubicBezTo>
                  <a:close/>
                </a:path>
              </a:pathLst>
            </a:custGeom>
            <a:solidFill>
              <a:srgbClr val="F3E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708;p74"/>
            <p:cNvSpPr/>
            <p:nvPr/>
          </p:nvSpPr>
          <p:spPr>
            <a:xfrm>
              <a:off x="6902366" y="3647418"/>
              <a:ext cx="43619" cy="80782"/>
            </a:xfrm>
            <a:custGeom>
              <a:avLst/>
              <a:gdLst/>
              <a:ahLst/>
              <a:cxnLst/>
              <a:rect l="l" t="t" r="r" b="b"/>
              <a:pathLst>
                <a:path w="1446" h="2678" extrusionOk="0">
                  <a:moveTo>
                    <a:pt x="723" y="0"/>
                  </a:moveTo>
                  <a:cubicBezTo>
                    <a:pt x="452" y="0"/>
                    <a:pt x="202" y="117"/>
                    <a:pt x="10" y="309"/>
                  </a:cubicBezTo>
                  <a:cubicBezTo>
                    <a:pt x="4" y="343"/>
                    <a:pt x="1" y="377"/>
                    <a:pt x="1" y="413"/>
                  </a:cubicBezTo>
                  <a:lnTo>
                    <a:pt x="1" y="2359"/>
                  </a:lnTo>
                  <a:cubicBezTo>
                    <a:pt x="195" y="2558"/>
                    <a:pt x="448" y="2678"/>
                    <a:pt x="723" y="2678"/>
                  </a:cubicBezTo>
                  <a:cubicBezTo>
                    <a:pt x="999" y="2678"/>
                    <a:pt x="1251" y="2558"/>
                    <a:pt x="1446" y="2359"/>
                  </a:cubicBezTo>
                  <a:lnTo>
                    <a:pt x="1446" y="413"/>
                  </a:lnTo>
                  <a:cubicBezTo>
                    <a:pt x="1446" y="377"/>
                    <a:pt x="1443" y="343"/>
                    <a:pt x="1437" y="309"/>
                  </a:cubicBezTo>
                  <a:cubicBezTo>
                    <a:pt x="1243" y="117"/>
                    <a:pt x="995" y="0"/>
                    <a:pt x="723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709;p74"/>
            <p:cNvSpPr/>
            <p:nvPr/>
          </p:nvSpPr>
          <p:spPr>
            <a:xfrm>
              <a:off x="6829429" y="3451773"/>
              <a:ext cx="189466" cy="233990"/>
            </a:xfrm>
            <a:custGeom>
              <a:avLst/>
              <a:gdLst/>
              <a:ahLst/>
              <a:cxnLst/>
              <a:rect l="l" t="t" r="r" b="b"/>
              <a:pathLst>
                <a:path w="6281" h="7757" extrusionOk="0">
                  <a:moveTo>
                    <a:pt x="3141" y="0"/>
                  </a:moveTo>
                  <a:cubicBezTo>
                    <a:pt x="2971" y="36"/>
                    <a:pt x="2811" y="95"/>
                    <a:pt x="2656" y="176"/>
                  </a:cubicBezTo>
                  <a:cubicBezTo>
                    <a:pt x="2261" y="383"/>
                    <a:pt x="1906" y="735"/>
                    <a:pt x="1555" y="1203"/>
                  </a:cubicBezTo>
                  <a:cubicBezTo>
                    <a:pt x="991" y="1979"/>
                    <a:pt x="437" y="3081"/>
                    <a:pt x="225" y="4293"/>
                  </a:cubicBezTo>
                  <a:cubicBezTo>
                    <a:pt x="0" y="5507"/>
                    <a:pt x="586" y="6463"/>
                    <a:pt x="1273" y="7019"/>
                  </a:cubicBezTo>
                  <a:cubicBezTo>
                    <a:pt x="1710" y="7374"/>
                    <a:pt x="2185" y="7573"/>
                    <a:pt x="2656" y="7680"/>
                  </a:cubicBezTo>
                  <a:cubicBezTo>
                    <a:pt x="2818" y="7717"/>
                    <a:pt x="2981" y="7741"/>
                    <a:pt x="3141" y="7757"/>
                  </a:cubicBezTo>
                  <a:cubicBezTo>
                    <a:pt x="3300" y="7741"/>
                    <a:pt x="3463" y="7717"/>
                    <a:pt x="3626" y="7680"/>
                  </a:cubicBezTo>
                  <a:cubicBezTo>
                    <a:pt x="4095" y="7573"/>
                    <a:pt x="4571" y="7372"/>
                    <a:pt x="5009" y="7019"/>
                  </a:cubicBezTo>
                  <a:cubicBezTo>
                    <a:pt x="5695" y="6463"/>
                    <a:pt x="6281" y="5507"/>
                    <a:pt x="6055" y="4293"/>
                  </a:cubicBezTo>
                  <a:cubicBezTo>
                    <a:pt x="5845" y="3083"/>
                    <a:pt x="5290" y="1979"/>
                    <a:pt x="4726" y="1203"/>
                  </a:cubicBezTo>
                  <a:cubicBezTo>
                    <a:pt x="4374" y="735"/>
                    <a:pt x="4021" y="383"/>
                    <a:pt x="3626" y="176"/>
                  </a:cubicBezTo>
                  <a:cubicBezTo>
                    <a:pt x="3471" y="95"/>
                    <a:pt x="3309" y="36"/>
                    <a:pt x="3141" y="0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710;p74"/>
            <p:cNvSpPr/>
            <p:nvPr/>
          </p:nvSpPr>
          <p:spPr>
            <a:xfrm>
              <a:off x="68538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711;p74"/>
            <p:cNvSpPr/>
            <p:nvPr/>
          </p:nvSpPr>
          <p:spPr>
            <a:xfrm>
              <a:off x="69566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712;p74"/>
            <p:cNvSpPr/>
            <p:nvPr/>
          </p:nvSpPr>
          <p:spPr>
            <a:xfrm>
              <a:off x="6780081" y="3445529"/>
              <a:ext cx="288981" cy="423848"/>
            </a:xfrm>
            <a:custGeom>
              <a:avLst/>
              <a:gdLst/>
              <a:ahLst/>
              <a:cxnLst/>
              <a:rect l="l" t="t" r="r" b="b"/>
              <a:pathLst>
                <a:path w="9580" h="14051" extrusionOk="0">
                  <a:moveTo>
                    <a:pt x="8379" y="1002"/>
                  </a:moveTo>
                  <a:cubicBezTo>
                    <a:pt x="8479" y="1002"/>
                    <a:pt x="8577" y="1014"/>
                    <a:pt x="8670" y="1034"/>
                  </a:cubicBezTo>
                  <a:cubicBezTo>
                    <a:pt x="8745" y="1114"/>
                    <a:pt x="8812" y="1207"/>
                    <a:pt x="8867" y="1312"/>
                  </a:cubicBezTo>
                  <a:cubicBezTo>
                    <a:pt x="9028" y="1612"/>
                    <a:pt x="9118" y="2037"/>
                    <a:pt x="9140" y="2606"/>
                  </a:cubicBezTo>
                  <a:cubicBezTo>
                    <a:pt x="9168" y="3671"/>
                    <a:pt x="8961" y="4849"/>
                    <a:pt x="8568" y="5840"/>
                  </a:cubicBezTo>
                  <a:cubicBezTo>
                    <a:pt x="8052" y="7174"/>
                    <a:pt x="6972" y="7572"/>
                    <a:pt x="6529" y="7681"/>
                  </a:cubicBezTo>
                  <a:cubicBezTo>
                    <a:pt x="6438" y="7704"/>
                    <a:pt x="6345" y="7721"/>
                    <a:pt x="6253" y="7735"/>
                  </a:cubicBezTo>
                  <a:cubicBezTo>
                    <a:pt x="6438" y="7635"/>
                    <a:pt x="6611" y="7519"/>
                    <a:pt x="6774" y="7385"/>
                  </a:cubicBezTo>
                  <a:cubicBezTo>
                    <a:pt x="7177" y="7059"/>
                    <a:pt x="7497" y="6646"/>
                    <a:pt x="7697" y="6193"/>
                  </a:cubicBezTo>
                  <a:cubicBezTo>
                    <a:pt x="7939" y="5647"/>
                    <a:pt x="8004" y="5065"/>
                    <a:pt x="7893" y="4461"/>
                  </a:cubicBezTo>
                  <a:cubicBezTo>
                    <a:pt x="7725" y="3495"/>
                    <a:pt x="7310" y="2472"/>
                    <a:pt x="6741" y="1602"/>
                  </a:cubicBezTo>
                  <a:cubicBezTo>
                    <a:pt x="6852" y="1535"/>
                    <a:pt x="6961" y="1472"/>
                    <a:pt x="7069" y="1413"/>
                  </a:cubicBezTo>
                  <a:cubicBezTo>
                    <a:pt x="7575" y="1149"/>
                    <a:pt x="7985" y="1013"/>
                    <a:pt x="8330" y="1003"/>
                  </a:cubicBezTo>
                  <a:cubicBezTo>
                    <a:pt x="8346" y="1002"/>
                    <a:pt x="8362" y="1002"/>
                    <a:pt x="8379" y="1002"/>
                  </a:cubicBezTo>
                  <a:close/>
                  <a:moveTo>
                    <a:pt x="4777" y="419"/>
                  </a:moveTo>
                  <a:cubicBezTo>
                    <a:pt x="4910" y="450"/>
                    <a:pt x="5038" y="499"/>
                    <a:pt x="5166" y="567"/>
                  </a:cubicBezTo>
                  <a:cubicBezTo>
                    <a:pt x="5509" y="747"/>
                    <a:pt x="5837" y="1055"/>
                    <a:pt x="6195" y="1531"/>
                  </a:cubicBezTo>
                  <a:cubicBezTo>
                    <a:pt x="6837" y="2416"/>
                    <a:pt x="7309" y="3510"/>
                    <a:pt x="7488" y="4534"/>
                  </a:cubicBezTo>
                  <a:lnTo>
                    <a:pt x="7488" y="4537"/>
                  </a:lnTo>
                  <a:cubicBezTo>
                    <a:pt x="7741" y="5900"/>
                    <a:pt x="6890" y="6760"/>
                    <a:pt x="6513" y="7066"/>
                  </a:cubicBezTo>
                  <a:cubicBezTo>
                    <a:pt x="6142" y="7366"/>
                    <a:pt x="5704" y="7576"/>
                    <a:pt x="5216" y="7684"/>
                  </a:cubicBezTo>
                  <a:cubicBezTo>
                    <a:pt x="5077" y="7717"/>
                    <a:pt x="4929" y="7740"/>
                    <a:pt x="4775" y="7757"/>
                  </a:cubicBezTo>
                  <a:cubicBezTo>
                    <a:pt x="4621" y="7740"/>
                    <a:pt x="4473" y="7717"/>
                    <a:pt x="4336" y="7684"/>
                  </a:cubicBezTo>
                  <a:cubicBezTo>
                    <a:pt x="3845" y="7576"/>
                    <a:pt x="3408" y="7366"/>
                    <a:pt x="3037" y="7066"/>
                  </a:cubicBezTo>
                  <a:cubicBezTo>
                    <a:pt x="2660" y="6760"/>
                    <a:pt x="1811" y="5900"/>
                    <a:pt x="2065" y="4534"/>
                  </a:cubicBezTo>
                  <a:cubicBezTo>
                    <a:pt x="2244" y="3510"/>
                    <a:pt x="2716" y="2416"/>
                    <a:pt x="3357" y="1531"/>
                  </a:cubicBezTo>
                  <a:cubicBezTo>
                    <a:pt x="3716" y="1055"/>
                    <a:pt x="4043" y="747"/>
                    <a:pt x="4388" y="567"/>
                  </a:cubicBezTo>
                  <a:cubicBezTo>
                    <a:pt x="4513" y="500"/>
                    <a:pt x="4644" y="450"/>
                    <a:pt x="4777" y="419"/>
                  </a:cubicBezTo>
                  <a:close/>
                  <a:moveTo>
                    <a:pt x="1655" y="8646"/>
                  </a:moveTo>
                  <a:cubicBezTo>
                    <a:pt x="2199" y="8646"/>
                    <a:pt x="2819" y="8862"/>
                    <a:pt x="3352" y="9255"/>
                  </a:cubicBezTo>
                  <a:cubicBezTo>
                    <a:pt x="3534" y="9390"/>
                    <a:pt x="3701" y="9539"/>
                    <a:pt x="3849" y="9702"/>
                  </a:cubicBezTo>
                  <a:lnTo>
                    <a:pt x="3849" y="10935"/>
                  </a:lnTo>
                  <a:lnTo>
                    <a:pt x="2129" y="9671"/>
                  </a:lnTo>
                  <a:cubicBezTo>
                    <a:pt x="2093" y="9644"/>
                    <a:pt x="2050" y="9631"/>
                    <a:pt x="2007" y="9631"/>
                  </a:cubicBezTo>
                  <a:cubicBezTo>
                    <a:pt x="1945" y="9631"/>
                    <a:pt x="1882" y="9660"/>
                    <a:pt x="1841" y="9715"/>
                  </a:cubicBezTo>
                  <a:cubicBezTo>
                    <a:pt x="1774" y="9805"/>
                    <a:pt x="1793" y="9936"/>
                    <a:pt x="1885" y="10004"/>
                  </a:cubicBezTo>
                  <a:lnTo>
                    <a:pt x="3849" y="11447"/>
                  </a:lnTo>
                  <a:lnTo>
                    <a:pt x="3849" y="11878"/>
                  </a:lnTo>
                  <a:cubicBezTo>
                    <a:pt x="3754" y="11893"/>
                    <a:pt x="3655" y="11900"/>
                    <a:pt x="3553" y="11900"/>
                  </a:cubicBezTo>
                  <a:cubicBezTo>
                    <a:pt x="3007" y="11900"/>
                    <a:pt x="2390" y="11685"/>
                    <a:pt x="1852" y="11290"/>
                  </a:cubicBezTo>
                  <a:cubicBezTo>
                    <a:pt x="1135" y="10764"/>
                    <a:pt x="676" y="9990"/>
                    <a:pt x="684" y="9322"/>
                  </a:cubicBezTo>
                  <a:cubicBezTo>
                    <a:pt x="685" y="9175"/>
                    <a:pt x="709" y="9038"/>
                    <a:pt x="756" y="8915"/>
                  </a:cubicBezTo>
                  <a:cubicBezTo>
                    <a:pt x="861" y="8834"/>
                    <a:pt x="986" y="8770"/>
                    <a:pt x="1123" y="8726"/>
                  </a:cubicBezTo>
                  <a:cubicBezTo>
                    <a:pt x="1287" y="8672"/>
                    <a:pt x="1466" y="8646"/>
                    <a:pt x="1655" y="8646"/>
                  </a:cubicBezTo>
                  <a:close/>
                  <a:moveTo>
                    <a:pt x="5263" y="8097"/>
                  </a:moveTo>
                  <a:cubicBezTo>
                    <a:pt x="5272" y="8098"/>
                    <a:pt x="5284" y="8101"/>
                    <a:pt x="5293" y="8104"/>
                  </a:cubicBezTo>
                  <a:lnTo>
                    <a:pt x="5293" y="13397"/>
                  </a:lnTo>
                  <a:cubicBezTo>
                    <a:pt x="5293" y="13533"/>
                    <a:pt x="5182" y="13642"/>
                    <a:pt x="5047" y="13642"/>
                  </a:cubicBezTo>
                  <a:lnTo>
                    <a:pt x="4507" y="13642"/>
                  </a:lnTo>
                  <a:cubicBezTo>
                    <a:pt x="4370" y="13642"/>
                    <a:pt x="4262" y="13531"/>
                    <a:pt x="4262" y="13397"/>
                  </a:cubicBezTo>
                  <a:lnTo>
                    <a:pt x="4262" y="8104"/>
                  </a:lnTo>
                  <a:cubicBezTo>
                    <a:pt x="4271" y="8103"/>
                    <a:pt x="4281" y="8101"/>
                    <a:pt x="4292" y="8097"/>
                  </a:cubicBezTo>
                  <a:cubicBezTo>
                    <a:pt x="4441" y="8128"/>
                    <a:pt x="4596" y="8155"/>
                    <a:pt x="4757" y="8169"/>
                  </a:cubicBezTo>
                  <a:cubicBezTo>
                    <a:pt x="4765" y="8169"/>
                    <a:pt x="4772" y="8171"/>
                    <a:pt x="4777" y="8171"/>
                  </a:cubicBezTo>
                  <a:cubicBezTo>
                    <a:pt x="4784" y="8171"/>
                    <a:pt x="4791" y="8171"/>
                    <a:pt x="4797" y="8169"/>
                  </a:cubicBezTo>
                  <a:cubicBezTo>
                    <a:pt x="4959" y="8153"/>
                    <a:pt x="5114" y="8128"/>
                    <a:pt x="5263" y="8097"/>
                  </a:cubicBezTo>
                  <a:close/>
                  <a:moveTo>
                    <a:pt x="4777" y="0"/>
                  </a:moveTo>
                  <a:cubicBezTo>
                    <a:pt x="4762" y="0"/>
                    <a:pt x="4748" y="2"/>
                    <a:pt x="4734" y="5"/>
                  </a:cubicBezTo>
                  <a:cubicBezTo>
                    <a:pt x="4552" y="43"/>
                    <a:pt x="4370" y="108"/>
                    <a:pt x="4197" y="200"/>
                  </a:cubicBezTo>
                  <a:cubicBezTo>
                    <a:pt x="3803" y="407"/>
                    <a:pt x="3437" y="746"/>
                    <a:pt x="3046" y="1262"/>
                  </a:cubicBezTo>
                  <a:cubicBezTo>
                    <a:pt x="2925" y="1188"/>
                    <a:pt x="2802" y="1115"/>
                    <a:pt x="2681" y="1049"/>
                  </a:cubicBezTo>
                  <a:cubicBezTo>
                    <a:pt x="2681" y="1049"/>
                    <a:pt x="2678" y="1049"/>
                    <a:pt x="2678" y="1047"/>
                  </a:cubicBezTo>
                  <a:cubicBezTo>
                    <a:pt x="2108" y="749"/>
                    <a:pt x="1653" y="604"/>
                    <a:pt x="1242" y="589"/>
                  </a:cubicBezTo>
                  <a:cubicBezTo>
                    <a:pt x="1221" y="588"/>
                    <a:pt x="1201" y="588"/>
                    <a:pt x="1181" y="588"/>
                  </a:cubicBezTo>
                  <a:cubicBezTo>
                    <a:pt x="1022" y="588"/>
                    <a:pt x="869" y="609"/>
                    <a:pt x="725" y="649"/>
                  </a:cubicBezTo>
                  <a:cubicBezTo>
                    <a:pt x="694" y="658"/>
                    <a:pt x="665" y="675"/>
                    <a:pt x="639" y="700"/>
                  </a:cubicBezTo>
                  <a:cubicBezTo>
                    <a:pt x="517" y="817"/>
                    <a:pt x="413" y="956"/>
                    <a:pt x="326" y="1117"/>
                  </a:cubicBezTo>
                  <a:cubicBezTo>
                    <a:pt x="191" y="1371"/>
                    <a:pt x="101" y="1677"/>
                    <a:pt x="49" y="2056"/>
                  </a:cubicBezTo>
                  <a:cubicBezTo>
                    <a:pt x="35" y="2170"/>
                    <a:pt x="111" y="2274"/>
                    <a:pt x="225" y="2288"/>
                  </a:cubicBezTo>
                  <a:cubicBezTo>
                    <a:pt x="234" y="2290"/>
                    <a:pt x="243" y="2290"/>
                    <a:pt x="252" y="2290"/>
                  </a:cubicBezTo>
                  <a:cubicBezTo>
                    <a:pt x="354" y="2290"/>
                    <a:pt x="443" y="2214"/>
                    <a:pt x="456" y="2112"/>
                  </a:cubicBezTo>
                  <a:cubicBezTo>
                    <a:pt x="500" y="1782"/>
                    <a:pt x="576" y="1521"/>
                    <a:pt x="688" y="1312"/>
                  </a:cubicBezTo>
                  <a:cubicBezTo>
                    <a:pt x="745" y="1206"/>
                    <a:pt x="811" y="1114"/>
                    <a:pt x="887" y="1033"/>
                  </a:cubicBezTo>
                  <a:cubicBezTo>
                    <a:pt x="975" y="1011"/>
                    <a:pt x="1067" y="1000"/>
                    <a:pt x="1163" y="1000"/>
                  </a:cubicBezTo>
                  <a:cubicBezTo>
                    <a:pt x="1184" y="1000"/>
                    <a:pt x="1205" y="1000"/>
                    <a:pt x="1227" y="1001"/>
                  </a:cubicBezTo>
                  <a:cubicBezTo>
                    <a:pt x="1568" y="1012"/>
                    <a:pt x="1981" y="1146"/>
                    <a:pt x="2485" y="1411"/>
                  </a:cubicBezTo>
                  <a:cubicBezTo>
                    <a:pt x="2595" y="1470"/>
                    <a:pt x="2704" y="1534"/>
                    <a:pt x="2814" y="1599"/>
                  </a:cubicBezTo>
                  <a:cubicBezTo>
                    <a:pt x="2246" y="2470"/>
                    <a:pt x="1832" y="3495"/>
                    <a:pt x="1663" y="4460"/>
                  </a:cubicBezTo>
                  <a:cubicBezTo>
                    <a:pt x="1552" y="5063"/>
                    <a:pt x="1617" y="5647"/>
                    <a:pt x="1860" y="6192"/>
                  </a:cubicBezTo>
                  <a:cubicBezTo>
                    <a:pt x="2061" y="6646"/>
                    <a:pt x="2379" y="7057"/>
                    <a:pt x="2781" y="7385"/>
                  </a:cubicBezTo>
                  <a:cubicBezTo>
                    <a:pt x="2944" y="7519"/>
                    <a:pt x="3120" y="7634"/>
                    <a:pt x="3303" y="7735"/>
                  </a:cubicBezTo>
                  <a:cubicBezTo>
                    <a:pt x="3212" y="7721"/>
                    <a:pt x="3119" y="7705"/>
                    <a:pt x="3027" y="7681"/>
                  </a:cubicBezTo>
                  <a:cubicBezTo>
                    <a:pt x="2585" y="7572"/>
                    <a:pt x="1505" y="7174"/>
                    <a:pt x="989" y="5837"/>
                  </a:cubicBezTo>
                  <a:cubicBezTo>
                    <a:pt x="650" y="4983"/>
                    <a:pt x="449" y="3988"/>
                    <a:pt x="418" y="3038"/>
                  </a:cubicBezTo>
                  <a:cubicBezTo>
                    <a:pt x="413" y="2928"/>
                    <a:pt x="324" y="2838"/>
                    <a:pt x="213" y="2838"/>
                  </a:cubicBezTo>
                  <a:cubicBezTo>
                    <a:pt x="210" y="2838"/>
                    <a:pt x="207" y="2838"/>
                    <a:pt x="205" y="2839"/>
                  </a:cubicBezTo>
                  <a:cubicBezTo>
                    <a:pt x="92" y="2842"/>
                    <a:pt x="1" y="2936"/>
                    <a:pt x="5" y="3052"/>
                  </a:cubicBezTo>
                  <a:cubicBezTo>
                    <a:pt x="27" y="3757"/>
                    <a:pt x="148" y="4838"/>
                    <a:pt x="604" y="5988"/>
                  </a:cubicBezTo>
                  <a:cubicBezTo>
                    <a:pt x="1188" y="7501"/>
                    <a:pt x="2423" y="7955"/>
                    <a:pt x="2926" y="8081"/>
                  </a:cubicBezTo>
                  <a:cubicBezTo>
                    <a:pt x="3167" y="8140"/>
                    <a:pt x="3407" y="8169"/>
                    <a:pt x="3645" y="8169"/>
                  </a:cubicBezTo>
                  <a:cubicBezTo>
                    <a:pt x="3715" y="8169"/>
                    <a:pt x="3780" y="8166"/>
                    <a:pt x="3849" y="8162"/>
                  </a:cubicBezTo>
                  <a:lnTo>
                    <a:pt x="3849" y="9121"/>
                  </a:lnTo>
                  <a:cubicBezTo>
                    <a:pt x="3768" y="9051"/>
                    <a:pt x="3685" y="8983"/>
                    <a:pt x="3595" y="8918"/>
                  </a:cubicBezTo>
                  <a:cubicBezTo>
                    <a:pt x="2987" y="8470"/>
                    <a:pt x="2292" y="8229"/>
                    <a:pt x="1661" y="8229"/>
                  </a:cubicBezTo>
                  <a:cubicBezTo>
                    <a:pt x="1428" y="8229"/>
                    <a:pt x="1204" y="8262"/>
                    <a:pt x="996" y="8329"/>
                  </a:cubicBezTo>
                  <a:cubicBezTo>
                    <a:pt x="790" y="8397"/>
                    <a:pt x="607" y="8496"/>
                    <a:pt x="452" y="8625"/>
                  </a:cubicBezTo>
                  <a:cubicBezTo>
                    <a:pt x="427" y="8646"/>
                    <a:pt x="406" y="8674"/>
                    <a:pt x="395" y="8705"/>
                  </a:cubicBezTo>
                  <a:cubicBezTo>
                    <a:pt x="317" y="8890"/>
                    <a:pt x="277" y="9095"/>
                    <a:pt x="273" y="9311"/>
                  </a:cubicBezTo>
                  <a:cubicBezTo>
                    <a:pt x="264" y="10122"/>
                    <a:pt x="774" y="11003"/>
                    <a:pt x="1608" y="11617"/>
                  </a:cubicBezTo>
                  <a:cubicBezTo>
                    <a:pt x="2213" y="12061"/>
                    <a:pt x="2916" y="12305"/>
                    <a:pt x="3548" y="12305"/>
                  </a:cubicBezTo>
                  <a:cubicBezTo>
                    <a:pt x="3650" y="12305"/>
                    <a:pt x="3749" y="12299"/>
                    <a:pt x="3846" y="12286"/>
                  </a:cubicBezTo>
                  <a:lnTo>
                    <a:pt x="3846" y="13392"/>
                  </a:lnTo>
                  <a:cubicBezTo>
                    <a:pt x="3846" y="13755"/>
                    <a:pt x="4142" y="14051"/>
                    <a:pt x="4506" y="14051"/>
                  </a:cubicBezTo>
                  <a:lnTo>
                    <a:pt x="5046" y="14051"/>
                  </a:lnTo>
                  <a:cubicBezTo>
                    <a:pt x="5408" y="14051"/>
                    <a:pt x="5704" y="13755"/>
                    <a:pt x="5704" y="13392"/>
                  </a:cubicBezTo>
                  <a:lnTo>
                    <a:pt x="5704" y="12286"/>
                  </a:lnTo>
                  <a:cubicBezTo>
                    <a:pt x="5797" y="12299"/>
                    <a:pt x="5896" y="12305"/>
                    <a:pt x="5996" y="12305"/>
                  </a:cubicBezTo>
                  <a:cubicBezTo>
                    <a:pt x="6630" y="12305"/>
                    <a:pt x="7333" y="12063"/>
                    <a:pt x="7935" y="11617"/>
                  </a:cubicBezTo>
                  <a:cubicBezTo>
                    <a:pt x="8009" y="11564"/>
                    <a:pt x="8081" y="11506"/>
                    <a:pt x="8152" y="11447"/>
                  </a:cubicBezTo>
                  <a:cubicBezTo>
                    <a:pt x="8238" y="11373"/>
                    <a:pt x="8248" y="11245"/>
                    <a:pt x="8176" y="11157"/>
                  </a:cubicBezTo>
                  <a:cubicBezTo>
                    <a:pt x="8135" y="11109"/>
                    <a:pt x="8077" y="11084"/>
                    <a:pt x="8018" y="11084"/>
                  </a:cubicBezTo>
                  <a:cubicBezTo>
                    <a:pt x="7971" y="11084"/>
                    <a:pt x="7923" y="11101"/>
                    <a:pt x="7884" y="11134"/>
                  </a:cubicBezTo>
                  <a:cubicBezTo>
                    <a:pt x="7824" y="11187"/>
                    <a:pt x="7757" y="11237"/>
                    <a:pt x="7692" y="11286"/>
                  </a:cubicBezTo>
                  <a:cubicBezTo>
                    <a:pt x="7159" y="11678"/>
                    <a:pt x="6547" y="11893"/>
                    <a:pt x="6003" y="11893"/>
                  </a:cubicBezTo>
                  <a:cubicBezTo>
                    <a:pt x="5901" y="11893"/>
                    <a:pt x="5802" y="11886"/>
                    <a:pt x="5706" y="11870"/>
                  </a:cubicBezTo>
                  <a:lnTo>
                    <a:pt x="5706" y="11434"/>
                  </a:lnTo>
                  <a:lnTo>
                    <a:pt x="7661" y="9996"/>
                  </a:lnTo>
                  <a:cubicBezTo>
                    <a:pt x="7754" y="9930"/>
                    <a:pt x="7772" y="9799"/>
                    <a:pt x="7705" y="9708"/>
                  </a:cubicBezTo>
                  <a:cubicBezTo>
                    <a:pt x="7666" y="9652"/>
                    <a:pt x="7604" y="9623"/>
                    <a:pt x="7541" y="9623"/>
                  </a:cubicBezTo>
                  <a:cubicBezTo>
                    <a:pt x="7498" y="9623"/>
                    <a:pt x="7455" y="9637"/>
                    <a:pt x="7417" y="9663"/>
                  </a:cubicBezTo>
                  <a:lnTo>
                    <a:pt x="5706" y="10922"/>
                  </a:lnTo>
                  <a:lnTo>
                    <a:pt x="5706" y="9687"/>
                  </a:lnTo>
                  <a:cubicBezTo>
                    <a:pt x="5851" y="9527"/>
                    <a:pt x="6016" y="9379"/>
                    <a:pt x="6195" y="9249"/>
                  </a:cubicBezTo>
                  <a:cubicBezTo>
                    <a:pt x="6728" y="8856"/>
                    <a:pt x="7347" y="8641"/>
                    <a:pt x="7891" y="8641"/>
                  </a:cubicBezTo>
                  <a:cubicBezTo>
                    <a:pt x="8080" y="8641"/>
                    <a:pt x="8259" y="8666"/>
                    <a:pt x="8423" y="8720"/>
                  </a:cubicBezTo>
                  <a:cubicBezTo>
                    <a:pt x="8562" y="8764"/>
                    <a:pt x="8683" y="8829"/>
                    <a:pt x="8791" y="8909"/>
                  </a:cubicBezTo>
                  <a:cubicBezTo>
                    <a:pt x="8837" y="9035"/>
                    <a:pt x="8861" y="9171"/>
                    <a:pt x="8864" y="9316"/>
                  </a:cubicBezTo>
                  <a:cubicBezTo>
                    <a:pt x="8867" y="9674"/>
                    <a:pt x="8735" y="10079"/>
                    <a:pt x="8489" y="10456"/>
                  </a:cubicBezTo>
                  <a:cubicBezTo>
                    <a:pt x="8427" y="10552"/>
                    <a:pt x="8454" y="10680"/>
                    <a:pt x="8549" y="10740"/>
                  </a:cubicBezTo>
                  <a:cubicBezTo>
                    <a:pt x="8583" y="10763"/>
                    <a:pt x="8622" y="10774"/>
                    <a:pt x="8661" y="10774"/>
                  </a:cubicBezTo>
                  <a:cubicBezTo>
                    <a:pt x="8728" y="10774"/>
                    <a:pt x="8794" y="10741"/>
                    <a:pt x="8834" y="10681"/>
                  </a:cubicBezTo>
                  <a:cubicBezTo>
                    <a:pt x="9127" y="10230"/>
                    <a:pt x="9279" y="9757"/>
                    <a:pt x="9273" y="9311"/>
                  </a:cubicBezTo>
                  <a:cubicBezTo>
                    <a:pt x="9270" y="9095"/>
                    <a:pt x="9229" y="8891"/>
                    <a:pt x="9153" y="8705"/>
                  </a:cubicBezTo>
                  <a:cubicBezTo>
                    <a:pt x="9139" y="8678"/>
                    <a:pt x="9118" y="8650"/>
                    <a:pt x="9093" y="8629"/>
                  </a:cubicBezTo>
                  <a:cubicBezTo>
                    <a:pt x="8938" y="8501"/>
                    <a:pt x="8754" y="8400"/>
                    <a:pt x="8549" y="8334"/>
                  </a:cubicBezTo>
                  <a:cubicBezTo>
                    <a:pt x="8341" y="8266"/>
                    <a:pt x="8117" y="8233"/>
                    <a:pt x="7884" y="8233"/>
                  </a:cubicBezTo>
                  <a:cubicBezTo>
                    <a:pt x="7254" y="8233"/>
                    <a:pt x="6559" y="8474"/>
                    <a:pt x="5950" y="8922"/>
                  </a:cubicBezTo>
                  <a:cubicBezTo>
                    <a:pt x="5864" y="8984"/>
                    <a:pt x="5781" y="9050"/>
                    <a:pt x="5704" y="9119"/>
                  </a:cubicBezTo>
                  <a:lnTo>
                    <a:pt x="5704" y="8164"/>
                  </a:lnTo>
                  <a:cubicBezTo>
                    <a:pt x="5772" y="8169"/>
                    <a:pt x="5839" y="8171"/>
                    <a:pt x="5907" y="8171"/>
                  </a:cubicBezTo>
                  <a:cubicBezTo>
                    <a:pt x="6145" y="8171"/>
                    <a:pt x="6386" y="8141"/>
                    <a:pt x="6626" y="8082"/>
                  </a:cubicBezTo>
                  <a:cubicBezTo>
                    <a:pt x="7129" y="7958"/>
                    <a:pt x="8364" y="7505"/>
                    <a:pt x="8948" y="5991"/>
                  </a:cubicBezTo>
                  <a:cubicBezTo>
                    <a:pt x="9361" y="4952"/>
                    <a:pt x="9579" y="3713"/>
                    <a:pt x="9550" y="2595"/>
                  </a:cubicBezTo>
                  <a:lnTo>
                    <a:pt x="9550" y="2592"/>
                  </a:lnTo>
                  <a:cubicBezTo>
                    <a:pt x="9523" y="1950"/>
                    <a:pt x="9420" y="1479"/>
                    <a:pt x="9227" y="1117"/>
                  </a:cubicBezTo>
                  <a:cubicBezTo>
                    <a:pt x="9143" y="959"/>
                    <a:pt x="9037" y="818"/>
                    <a:pt x="8915" y="700"/>
                  </a:cubicBezTo>
                  <a:cubicBezTo>
                    <a:pt x="8892" y="675"/>
                    <a:pt x="8862" y="658"/>
                    <a:pt x="8828" y="649"/>
                  </a:cubicBezTo>
                  <a:cubicBezTo>
                    <a:pt x="8684" y="609"/>
                    <a:pt x="8531" y="588"/>
                    <a:pt x="8372" y="588"/>
                  </a:cubicBezTo>
                  <a:cubicBezTo>
                    <a:pt x="8352" y="588"/>
                    <a:pt x="8332" y="588"/>
                    <a:pt x="8312" y="589"/>
                  </a:cubicBezTo>
                  <a:cubicBezTo>
                    <a:pt x="7902" y="604"/>
                    <a:pt x="7445" y="747"/>
                    <a:pt x="6876" y="1047"/>
                  </a:cubicBezTo>
                  <a:lnTo>
                    <a:pt x="6874" y="1049"/>
                  </a:lnTo>
                  <a:cubicBezTo>
                    <a:pt x="6751" y="1115"/>
                    <a:pt x="6629" y="1188"/>
                    <a:pt x="6507" y="1262"/>
                  </a:cubicBezTo>
                  <a:cubicBezTo>
                    <a:pt x="6118" y="746"/>
                    <a:pt x="5751" y="410"/>
                    <a:pt x="5358" y="200"/>
                  </a:cubicBezTo>
                  <a:cubicBezTo>
                    <a:pt x="5183" y="110"/>
                    <a:pt x="5003" y="43"/>
                    <a:pt x="4820" y="5"/>
                  </a:cubicBezTo>
                  <a:cubicBezTo>
                    <a:pt x="4806" y="2"/>
                    <a:pt x="4791" y="0"/>
                    <a:pt x="47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713;p74"/>
            <p:cNvSpPr/>
            <p:nvPr/>
          </p:nvSpPr>
          <p:spPr>
            <a:xfrm>
              <a:off x="6877602" y="3564074"/>
              <a:ext cx="12398" cy="20150"/>
            </a:xfrm>
            <a:custGeom>
              <a:avLst/>
              <a:gdLst/>
              <a:ahLst/>
              <a:cxnLst/>
              <a:rect l="l" t="t" r="r" b="b"/>
              <a:pathLst>
                <a:path w="411" h="668" extrusionOk="0">
                  <a:moveTo>
                    <a:pt x="205" y="0"/>
                  </a:moveTo>
                  <a:cubicBezTo>
                    <a:pt x="93" y="0"/>
                    <a:pt x="1" y="92"/>
                    <a:pt x="1" y="204"/>
                  </a:cubicBezTo>
                  <a:lnTo>
                    <a:pt x="1" y="462"/>
                  </a:lnTo>
                  <a:cubicBezTo>
                    <a:pt x="1" y="574"/>
                    <a:pt x="93" y="667"/>
                    <a:pt x="205" y="667"/>
                  </a:cubicBezTo>
                  <a:cubicBezTo>
                    <a:pt x="320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714;p74"/>
            <p:cNvSpPr/>
            <p:nvPr/>
          </p:nvSpPr>
          <p:spPr>
            <a:xfrm>
              <a:off x="6958291" y="3564074"/>
              <a:ext cx="12428" cy="20150"/>
            </a:xfrm>
            <a:custGeom>
              <a:avLst/>
              <a:gdLst/>
              <a:ahLst/>
              <a:cxnLst/>
              <a:rect l="l" t="t" r="r" b="b"/>
              <a:pathLst>
                <a:path w="412" h="668" extrusionOk="0">
                  <a:moveTo>
                    <a:pt x="206" y="0"/>
                  </a:moveTo>
                  <a:cubicBezTo>
                    <a:pt x="92" y="0"/>
                    <a:pt x="0" y="92"/>
                    <a:pt x="0" y="204"/>
                  </a:cubicBezTo>
                  <a:lnTo>
                    <a:pt x="0" y="462"/>
                  </a:lnTo>
                  <a:cubicBezTo>
                    <a:pt x="0" y="577"/>
                    <a:pt x="93" y="667"/>
                    <a:pt x="206" y="667"/>
                  </a:cubicBezTo>
                  <a:cubicBezTo>
                    <a:pt x="318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18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715;p74"/>
            <p:cNvSpPr/>
            <p:nvPr/>
          </p:nvSpPr>
          <p:spPr>
            <a:xfrm>
              <a:off x="6906529" y="3571555"/>
              <a:ext cx="35172" cy="17315"/>
            </a:xfrm>
            <a:custGeom>
              <a:avLst/>
              <a:gdLst/>
              <a:ahLst/>
              <a:cxnLst/>
              <a:rect l="l" t="t" r="r" b="b"/>
              <a:pathLst>
                <a:path w="1166" h="574" extrusionOk="0">
                  <a:moveTo>
                    <a:pt x="936" y="0"/>
                  </a:moveTo>
                  <a:cubicBezTo>
                    <a:pt x="878" y="0"/>
                    <a:pt x="822" y="24"/>
                    <a:pt x="781" y="72"/>
                  </a:cubicBezTo>
                  <a:cubicBezTo>
                    <a:pt x="731" y="129"/>
                    <a:pt x="659" y="162"/>
                    <a:pt x="583" y="162"/>
                  </a:cubicBezTo>
                  <a:cubicBezTo>
                    <a:pt x="508" y="162"/>
                    <a:pt x="435" y="129"/>
                    <a:pt x="385" y="72"/>
                  </a:cubicBezTo>
                  <a:cubicBezTo>
                    <a:pt x="345" y="25"/>
                    <a:pt x="287" y="1"/>
                    <a:pt x="229" y="1"/>
                  </a:cubicBezTo>
                  <a:cubicBezTo>
                    <a:pt x="181" y="1"/>
                    <a:pt x="133" y="17"/>
                    <a:pt x="95" y="51"/>
                  </a:cubicBezTo>
                  <a:cubicBezTo>
                    <a:pt x="9" y="125"/>
                    <a:pt x="0" y="257"/>
                    <a:pt x="74" y="341"/>
                  </a:cubicBezTo>
                  <a:cubicBezTo>
                    <a:pt x="202" y="487"/>
                    <a:pt x="386" y="573"/>
                    <a:pt x="583" y="573"/>
                  </a:cubicBezTo>
                  <a:cubicBezTo>
                    <a:pt x="780" y="573"/>
                    <a:pt x="965" y="489"/>
                    <a:pt x="1092" y="341"/>
                  </a:cubicBezTo>
                  <a:cubicBezTo>
                    <a:pt x="1166" y="257"/>
                    <a:pt x="1159" y="125"/>
                    <a:pt x="1071" y="51"/>
                  </a:cubicBezTo>
                  <a:cubicBezTo>
                    <a:pt x="1032" y="17"/>
                    <a:pt x="984" y="0"/>
                    <a:pt x="93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2702;p74"/>
          <p:cNvGrpSpPr/>
          <p:nvPr/>
        </p:nvGrpSpPr>
        <p:grpSpPr>
          <a:xfrm>
            <a:off x="743126" y="2817372"/>
            <a:ext cx="485418" cy="652908"/>
            <a:chOff x="6780081" y="3445529"/>
            <a:chExt cx="288981" cy="423848"/>
          </a:xfrm>
        </p:grpSpPr>
        <p:sp>
          <p:nvSpPr>
            <p:cNvPr id="347" name="Google Shape;2703;p74"/>
            <p:cNvSpPr/>
            <p:nvPr/>
          </p:nvSpPr>
          <p:spPr>
            <a:xfrm>
              <a:off x="6785571" y="3469479"/>
              <a:ext cx="175500" cy="216343"/>
            </a:xfrm>
            <a:custGeom>
              <a:avLst/>
              <a:gdLst/>
              <a:ahLst/>
              <a:cxnLst/>
              <a:rect l="l" t="t" r="r" b="b"/>
              <a:pathLst>
                <a:path w="5818" h="7172" extrusionOk="0">
                  <a:moveTo>
                    <a:pt x="989" y="1"/>
                  </a:moveTo>
                  <a:cubicBezTo>
                    <a:pt x="854" y="1"/>
                    <a:pt x="723" y="18"/>
                    <a:pt x="598" y="55"/>
                  </a:cubicBezTo>
                  <a:cubicBezTo>
                    <a:pt x="489" y="160"/>
                    <a:pt x="400" y="283"/>
                    <a:pt x="324" y="422"/>
                  </a:cubicBezTo>
                  <a:cubicBezTo>
                    <a:pt x="135" y="777"/>
                    <a:pt x="49" y="1240"/>
                    <a:pt x="27" y="1806"/>
                  </a:cubicBezTo>
                  <a:cubicBezTo>
                    <a:pt x="0" y="2738"/>
                    <a:pt x="153" y="3957"/>
                    <a:pt x="613" y="5121"/>
                  </a:cubicBezTo>
                  <a:cubicBezTo>
                    <a:pt x="1065" y="6297"/>
                    <a:pt x="1994" y="6890"/>
                    <a:pt x="2793" y="7088"/>
                  </a:cubicBezTo>
                  <a:cubicBezTo>
                    <a:pt x="3025" y="7146"/>
                    <a:pt x="3248" y="7171"/>
                    <a:pt x="3460" y="7171"/>
                  </a:cubicBezTo>
                  <a:cubicBezTo>
                    <a:pt x="3711" y="7171"/>
                    <a:pt x="3947" y="7136"/>
                    <a:pt x="4166" y="7077"/>
                  </a:cubicBezTo>
                  <a:cubicBezTo>
                    <a:pt x="4306" y="7040"/>
                    <a:pt x="4442" y="6992"/>
                    <a:pt x="4570" y="6936"/>
                  </a:cubicBezTo>
                  <a:cubicBezTo>
                    <a:pt x="4680" y="6853"/>
                    <a:pt x="4790" y="6762"/>
                    <a:pt x="4893" y="6658"/>
                  </a:cubicBezTo>
                  <a:cubicBezTo>
                    <a:pt x="5191" y="6359"/>
                    <a:pt x="5444" y="5978"/>
                    <a:pt x="5590" y="5475"/>
                  </a:cubicBezTo>
                  <a:cubicBezTo>
                    <a:pt x="5818" y="4683"/>
                    <a:pt x="5768" y="3583"/>
                    <a:pt x="4976" y="2601"/>
                  </a:cubicBezTo>
                  <a:cubicBezTo>
                    <a:pt x="4198" y="1620"/>
                    <a:pt x="3218" y="881"/>
                    <a:pt x="2398" y="437"/>
                  </a:cubicBezTo>
                  <a:cubicBezTo>
                    <a:pt x="1898" y="173"/>
                    <a:pt x="1451" y="15"/>
                    <a:pt x="1051" y="2"/>
                  </a:cubicBezTo>
                  <a:cubicBezTo>
                    <a:pt x="1030" y="1"/>
                    <a:pt x="1009" y="1"/>
                    <a:pt x="989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704;p74"/>
            <p:cNvSpPr/>
            <p:nvPr/>
          </p:nvSpPr>
          <p:spPr>
            <a:xfrm>
              <a:off x="6887254" y="3469479"/>
              <a:ext cx="175470" cy="216343"/>
            </a:xfrm>
            <a:custGeom>
              <a:avLst/>
              <a:gdLst/>
              <a:ahLst/>
              <a:cxnLst/>
              <a:rect l="l" t="t" r="r" b="b"/>
              <a:pathLst>
                <a:path w="5817" h="7172" extrusionOk="0">
                  <a:moveTo>
                    <a:pt x="4828" y="1"/>
                  </a:moveTo>
                  <a:cubicBezTo>
                    <a:pt x="4808" y="1"/>
                    <a:pt x="4787" y="1"/>
                    <a:pt x="4766" y="2"/>
                  </a:cubicBezTo>
                  <a:cubicBezTo>
                    <a:pt x="4365" y="15"/>
                    <a:pt x="3920" y="173"/>
                    <a:pt x="3419" y="437"/>
                  </a:cubicBezTo>
                  <a:cubicBezTo>
                    <a:pt x="2598" y="881"/>
                    <a:pt x="1620" y="1620"/>
                    <a:pt x="842" y="2601"/>
                  </a:cubicBezTo>
                  <a:cubicBezTo>
                    <a:pt x="51" y="3583"/>
                    <a:pt x="0" y="4683"/>
                    <a:pt x="228" y="5475"/>
                  </a:cubicBezTo>
                  <a:cubicBezTo>
                    <a:pt x="373" y="5978"/>
                    <a:pt x="628" y="6359"/>
                    <a:pt x="925" y="6658"/>
                  </a:cubicBezTo>
                  <a:cubicBezTo>
                    <a:pt x="1028" y="6762"/>
                    <a:pt x="1138" y="6853"/>
                    <a:pt x="1249" y="6936"/>
                  </a:cubicBezTo>
                  <a:cubicBezTo>
                    <a:pt x="1376" y="6992"/>
                    <a:pt x="1511" y="7040"/>
                    <a:pt x="1651" y="7077"/>
                  </a:cubicBezTo>
                  <a:cubicBezTo>
                    <a:pt x="1872" y="7136"/>
                    <a:pt x="2107" y="7171"/>
                    <a:pt x="2358" y="7171"/>
                  </a:cubicBezTo>
                  <a:cubicBezTo>
                    <a:pt x="2570" y="7171"/>
                    <a:pt x="2792" y="7146"/>
                    <a:pt x="3025" y="7088"/>
                  </a:cubicBezTo>
                  <a:cubicBezTo>
                    <a:pt x="3824" y="6890"/>
                    <a:pt x="4751" y="6297"/>
                    <a:pt x="5206" y="5121"/>
                  </a:cubicBezTo>
                  <a:cubicBezTo>
                    <a:pt x="5666" y="3957"/>
                    <a:pt x="5816" y="2738"/>
                    <a:pt x="5791" y="1806"/>
                  </a:cubicBezTo>
                  <a:cubicBezTo>
                    <a:pt x="5769" y="1240"/>
                    <a:pt x="5682" y="777"/>
                    <a:pt x="5494" y="422"/>
                  </a:cubicBezTo>
                  <a:cubicBezTo>
                    <a:pt x="5417" y="283"/>
                    <a:pt x="5328" y="160"/>
                    <a:pt x="5220" y="55"/>
                  </a:cubicBezTo>
                  <a:cubicBezTo>
                    <a:pt x="5094" y="18"/>
                    <a:pt x="4964" y="1"/>
                    <a:pt x="4828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705;p74"/>
            <p:cNvSpPr/>
            <p:nvPr/>
          </p:nvSpPr>
          <p:spPr>
            <a:xfrm>
              <a:off x="6794258" y="3700024"/>
              <a:ext cx="128684" cy="110615"/>
            </a:xfrm>
            <a:custGeom>
              <a:avLst/>
              <a:gdLst/>
              <a:ahLst/>
              <a:cxnLst/>
              <a:rect l="l" t="t" r="r" b="b"/>
              <a:pathLst>
                <a:path w="4266" h="3667" extrusionOk="0">
                  <a:moveTo>
                    <a:pt x="1189" y="1"/>
                  </a:moveTo>
                  <a:cubicBezTo>
                    <a:pt x="976" y="1"/>
                    <a:pt x="774" y="30"/>
                    <a:pt x="591" y="90"/>
                  </a:cubicBezTo>
                  <a:cubicBezTo>
                    <a:pt x="414" y="148"/>
                    <a:pt x="252" y="235"/>
                    <a:pt x="116" y="349"/>
                  </a:cubicBezTo>
                  <a:cubicBezTo>
                    <a:pt x="47" y="515"/>
                    <a:pt x="13" y="694"/>
                    <a:pt x="10" y="880"/>
                  </a:cubicBezTo>
                  <a:cubicBezTo>
                    <a:pt x="1" y="1596"/>
                    <a:pt x="458" y="2427"/>
                    <a:pt x="1263" y="3018"/>
                  </a:cubicBezTo>
                  <a:cubicBezTo>
                    <a:pt x="1848" y="3448"/>
                    <a:pt x="2502" y="3666"/>
                    <a:pt x="3077" y="3666"/>
                  </a:cubicBezTo>
                  <a:cubicBezTo>
                    <a:pt x="3289" y="3666"/>
                    <a:pt x="3491" y="3637"/>
                    <a:pt x="3675" y="3577"/>
                  </a:cubicBezTo>
                  <a:cubicBezTo>
                    <a:pt x="3853" y="3518"/>
                    <a:pt x="4014" y="3432"/>
                    <a:pt x="4150" y="3318"/>
                  </a:cubicBezTo>
                  <a:cubicBezTo>
                    <a:pt x="4218" y="3152"/>
                    <a:pt x="4253" y="2973"/>
                    <a:pt x="4255" y="2787"/>
                  </a:cubicBezTo>
                  <a:cubicBezTo>
                    <a:pt x="4265" y="2072"/>
                    <a:pt x="3807" y="1238"/>
                    <a:pt x="3004" y="650"/>
                  </a:cubicBezTo>
                  <a:cubicBezTo>
                    <a:pt x="2418" y="219"/>
                    <a:pt x="1764" y="1"/>
                    <a:pt x="1189" y="1"/>
                  </a:cubicBezTo>
                  <a:close/>
                </a:path>
              </a:pathLst>
            </a:custGeom>
            <a:solidFill>
              <a:srgbClr val="9EC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706;p74"/>
            <p:cNvSpPr/>
            <p:nvPr/>
          </p:nvSpPr>
          <p:spPr>
            <a:xfrm>
              <a:off x="6925231" y="3700024"/>
              <a:ext cx="128654" cy="110615"/>
            </a:xfrm>
            <a:custGeom>
              <a:avLst/>
              <a:gdLst/>
              <a:ahLst/>
              <a:cxnLst/>
              <a:rect l="l" t="t" r="r" b="b"/>
              <a:pathLst>
                <a:path w="4265" h="3667" extrusionOk="0">
                  <a:moveTo>
                    <a:pt x="3077" y="1"/>
                  </a:moveTo>
                  <a:cubicBezTo>
                    <a:pt x="2502" y="1"/>
                    <a:pt x="1847" y="219"/>
                    <a:pt x="1260" y="650"/>
                  </a:cubicBezTo>
                  <a:cubicBezTo>
                    <a:pt x="459" y="1238"/>
                    <a:pt x="0" y="2072"/>
                    <a:pt x="9" y="2787"/>
                  </a:cubicBezTo>
                  <a:cubicBezTo>
                    <a:pt x="11" y="2973"/>
                    <a:pt x="46" y="3152"/>
                    <a:pt x="114" y="3318"/>
                  </a:cubicBezTo>
                  <a:cubicBezTo>
                    <a:pt x="252" y="3432"/>
                    <a:pt x="413" y="3518"/>
                    <a:pt x="590" y="3577"/>
                  </a:cubicBezTo>
                  <a:cubicBezTo>
                    <a:pt x="774" y="3637"/>
                    <a:pt x="976" y="3666"/>
                    <a:pt x="1189" y="3666"/>
                  </a:cubicBezTo>
                  <a:cubicBezTo>
                    <a:pt x="1764" y="3666"/>
                    <a:pt x="2418" y="3448"/>
                    <a:pt x="3003" y="3018"/>
                  </a:cubicBezTo>
                  <a:cubicBezTo>
                    <a:pt x="3806" y="2427"/>
                    <a:pt x="4265" y="1596"/>
                    <a:pt x="4254" y="880"/>
                  </a:cubicBezTo>
                  <a:cubicBezTo>
                    <a:pt x="4253" y="694"/>
                    <a:pt x="4217" y="515"/>
                    <a:pt x="4149" y="349"/>
                  </a:cubicBezTo>
                  <a:cubicBezTo>
                    <a:pt x="4013" y="235"/>
                    <a:pt x="3852" y="148"/>
                    <a:pt x="3674" y="90"/>
                  </a:cubicBezTo>
                  <a:cubicBezTo>
                    <a:pt x="3491" y="30"/>
                    <a:pt x="3289" y="1"/>
                    <a:pt x="3077" y="1"/>
                  </a:cubicBezTo>
                  <a:close/>
                </a:path>
              </a:pathLst>
            </a:custGeom>
            <a:solidFill>
              <a:srgbClr val="529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707;p74"/>
            <p:cNvSpPr/>
            <p:nvPr/>
          </p:nvSpPr>
          <p:spPr>
            <a:xfrm>
              <a:off x="6902366" y="3647357"/>
              <a:ext cx="43619" cy="215891"/>
            </a:xfrm>
            <a:custGeom>
              <a:avLst/>
              <a:gdLst/>
              <a:ahLst/>
              <a:cxnLst/>
              <a:rect l="l" t="t" r="r" b="b"/>
              <a:pathLst>
                <a:path w="1446" h="7157" extrusionOk="0">
                  <a:moveTo>
                    <a:pt x="453" y="1"/>
                  </a:moveTo>
                  <a:cubicBezTo>
                    <a:pt x="202" y="1"/>
                    <a:pt x="1" y="205"/>
                    <a:pt x="1" y="453"/>
                  </a:cubicBezTo>
                  <a:lnTo>
                    <a:pt x="1" y="6703"/>
                  </a:lnTo>
                  <a:cubicBezTo>
                    <a:pt x="1" y="6954"/>
                    <a:pt x="204" y="7157"/>
                    <a:pt x="453" y="7157"/>
                  </a:cubicBezTo>
                  <a:lnTo>
                    <a:pt x="993" y="7157"/>
                  </a:lnTo>
                  <a:cubicBezTo>
                    <a:pt x="1243" y="7157"/>
                    <a:pt x="1445" y="6954"/>
                    <a:pt x="1446" y="6703"/>
                  </a:cubicBezTo>
                  <a:lnTo>
                    <a:pt x="1446" y="453"/>
                  </a:lnTo>
                  <a:cubicBezTo>
                    <a:pt x="1446" y="202"/>
                    <a:pt x="1243" y="1"/>
                    <a:pt x="993" y="1"/>
                  </a:cubicBezTo>
                  <a:close/>
                </a:path>
              </a:pathLst>
            </a:custGeom>
            <a:solidFill>
              <a:srgbClr val="F3E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708;p74"/>
            <p:cNvSpPr/>
            <p:nvPr/>
          </p:nvSpPr>
          <p:spPr>
            <a:xfrm>
              <a:off x="6902366" y="3647418"/>
              <a:ext cx="43619" cy="80782"/>
            </a:xfrm>
            <a:custGeom>
              <a:avLst/>
              <a:gdLst/>
              <a:ahLst/>
              <a:cxnLst/>
              <a:rect l="l" t="t" r="r" b="b"/>
              <a:pathLst>
                <a:path w="1446" h="2678" extrusionOk="0">
                  <a:moveTo>
                    <a:pt x="723" y="0"/>
                  </a:moveTo>
                  <a:cubicBezTo>
                    <a:pt x="452" y="0"/>
                    <a:pt x="202" y="117"/>
                    <a:pt x="10" y="309"/>
                  </a:cubicBezTo>
                  <a:cubicBezTo>
                    <a:pt x="4" y="343"/>
                    <a:pt x="1" y="377"/>
                    <a:pt x="1" y="413"/>
                  </a:cubicBezTo>
                  <a:lnTo>
                    <a:pt x="1" y="2359"/>
                  </a:lnTo>
                  <a:cubicBezTo>
                    <a:pt x="195" y="2558"/>
                    <a:pt x="448" y="2678"/>
                    <a:pt x="723" y="2678"/>
                  </a:cubicBezTo>
                  <a:cubicBezTo>
                    <a:pt x="999" y="2678"/>
                    <a:pt x="1251" y="2558"/>
                    <a:pt x="1446" y="2359"/>
                  </a:cubicBezTo>
                  <a:lnTo>
                    <a:pt x="1446" y="413"/>
                  </a:lnTo>
                  <a:cubicBezTo>
                    <a:pt x="1446" y="377"/>
                    <a:pt x="1443" y="343"/>
                    <a:pt x="1437" y="309"/>
                  </a:cubicBezTo>
                  <a:cubicBezTo>
                    <a:pt x="1243" y="117"/>
                    <a:pt x="995" y="0"/>
                    <a:pt x="723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709;p74"/>
            <p:cNvSpPr/>
            <p:nvPr/>
          </p:nvSpPr>
          <p:spPr>
            <a:xfrm>
              <a:off x="6829429" y="3451773"/>
              <a:ext cx="189466" cy="233990"/>
            </a:xfrm>
            <a:custGeom>
              <a:avLst/>
              <a:gdLst/>
              <a:ahLst/>
              <a:cxnLst/>
              <a:rect l="l" t="t" r="r" b="b"/>
              <a:pathLst>
                <a:path w="6281" h="7757" extrusionOk="0">
                  <a:moveTo>
                    <a:pt x="3141" y="0"/>
                  </a:moveTo>
                  <a:cubicBezTo>
                    <a:pt x="2971" y="36"/>
                    <a:pt x="2811" y="95"/>
                    <a:pt x="2656" y="176"/>
                  </a:cubicBezTo>
                  <a:cubicBezTo>
                    <a:pt x="2261" y="383"/>
                    <a:pt x="1906" y="735"/>
                    <a:pt x="1555" y="1203"/>
                  </a:cubicBezTo>
                  <a:cubicBezTo>
                    <a:pt x="991" y="1979"/>
                    <a:pt x="437" y="3081"/>
                    <a:pt x="225" y="4293"/>
                  </a:cubicBezTo>
                  <a:cubicBezTo>
                    <a:pt x="0" y="5507"/>
                    <a:pt x="586" y="6463"/>
                    <a:pt x="1273" y="7019"/>
                  </a:cubicBezTo>
                  <a:cubicBezTo>
                    <a:pt x="1710" y="7374"/>
                    <a:pt x="2185" y="7573"/>
                    <a:pt x="2656" y="7680"/>
                  </a:cubicBezTo>
                  <a:cubicBezTo>
                    <a:pt x="2818" y="7717"/>
                    <a:pt x="2981" y="7741"/>
                    <a:pt x="3141" y="7757"/>
                  </a:cubicBezTo>
                  <a:cubicBezTo>
                    <a:pt x="3300" y="7741"/>
                    <a:pt x="3463" y="7717"/>
                    <a:pt x="3626" y="7680"/>
                  </a:cubicBezTo>
                  <a:cubicBezTo>
                    <a:pt x="4095" y="7573"/>
                    <a:pt x="4571" y="7372"/>
                    <a:pt x="5009" y="7019"/>
                  </a:cubicBezTo>
                  <a:cubicBezTo>
                    <a:pt x="5695" y="6463"/>
                    <a:pt x="6281" y="5507"/>
                    <a:pt x="6055" y="4293"/>
                  </a:cubicBezTo>
                  <a:cubicBezTo>
                    <a:pt x="5845" y="3083"/>
                    <a:pt x="5290" y="1979"/>
                    <a:pt x="4726" y="1203"/>
                  </a:cubicBezTo>
                  <a:cubicBezTo>
                    <a:pt x="4374" y="735"/>
                    <a:pt x="4021" y="383"/>
                    <a:pt x="3626" y="176"/>
                  </a:cubicBezTo>
                  <a:cubicBezTo>
                    <a:pt x="3471" y="95"/>
                    <a:pt x="3309" y="36"/>
                    <a:pt x="3141" y="0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710;p74"/>
            <p:cNvSpPr/>
            <p:nvPr/>
          </p:nvSpPr>
          <p:spPr>
            <a:xfrm>
              <a:off x="68538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711;p74"/>
            <p:cNvSpPr/>
            <p:nvPr/>
          </p:nvSpPr>
          <p:spPr>
            <a:xfrm>
              <a:off x="69566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712;p74"/>
            <p:cNvSpPr/>
            <p:nvPr/>
          </p:nvSpPr>
          <p:spPr>
            <a:xfrm>
              <a:off x="6780081" y="3445529"/>
              <a:ext cx="288981" cy="423848"/>
            </a:xfrm>
            <a:custGeom>
              <a:avLst/>
              <a:gdLst/>
              <a:ahLst/>
              <a:cxnLst/>
              <a:rect l="l" t="t" r="r" b="b"/>
              <a:pathLst>
                <a:path w="9580" h="14051" extrusionOk="0">
                  <a:moveTo>
                    <a:pt x="8379" y="1002"/>
                  </a:moveTo>
                  <a:cubicBezTo>
                    <a:pt x="8479" y="1002"/>
                    <a:pt x="8577" y="1014"/>
                    <a:pt x="8670" y="1034"/>
                  </a:cubicBezTo>
                  <a:cubicBezTo>
                    <a:pt x="8745" y="1114"/>
                    <a:pt x="8812" y="1207"/>
                    <a:pt x="8867" y="1312"/>
                  </a:cubicBezTo>
                  <a:cubicBezTo>
                    <a:pt x="9028" y="1612"/>
                    <a:pt x="9118" y="2037"/>
                    <a:pt x="9140" y="2606"/>
                  </a:cubicBezTo>
                  <a:cubicBezTo>
                    <a:pt x="9168" y="3671"/>
                    <a:pt x="8961" y="4849"/>
                    <a:pt x="8568" y="5840"/>
                  </a:cubicBezTo>
                  <a:cubicBezTo>
                    <a:pt x="8052" y="7174"/>
                    <a:pt x="6972" y="7572"/>
                    <a:pt x="6529" y="7681"/>
                  </a:cubicBezTo>
                  <a:cubicBezTo>
                    <a:pt x="6438" y="7704"/>
                    <a:pt x="6345" y="7721"/>
                    <a:pt x="6253" y="7735"/>
                  </a:cubicBezTo>
                  <a:cubicBezTo>
                    <a:pt x="6438" y="7635"/>
                    <a:pt x="6611" y="7519"/>
                    <a:pt x="6774" y="7385"/>
                  </a:cubicBezTo>
                  <a:cubicBezTo>
                    <a:pt x="7177" y="7059"/>
                    <a:pt x="7497" y="6646"/>
                    <a:pt x="7697" y="6193"/>
                  </a:cubicBezTo>
                  <a:cubicBezTo>
                    <a:pt x="7939" y="5647"/>
                    <a:pt x="8004" y="5065"/>
                    <a:pt x="7893" y="4461"/>
                  </a:cubicBezTo>
                  <a:cubicBezTo>
                    <a:pt x="7725" y="3495"/>
                    <a:pt x="7310" y="2472"/>
                    <a:pt x="6741" y="1602"/>
                  </a:cubicBezTo>
                  <a:cubicBezTo>
                    <a:pt x="6852" y="1535"/>
                    <a:pt x="6961" y="1472"/>
                    <a:pt x="7069" y="1413"/>
                  </a:cubicBezTo>
                  <a:cubicBezTo>
                    <a:pt x="7575" y="1149"/>
                    <a:pt x="7985" y="1013"/>
                    <a:pt x="8330" y="1003"/>
                  </a:cubicBezTo>
                  <a:cubicBezTo>
                    <a:pt x="8346" y="1002"/>
                    <a:pt x="8362" y="1002"/>
                    <a:pt x="8379" y="1002"/>
                  </a:cubicBezTo>
                  <a:close/>
                  <a:moveTo>
                    <a:pt x="4777" y="419"/>
                  </a:moveTo>
                  <a:cubicBezTo>
                    <a:pt x="4910" y="450"/>
                    <a:pt x="5038" y="499"/>
                    <a:pt x="5166" y="567"/>
                  </a:cubicBezTo>
                  <a:cubicBezTo>
                    <a:pt x="5509" y="747"/>
                    <a:pt x="5837" y="1055"/>
                    <a:pt x="6195" y="1531"/>
                  </a:cubicBezTo>
                  <a:cubicBezTo>
                    <a:pt x="6837" y="2416"/>
                    <a:pt x="7309" y="3510"/>
                    <a:pt x="7488" y="4534"/>
                  </a:cubicBezTo>
                  <a:lnTo>
                    <a:pt x="7488" y="4537"/>
                  </a:lnTo>
                  <a:cubicBezTo>
                    <a:pt x="7741" y="5900"/>
                    <a:pt x="6890" y="6760"/>
                    <a:pt x="6513" y="7066"/>
                  </a:cubicBezTo>
                  <a:cubicBezTo>
                    <a:pt x="6142" y="7366"/>
                    <a:pt x="5704" y="7576"/>
                    <a:pt x="5216" y="7684"/>
                  </a:cubicBezTo>
                  <a:cubicBezTo>
                    <a:pt x="5077" y="7717"/>
                    <a:pt x="4929" y="7740"/>
                    <a:pt x="4775" y="7757"/>
                  </a:cubicBezTo>
                  <a:cubicBezTo>
                    <a:pt x="4621" y="7740"/>
                    <a:pt x="4473" y="7717"/>
                    <a:pt x="4336" y="7684"/>
                  </a:cubicBezTo>
                  <a:cubicBezTo>
                    <a:pt x="3845" y="7576"/>
                    <a:pt x="3408" y="7366"/>
                    <a:pt x="3037" y="7066"/>
                  </a:cubicBezTo>
                  <a:cubicBezTo>
                    <a:pt x="2660" y="6760"/>
                    <a:pt x="1811" y="5900"/>
                    <a:pt x="2065" y="4534"/>
                  </a:cubicBezTo>
                  <a:cubicBezTo>
                    <a:pt x="2244" y="3510"/>
                    <a:pt x="2716" y="2416"/>
                    <a:pt x="3357" y="1531"/>
                  </a:cubicBezTo>
                  <a:cubicBezTo>
                    <a:pt x="3716" y="1055"/>
                    <a:pt x="4043" y="747"/>
                    <a:pt x="4388" y="567"/>
                  </a:cubicBezTo>
                  <a:cubicBezTo>
                    <a:pt x="4513" y="500"/>
                    <a:pt x="4644" y="450"/>
                    <a:pt x="4777" y="419"/>
                  </a:cubicBezTo>
                  <a:close/>
                  <a:moveTo>
                    <a:pt x="1655" y="8646"/>
                  </a:moveTo>
                  <a:cubicBezTo>
                    <a:pt x="2199" y="8646"/>
                    <a:pt x="2819" y="8862"/>
                    <a:pt x="3352" y="9255"/>
                  </a:cubicBezTo>
                  <a:cubicBezTo>
                    <a:pt x="3534" y="9390"/>
                    <a:pt x="3701" y="9539"/>
                    <a:pt x="3849" y="9702"/>
                  </a:cubicBezTo>
                  <a:lnTo>
                    <a:pt x="3849" y="10935"/>
                  </a:lnTo>
                  <a:lnTo>
                    <a:pt x="2129" y="9671"/>
                  </a:lnTo>
                  <a:cubicBezTo>
                    <a:pt x="2093" y="9644"/>
                    <a:pt x="2050" y="9631"/>
                    <a:pt x="2007" y="9631"/>
                  </a:cubicBezTo>
                  <a:cubicBezTo>
                    <a:pt x="1945" y="9631"/>
                    <a:pt x="1882" y="9660"/>
                    <a:pt x="1841" y="9715"/>
                  </a:cubicBezTo>
                  <a:cubicBezTo>
                    <a:pt x="1774" y="9805"/>
                    <a:pt x="1793" y="9936"/>
                    <a:pt x="1885" y="10004"/>
                  </a:cubicBezTo>
                  <a:lnTo>
                    <a:pt x="3849" y="11447"/>
                  </a:lnTo>
                  <a:lnTo>
                    <a:pt x="3849" y="11878"/>
                  </a:lnTo>
                  <a:cubicBezTo>
                    <a:pt x="3754" y="11893"/>
                    <a:pt x="3655" y="11900"/>
                    <a:pt x="3553" y="11900"/>
                  </a:cubicBezTo>
                  <a:cubicBezTo>
                    <a:pt x="3007" y="11900"/>
                    <a:pt x="2390" y="11685"/>
                    <a:pt x="1852" y="11290"/>
                  </a:cubicBezTo>
                  <a:cubicBezTo>
                    <a:pt x="1135" y="10764"/>
                    <a:pt x="676" y="9990"/>
                    <a:pt x="684" y="9322"/>
                  </a:cubicBezTo>
                  <a:cubicBezTo>
                    <a:pt x="685" y="9175"/>
                    <a:pt x="709" y="9038"/>
                    <a:pt x="756" y="8915"/>
                  </a:cubicBezTo>
                  <a:cubicBezTo>
                    <a:pt x="861" y="8834"/>
                    <a:pt x="986" y="8770"/>
                    <a:pt x="1123" y="8726"/>
                  </a:cubicBezTo>
                  <a:cubicBezTo>
                    <a:pt x="1287" y="8672"/>
                    <a:pt x="1466" y="8646"/>
                    <a:pt x="1655" y="8646"/>
                  </a:cubicBezTo>
                  <a:close/>
                  <a:moveTo>
                    <a:pt x="5263" y="8097"/>
                  </a:moveTo>
                  <a:cubicBezTo>
                    <a:pt x="5272" y="8098"/>
                    <a:pt x="5284" y="8101"/>
                    <a:pt x="5293" y="8104"/>
                  </a:cubicBezTo>
                  <a:lnTo>
                    <a:pt x="5293" y="13397"/>
                  </a:lnTo>
                  <a:cubicBezTo>
                    <a:pt x="5293" y="13533"/>
                    <a:pt x="5182" y="13642"/>
                    <a:pt x="5047" y="13642"/>
                  </a:cubicBezTo>
                  <a:lnTo>
                    <a:pt x="4507" y="13642"/>
                  </a:lnTo>
                  <a:cubicBezTo>
                    <a:pt x="4370" y="13642"/>
                    <a:pt x="4262" y="13531"/>
                    <a:pt x="4262" y="13397"/>
                  </a:cubicBezTo>
                  <a:lnTo>
                    <a:pt x="4262" y="8104"/>
                  </a:lnTo>
                  <a:cubicBezTo>
                    <a:pt x="4271" y="8103"/>
                    <a:pt x="4281" y="8101"/>
                    <a:pt x="4292" y="8097"/>
                  </a:cubicBezTo>
                  <a:cubicBezTo>
                    <a:pt x="4441" y="8128"/>
                    <a:pt x="4596" y="8155"/>
                    <a:pt x="4757" y="8169"/>
                  </a:cubicBezTo>
                  <a:cubicBezTo>
                    <a:pt x="4765" y="8169"/>
                    <a:pt x="4772" y="8171"/>
                    <a:pt x="4777" y="8171"/>
                  </a:cubicBezTo>
                  <a:cubicBezTo>
                    <a:pt x="4784" y="8171"/>
                    <a:pt x="4791" y="8171"/>
                    <a:pt x="4797" y="8169"/>
                  </a:cubicBezTo>
                  <a:cubicBezTo>
                    <a:pt x="4959" y="8153"/>
                    <a:pt x="5114" y="8128"/>
                    <a:pt x="5263" y="8097"/>
                  </a:cubicBezTo>
                  <a:close/>
                  <a:moveTo>
                    <a:pt x="4777" y="0"/>
                  </a:moveTo>
                  <a:cubicBezTo>
                    <a:pt x="4762" y="0"/>
                    <a:pt x="4748" y="2"/>
                    <a:pt x="4734" y="5"/>
                  </a:cubicBezTo>
                  <a:cubicBezTo>
                    <a:pt x="4552" y="43"/>
                    <a:pt x="4370" y="108"/>
                    <a:pt x="4197" y="200"/>
                  </a:cubicBezTo>
                  <a:cubicBezTo>
                    <a:pt x="3803" y="407"/>
                    <a:pt x="3437" y="746"/>
                    <a:pt x="3046" y="1262"/>
                  </a:cubicBezTo>
                  <a:cubicBezTo>
                    <a:pt x="2925" y="1188"/>
                    <a:pt x="2802" y="1115"/>
                    <a:pt x="2681" y="1049"/>
                  </a:cubicBezTo>
                  <a:cubicBezTo>
                    <a:pt x="2681" y="1049"/>
                    <a:pt x="2678" y="1049"/>
                    <a:pt x="2678" y="1047"/>
                  </a:cubicBezTo>
                  <a:cubicBezTo>
                    <a:pt x="2108" y="749"/>
                    <a:pt x="1653" y="604"/>
                    <a:pt x="1242" y="589"/>
                  </a:cubicBezTo>
                  <a:cubicBezTo>
                    <a:pt x="1221" y="588"/>
                    <a:pt x="1201" y="588"/>
                    <a:pt x="1181" y="588"/>
                  </a:cubicBezTo>
                  <a:cubicBezTo>
                    <a:pt x="1022" y="588"/>
                    <a:pt x="869" y="609"/>
                    <a:pt x="725" y="649"/>
                  </a:cubicBezTo>
                  <a:cubicBezTo>
                    <a:pt x="694" y="658"/>
                    <a:pt x="665" y="675"/>
                    <a:pt x="639" y="700"/>
                  </a:cubicBezTo>
                  <a:cubicBezTo>
                    <a:pt x="517" y="817"/>
                    <a:pt x="413" y="956"/>
                    <a:pt x="326" y="1117"/>
                  </a:cubicBezTo>
                  <a:cubicBezTo>
                    <a:pt x="191" y="1371"/>
                    <a:pt x="101" y="1677"/>
                    <a:pt x="49" y="2056"/>
                  </a:cubicBezTo>
                  <a:cubicBezTo>
                    <a:pt x="35" y="2170"/>
                    <a:pt x="111" y="2274"/>
                    <a:pt x="225" y="2288"/>
                  </a:cubicBezTo>
                  <a:cubicBezTo>
                    <a:pt x="234" y="2290"/>
                    <a:pt x="243" y="2290"/>
                    <a:pt x="252" y="2290"/>
                  </a:cubicBezTo>
                  <a:cubicBezTo>
                    <a:pt x="354" y="2290"/>
                    <a:pt x="443" y="2214"/>
                    <a:pt x="456" y="2112"/>
                  </a:cubicBezTo>
                  <a:cubicBezTo>
                    <a:pt x="500" y="1782"/>
                    <a:pt x="576" y="1521"/>
                    <a:pt x="688" y="1312"/>
                  </a:cubicBezTo>
                  <a:cubicBezTo>
                    <a:pt x="745" y="1206"/>
                    <a:pt x="811" y="1114"/>
                    <a:pt x="887" y="1033"/>
                  </a:cubicBezTo>
                  <a:cubicBezTo>
                    <a:pt x="975" y="1011"/>
                    <a:pt x="1067" y="1000"/>
                    <a:pt x="1163" y="1000"/>
                  </a:cubicBezTo>
                  <a:cubicBezTo>
                    <a:pt x="1184" y="1000"/>
                    <a:pt x="1205" y="1000"/>
                    <a:pt x="1227" y="1001"/>
                  </a:cubicBezTo>
                  <a:cubicBezTo>
                    <a:pt x="1568" y="1012"/>
                    <a:pt x="1981" y="1146"/>
                    <a:pt x="2485" y="1411"/>
                  </a:cubicBezTo>
                  <a:cubicBezTo>
                    <a:pt x="2595" y="1470"/>
                    <a:pt x="2704" y="1534"/>
                    <a:pt x="2814" y="1599"/>
                  </a:cubicBezTo>
                  <a:cubicBezTo>
                    <a:pt x="2246" y="2470"/>
                    <a:pt x="1832" y="3495"/>
                    <a:pt x="1663" y="4460"/>
                  </a:cubicBezTo>
                  <a:cubicBezTo>
                    <a:pt x="1552" y="5063"/>
                    <a:pt x="1617" y="5647"/>
                    <a:pt x="1860" y="6192"/>
                  </a:cubicBezTo>
                  <a:cubicBezTo>
                    <a:pt x="2061" y="6646"/>
                    <a:pt x="2379" y="7057"/>
                    <a:pt x="2781" y="7385"/>
                  </a:cubicBezTo>
                  <a:cubicBezTo>
                    <a:pt x="2944" y="7519"/>
                    <a:pt x="3120" y="7634"/>
                    <a:pt x="3303" y="7735"/>
                  </a:cubicBezTo>
                  <a:cubicBezTo>
                    <a:pt x="3212" y="7721"/>
                    <a:pt x="3119" y="7705"/>
                    <a:pt x="3027" y="7681"/>
                  </a:cubicBezTo>
                  <a:cubicBezTo>
                    <a:pt x="2585" y="7572"/>
                    <a:pt x="1505" y="7174"/>
                    <a:pt x="989" y="5837"/>
                  </a:cubicBezTo>
                  <a:cubicBezTo>
                    <a:pt x="650" y="4983"/>
                    <a:pt x="449" y="3988"/>
                    <a:pt x="418" y="3038"/>
                  </a:cubicBezTo>
                  <a:cubicBezTo>
                    <a:pt x="413" y="2928"/>
                    <a:pt x="324" y="2838"/>
                    <a:pt x="213" y="2838"/>
                  </a:cubicBezTo>
                  <a:cubicBezTo>
                    <a:pt x="210" y="2838"/>
                    <a:pt x="207" y="2838"/>
                    <a:pt x="205" y="2839"/>
                  </a:cubicBezTo>
                  <a:cubicBezTo>
                    <a:pt x="92" y="2842"/>
                    <a:pt x="1" y="2936"/>
                    <a:pt x="5" y="3052"/>
                  </a:cubicBezTo>
                  <a:cubicBezTo>
                    <a:pt x="27" y="3757"/>
                    <a:pt x="148" y="4838"/>
                    <a:pt x="604" y="5988"/>
                  </a:cubicBezTo>
                  <a:cubicBezTo>
                    <a:pt x="1188" y="7501"/>
                    <a:pt x="2423" y="7955"/>
                    <a:pt x="2926" y="8081"/>
                  </a:cubicBezTo>
                  <a:cubicBezTo>
                    <a:pt x="3167" y="8140"/>
                    <a:pt x="3407" y="8169"/>
                    <a:pt x="3645" y="8169"/>
                  </a:cubicBezTo>
                  <a:cubicBezTo>
                    <a:pt x="3715" y="8169"/>
                    <a:pt x="3780" y="8166"/>
                    <a:pt x="3849" y="8162"/>
                  </a:cubicBezTo>
                  <a:lnTo>
                    <a:pt x="3849" y="9121"/>
                  </a:lnTo>
                  <a:cubicBezTo>
                    <a:pt x="3768" y="9051"/>
                    <a:pt x="3685" y="8983"/>
                    <a:pt x="3595" y="8918"/>
                  </a:cubicBezTo>
                  <a:cubicBezTo>
                    <a:pt x="2987" y="8470"/>
                    <a:pt x="2292" y="8229"/>
                    <a:pt x="1661" y="8229"/>
                  </a:cubicBezTo>
                  <a:cubicBezTo>
                    <a:pt x="1428" y="8229"/>
                    <a:pt x="1204" y="8262"/>
                    <a:pt x="996" y="8329"/>
                  </a:cubicBezTo>
                  <a:cubicBezTo>
                    <a:pt x="790" y="8397"/>
                    <a:pt x="607" y="8496"/>
                    <a:pt x="452" y="8625"/>
                  </a:cubicBezTo>
                  <a:cubicBezTo>
                    <a:pt x="427" y="8646"/>
                    <a:pt x="406" y="8674"/>
                    <a:pt x="395" y="8705"/>
                  </a:cubicBezTo>
                  <a:cubicBezTo>
                    <a:pt x="317" y="8890"/>
                    <a:pt x="277" y="9095"/>
                    <a:pt x="273" y="9311"/>
                  </a:cubicBezTo>
                  <a:cubicBezTo>
                    <a:pt x="264" y="10122"/>
                    <a:pt x="774" y="11003"/>
                    <a:pt x="1608" y="11617"/>
                  </a:cubicBezTo>
                  <a:cubicBezTo>
                    <a:pt x="2213" y="12061"/>
                    <a:pt x="2916" y="12305"/>
                    <a:pt x="3548" y="12305"/>
                  </a:cubicBezTo>
                  <a:cubicBezTo>
                    <a:pt x="3650" y="12305"/>
                    <a:pt x="3749" y="12299"/>
                    <a:pt x="3846" y="12286"/>
                  </a:cubicBezTo>
                  <a:lnTo>
                    <a:pt x="3846" y="13392"/>
                  </a:lnTo>
                  <a:cubicBezTo>
                    <a:pt x="3846" y="13755"/>
                    <a:pt x="4142" y="14051"/>
                    <a:pt x="4506" y="14051"/>
                  </a:cubicBezTo>
                  <a:lnTo>
                    <a:pt x="5046" y="14051"/>
                  </a:lnTo>
                  <a:cubicBezTo>
                    <a:pt x="5408" y="14051"/>
                    <a:pt x="5704" y="13755"/>
                    <a:pt x="5704" y="13392"/>
                  </a:cubicBezTo>
                  <a:lnTo>
                    <a:pt x="5704" y="12286"/>
                  </a:lnTo>
                  <a:cubicBezTo>
                    <a:pt x="5797" y="12299"/>
                    <a:pt x="5896" y="12305"/>
                    <a:pt x="5996" y="12305"/>
                  </a:cubicBezTo>
                  <a:cubicBezTo>
                    <a:pt x="6630" y="12305"/>
                    <a:pt x="7333" y="12063"/>
                    <a:pt x="7935" y="11617"/>
                  </a:cubicBezTo>
                  <a:cubicBezTo>
                    <a:pt x="8009" y="11564"/>
                    <a:pt x="8081" y="11506"/>
                    <a:pt x="8152" y="11447"/>
                  </a:cubicBezTo>
                  <a:cubicBezTo>
                    <a:pt x="8238" y="11373"/>
                    <a:pt x="8248" y="11245"/>
                    <a:pt x="8176" y="11157"/>
                  </a:cubicBezTo>
                  <a:cubicBezTo>
                    <a:pt x="8135" y="11109"/>
                    <a:pt x="8077" y="11084"/>
                    <a:pt x="8018" y="11084"/>
                  </a:cubicBezTo>
                  <a:cubicBezTo>
                    <a:pt x="7971" y="11084"/>
                    <a:pt x="7923" y="11101"/>
                    <a:pt x="7884" y="11134"/>
                  </a:cubicBezTo>
                  <a:cubicBezTo>
                    <a:pt x="7824" y="11187"/>
                    <a:pt x="7757" y="11237"/>
                    <a:pt x="7692" y="11286"/>
                  </a:cubicBezTo>
                  <a:cubicBezTo>
                    <a:pt x="7159" y="11678"/>
                    <a:pt x="6547" y="11893"/>
                    <a:pt x="6003" y="11893"/>
                  </a:cubicBezTo>
                  <a:cubicBezTo>
                    <a:pt x="5901" y="11893"/>
                    <a:pt x="5802" y="11886"/>
                    <a:pt x="5706" y="11870"/>
                  </a:cubicBezTo>
                  <a:lnTo>
                    <a:pt x="5706" y="11434"/>
                  </a:lnTo>
                  <a:lnTo>
                    <a:pt x="7661" y="9996"/>
                  </a:lnTo>
                  <a:cubicBezTo>
                    <a:pt x="7754" y="9930"/>
                    <a:pt x="7772" y="9799"/>
                    <a:pt x="7705" y="9708"/>
                  </a:cubicBezTo>
                  <a:cubicBezTo>
                    <a:pt x="7666" y="9652"/>
                    <a:pt x="7604" y="9623"/>
                    <a:pt x="7541" y="9623"/>
                  </a:cubicBezTo>
                  <a:cubicBezTo>
                    <a:pt x="7498" y="9623"/>
                    <a:pt x="7455" y="9637"/>
                    <a:pt x="7417" y="9663"/>
                  </a:cubicBezTo>
                  <a:lnTo>
                    <a:pt x="5706" y="10922"/>
                  </a:lnTo>
                  <a:lnTo>
                    <a:pt x="5706" y="9687"/>
                  </a:lnTo>
                  <a:cubicBezTo>
                    <a:pt x="5851" y="9527"/>
                    <a:pt x="6016" y="9379"/>
                    <a:pt x="6195" y="9249"/>
                  </a:cubicBezTo>
                  <a:cubicBezTo>
                    <a:pt x="6728" y="8856"/>
                    <a:pt x="7347" y="8641"/>
                    <a:pt x="7891" y="8641"/>
                  </a:cubicBezTo>
                  <a:cubicBezTo>
                    <a:pt x="8080" y="8641"/>
                    <a:pt x="8259" y="8666"/>
                    <a:pt x="8423" y="8720"/>
                  </a:cubicBezTo>
                  <a:cubicBezTo>
                    <a:pt x="8562" y="8764"/>
                    <a:pt x="8683" y="8829"/>
                    <a:pt x="8791" y="8909"/>
                  </a:cubicBezTo>
                  <a:cubicBezTo>
                    <a:pt x="8837" y="9035"/>
                    <a:pt x="8861" y="9171"/>
                    <a:pt x="8864" y="9316"/>
                  </a:cubicBezTo>
                  <a:cubicBezTo>
                    <a:pt x="8867" y="9674"/>
                    <a:pt x="8735" y="10079"/>
                    <a:pt x="8489" y="10456"/>
                  </a:cubicBezTo>
                  <a:cubicBezTo>
                    <a:pt x="8427" y="10552"/>
                    <a:pt x="8454" y="10680"/>
                    <a:pt x="8549" y="10740"/>
                  </a:cubicBezTo>
                  <a:cubicBezTo>
                    <a:pt x="8583" y="10763"/>
                    <a:pt x="8622" y="10774"/>
                    <a:pt x="8661" y="10774"/>
                  </a:cubicBezTo>
                  <a:cubicBezTo>
                    <a:pt x="8728" y="10774"/>
                    <a:pt x="8794" y="10741"/>
                    <a:pt x="8834" y="10681"/>
                  </a:cubicBezTo>
                  <a:cubicBezTo>
                    <a:pt x="9127" y="10230"/>
                    <a:pt x="9279" y="9757"/>
                    <a:pt x="9273" y="9311"/>
                  </a:cubicBezTo>
                  <a:cubicBezTo>
                    <a:pt x="9270" y="9095"/>
                    <a:pt x="9229" y="8891"/>
                    <a:pt x="9153" y="8705"/>
                  </a:cubicBezTo>
                  <a:cubicBezTo>
                    <a:pt x="9139" y="8678"/>
                    <a:pt x="9118" y="8650"/>
                    <a:pt x="9093" y="8629"/>
                  </a:cubicBezTo>
                  <a:cubicBezTo>
                    <a:pt x="8938" y="8501"/>
                    <a:pt x="8754" y="8400"/>
                    <a:pt x="8549" y="8334"/>
                  </a:cubicBezTo>
                  <a:cubicBezTo>
                    <a:pt x="8341" y="8266"/>
                    <a:pt x="8117" y="8233"/>
                    <a:pt x="7884" y="8233"/>
                  </a:cubicBezTo>
                  <a:cubicBezTo>
                    <a:pt x="7254" y="8233"/>
                    <a:pt x="6559" y="8474"/>
                    <a:pt x="5950" y="8922"/>
                  </a:cubicBezTo>
                  <a:cubicBezTo>
                    <a:pt x="5864" y="8984"/>
                    <a:pt x="5781" y="9050"/>
                    <a:pt x="5704" y="9119"/>
                  </a:cubicBezTo>
                  <a:lnTo>
                    <a:pt x="5704" y="8164"/>
                  </a:lnTo>
                  <a:cubicBezTo>
                    <a:pt x="5772" y="8169"/>
                    <a:pt x="5839" y="8171"/>
                    <a:pt x="5907" y="8171"/>
                  </a:cubicBezTo>
                  <a:cubicBezTo>
                    <a:pt x="6145" y="8171"/>
                    <a:pt x="6386" y="8141"/>
                    <a:pt x="6626" y="8082"/>
                  </a:cubicBezTo>
                  <a:cubicBezTo>
                    <a:pt x="7129" y="7958"/>
                    <a:pt x="8364" y="7505"/>
                    <a:pt x="8948" y="5991"/>
                  </a:cubicBezTo>
                  <a:cubicBezTo>
                    <a:pt x="9361" y="4952"/>
                    <a:pt x="9579" y="3713"/>
                    <a:pt x="9550" y="2595"/>
                  </a:cubicBezTo>
                  <a:lnTo>
                    <a:pt x="9550" y="2592"/>
                  </a:lnTo>
                  <a:cubicBezTo>
                    <a:pt x="9523" y="1950"/>
                    <a:pt x="9420" y="1479"/>
                    <a:pt x="9227" y="1117"/>
                  </a:cubicBezTo>
                  <a:cubicBezTo>
                    <a:pt x="9143" y="959"/>
                    <a:pt x="9037" y="818"/>
                    <a:pt x="8915" y="700"/>
                  </a:cubicBezTo>
                  <a:cubicBezTo>
                    <a:pt x="8892" y="675"/>
                    <a:pt x="8862" y="658"/>
                    <a:pt x="8828" y="649"/>
                  </a:cubicBezTo>
                  <a:cubicBezTo>
                    <a:pt x="8684" y="609"/>
                    <a:pt x="8531" y="588"/>
                    <a:pt x="8372" y="588"/>
                  </a:cubicBezTo>
                  <a:cubicBezTo>
                    <a:pt x="8352" y="588"/>
                    <a:pt x="8332" y="588"/>
                    <a:pt x="8312" y="589"/>
                  </a:cubicBezTo>
                  <a:cubicBezTo>
                    <a:pt x="7902" y="604"/>
                    <a:pt x="7445" y="747"/>
                    <a:pt x="6876" y="1047"/>
                  </a:cubicBezTo>
                  <a:lnTo>
                    <a:pt x="6874" y="1049"/>
                  </a:lnTo>
                  <a:cubicBezTo>
                    <a:pt x="6751" y="1115"/>
                    <a:pt x="6629" y="1188"/>
                    <a:pt x="6507" y="1262"/>
                  </a:cubicBezTo>
                  <a:cubicBezTo>
                    <a:pt x="6118" y="746"/>
                    <a:pt x="5751" y="410"/>
                    <a:pt x="5358" y="200"/>
                  </a:cubicBezTo>
                  <a:cubicBezTo>
                    <a:pt x="5183" y="110"/>
                    <a:pt x="5003" y="43"/>
                    <a:pt x="4820" y="5"/>
                  </a:cubicBezTo>
                  <a:cubicBezTo>
                    <a:pt x="4806" y="2"/>
                    <a:pt x="4791" y="0"/>
                    <a:pt x="47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713;p74"/>
            <p:cNvSpPr/>
            <p:nvPr/>
          </p:nvSpPr>
          <p:spPr>
            <a:xfrm>
              <a:off x="6877602" y="3564074"/>
              <a:ext cx="12398" cy="20150"/>
            </a:xfrm>
            <a:custGeom>
              <a:avLst/>
              <a:gdLst/>
              <a:ahLst/>
              <a:cxnLst/>
              <a:rect l="l" t="t" r="r" b="b"/>
              <a:pathLst>
                <a:path w="411" h="668" extrusionOk="0">
                  <a:moveTo>
                    <a:pt x="205" y="0"/>
                  </a:moveTo>
                  <a:cubicBezTo>
                    <a:pt x="93" y="0"/>
                    <a:pt x="1" y="92"/>
                    <a:pt x="1" y="204"/>
                  </a:cubicBezTo>
                  <a:lnTo>
                    <a:pt x="1" y="462"/>
                  </a:lnTo>
                  <a:cubicBezTo>
                    <a:pt x="1" y="574"/>
                    <a:pt x="93" y="667"/>
                    <a:pt x="205" y="667"/>
                  </a:cubicBezTo>
                  <a:cubicBezTo>
                    <a:pt x="320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714;p74"/>
            <p:cNvSpPr/>
            <p:nvPr/>
          </p:nvSpPr>
          <p:spPr>
            <a:xfrm>
              <a:off x="6958291" y="3564074"/>
              <a:ext cx="12428" cy="20150"/>
            </a:xfrm>
            <a:custGeom>
              <a:avLst/>
              <a:gdLst/>
              <a:ahLst/>
              <a:cxnLst/>
              <a:rect l="l" t="t" r="r" b="b"/>
              <a:pathLst>
                <a:path w="412" h="668" extrusionOk="0">
                  <a:moveTo>
                    <a:pt x="206" y="0"/>
                  </a:moveTo>
                  <a:cubicBezTo>
                    <a:pt x="92" y="0"/>
                    <a:pt x="0" y="92"/>
                    <a:pt x="0" y="204"/>
                  </a:cubicBezTo>
                  <a:lnTo>
                    <a:pt x="0" y="462"/>
                  </a:lnTo>
                  <a:cubicBezTo>
                    <a:pt x="0" y="577"/>
                    <a:pt x="93" y="667"/>
                    <a:pt x="206" y="667"/>
                  </a:cubicBezTo>
                  <a:cubicBezTo>
                    <a:pt x="318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18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2715;p74"/>
            <p:cNvSpPr/>
            <p:nvPr/>
          </p:nvSpPr>
          <p:spPr>
            <a:xfrm>
              <a:off x="6906529" y="3571555"/>
              <a:ext cx="35172" cy="17315"/>
            </a:xfrm>
            <a:custGeom>
              <a:avLst/>
              <a:gdLst/>
              <a:ahLst/>
              <a:cxnLst/>
              <a:rect l="l" t="t" r="r" b="b"/>
              <a:pathLst>
                <a:path w="1166" h="574" extrusionOk="0">
                  <a:moveTo>
                    <a:pt x="936" y="0"/>
                  </a:moveTo>
                  <a:cubicBezTo>
                    <a:pt x="878" y="0"/>
                    <a:pt x="822" y="24"/>
                    <a:pt x="781" y="72"/>
                  </a:cubicBezTo>
                  <a:cubicBezTo>
                    <a:pt x="731" y="129"/>
                    <a:pt x="659" y="162"/>
                    <a:pt x="583" y="162"/>
                  </a:cubicBezTo>
                  <a:cubicBezTo>
                    <a:pt x="508" y="162"/>
                    <a:pt x="435" y="129"/>
                    <a:pt x="385" y="72"/>
                  </a:cubicBezTo>
                  <a:cubicBezTo>
                    <a:pt x="345" y="25"/>
                    <a:pt x="287" y="1"/>
                    <a:pt x="229" y="1"/>
                  </a:cubicBezTo>
                  <a:cubicBezTo>
                    <a:pt x="181" y="1"/>
                    <a:pt x="133" y="17"/>
                    <a:pt x="95" y="51"/>
                  </a:cubicBezTo>
                  <a:cubicBezTo>
                    <a:pt x="9" y="125"/>
                    <a:pt x="0" y="257"/>
                    <a:pt x="74" y="341"/>
                  </a:cubicBezTo>
                  <a:cubicBezTo>
                    <a:pt x="202" y="487"/>
                    <a:pt x="386" y="573"/>
                    <a:pt x="583" y="573"/>
                  </a:cubicBezTo>
                  <a:cubicBezTo>
                    <a:pt x="780" y="573"/>
                    <a:pt x="965" y="489"/>
                    <a:pt x="1092" y="341"/>
                  </a:cubicBezTo>
                  <a:cubicBezTo>
                    <a:pt x="1166" y="257"/>
                    <a:pt x="1159" y="125"/>
                    <a:pt x="1071" y="51"/>
                  </a:cubicBezTo>
                  <a:cubicBezTo>
                    <a:pt x="1032" y="17"/>
                    <a:pt x="984" y="0"/>
                    <a:pt x="93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16322;p92"/>
          <p:cNvGrpSpPr/>
          <p:nvPr/>
        </p:nvGrpSpPr>
        <p:grpSpPr>
          <a:xfrm>
            <a:off x="5645275" y="3828589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389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16322;p92"/>
          <p:cNvGrpSpPr/>
          <p:nvPr/>
        </p:nvGrpSpPr>
        <p:grpSpPr>
          <a:xfrm>
            <a:off x="2571837" y="2420370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413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16322;p92"/>
          <p:cNvGrpSpPr/>
          <p:nvPr/>
        </p:nvGrpSpPr>
        <p:grpSpPr>
          <a:xfrm>
            <a:off x="8679873" y="1966641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437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16322;p92"/>
          <p:cNvGrpSpPr/>
          <p:nvPr/>
        </p:nvGrpSpPr>
        <p:grpSpPr>
          <a:xfrm>
            <a:off x="9051607" y="3676648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461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16802;p92"/>
          <p:cNvGrpSpPr/>
          <p:nvPr/>
        </p:nvGrpSpPr>
        <p:grpSpPr>
          <a:xfrm>
            <a:off x="8613752" y="2759936"/>
            <a:ext cx="570651" cy="65342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485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16802;p92"/>
          <p:cNvGrpSpPr/>
          <p:nvPr/>
        </p:nvGrpSpPr>
        <p:grpSpPr>
          <a:xfrm>
            <a:off x="10037346" y="1782356"/>
            <a:ext cx="570651" cy="65342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500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16839;p92"/>
          <p:cNvGrpSpPr/>
          <p:nvPr/>
        </p:nvGrpSpPr>
        <p:grpSpPr>
          <a:xfrm>
            <a:off x="6849399" y="2594767"/>
            <a:ext cx="639233" cy="735020"/>
            <a:chOff x="4413174" y="3348241"/>
            <a:chExt cx="336726" cy="360972"/>
          </a:xfrm>
          <a:solidFill>
            <a:srgbClr val="FF0000"/>
          </a:solidFill>
        </p:grpSpPr>
        <p:sp>
          <p:nvSpPr>
            <p:cNvPr id="515" name="Google Shape;16840;p92"/>
            <p:cNvSpPr/>
            <p:nvPr/>
          </p:nvSpPr>
          <p:spPr>
            <a:xfrm>
              <a:off x="4466255" y="3534245"/>
              <a:ext cx="233789" cy="169542"/>
            </a:xfrm>
            <a:custGeom>
              <a:avLst/>
              <a:gdLst/>
              <a:ahLst/>
              <a:cxnLst/>
              <a:rect l="l" t="t" r="r" b="b"/>
              <a:pathLst>
                <a:path w="8919" h="6468" extrusionOk="0">
                  <a:moveTo>
                    <a:pt x="1" y="1"/>
                  </a:moveTo>
                  <a:lnTo>
                    <a:pt x="4175" y="3450"/>
                  </a:lnTo>
                  <a:lnTo>
                    <a:pt x="3746" y="6468"/>
                  </a:lnTo>
                  <a:lnTo>
                    <a:pt x="5040" y="6468"/>
                  </a:lnTo>
                  <a:lnTo>
                    <a:pt x="4607" y="3450"/>
                  </a:lnTo>
                  <a:lnTo>
                    <a:pt x="8919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16841;p92"/>
            <p:cNvSpPr/>
            <p:nvPr/>
          </p:nvSpPr>
          <p:spPr>
            <a:xfrm>
              <a:off x="4570869" y="3630287"/>
              <a:ext cx="21049" cy="28336"/>
            </a:xfrm>
            <a:custGeom>
              <a:avLst/>
              <a:gdLst/>
              <a:ahLst/>
              <a:cxnLst/>
              <a:rect l="l" t="t" r="r" b="b"/>
              <a:pathLst>
                <a:path w="803" h="1081" extrusionOk="0">
                  <a:moveTo>
                    <a:pt x="156" y="1"/>
                  </a:moveTo>
                  <a:lnTo>
                    <a:pt x="1" y="1080"/>
                  </a:lnTo>
                  <a:lnTo>
                    <a:pt x="803" y="1080"/>
                  </a:lnTo>
                  <a:lnTo>
                    <a:pt x="648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16842;p92"/>
            <p:cNvSpPr/>
            <p:nvPr/>
          </p:nvSpPr>
          <p:spPr>
            <a:xfrm>
              <a:off x="4581380" y="3595818"/>
              <a:ext cx="137642" cy="40184"/>
            </a:xfrm>
            <a:custGeom>
              <a:avLst/>
              <a:gdLst/>
              <a:ahLst/>
              <a:cxnLst/>
              <a:rect l="l" t="t" r="r" b="b"/>
              <a:pathLst>
                <a:path w="5251" h="1533" extrusionOk="0">
                  <a:moveTo>
                    <a:pt x="3902" y="0"/>
                  </a:moveTo>
                  <a:cubicBezTo>
                    <a:pt x="3679" y="0"/>
                    <a:pt x="3456" y="9"/>
                    <a:pt x="3232" y="25"/>
                  </a:cubicBezTo>
                  <a:lnTo>
                    <a:pt x="1" y="1105"/>
                  </a:lnTo>
                  <a:lnTo>
                    <a:pt x="1" y="1323"/>
                  </a:lnTo>
                  <a:cubicBezTo>
                    <a:pt x="603" y="1471"/>
                    <a:pt x="1159" y="1532"/>
                    <a:pt x="1665" y="1532"/>
                  </a:cubicBezTo>
                  <a:cubicBezTo>
                    <a:pt x="3480" y="1532"/>
                    <a:pt x="4664" y="745"/>
                    <a:pt x="5145" y="349"/>
                  </a:cubicBezTo>
                  <a:cubicBezTo>
                    <a:pt x="5251" y="261"/>
                    <a:pt x="5198" y="89"/>
                    <a:pt x="5065" y="75"/>
                  </a:cubicBezTo>
                  <a:cubicBezTo>
                    <a:pt x="4678" y="25"/>
                    <a:pt x="4290" y="0"/>
                    <a:pt x="3902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16843;p92"/>
            <p:cNvSpPr/>
            <p:nvPr/>
          </p:nvSpPr>
          <p:spPr>
            <a:xfrm>
              <a:off x="4581301" y="3536080"/>
              <a:ext cx="155152" cy="88624"/>
            </a:xfrm>
            <a:custGeom>
              <a:avLst/>
              <a:gdLst/>
              <a:ahLst/>
              <a:cxnLst/>
              <a:rect l="l" t="t" r="r" b="b"/>
              <a:pathLst>
                <a:path w="5919" h="3381" extrusionOk="0">
                  <a:moveTo>
                    <a:pt x="5736" y="0"/>
                  </a:moveTo>
                  <a:cubicBezTo>
                    <a:pt x="5725" y="0"/>
                    <a:pt x="5713" y="2"/>
                    <a:pt x="5700" y="5"/>
                  </a:cubicBezTo>
                  <a:cubicBezTo>
                    <a:pt x="1635" y="929"/>
                    <a:pt x="0" y="3380"/>
                    <a:pt x="0" y="3380"/>
                  </a:cubicBezTo>
                  <a:cubicBezTo>
                    <a:pt x="3629" y="2864"/>
                    <a:pt x="5317" y="965"/>
                    <a:pt x="5848" y="226"/>
                  </a:cubicBezTo>
                  <a:cubicBezTo>
                    <a:pt x="5918" y="131"/>
                    <a:pt x="5847" y="0"/>
                    <a:pt x="573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16844;p92"/>
            <p:cNvSpPr/>
            <p:nvPr/>
          </p:nvSpPr>
          <p:spPr>
            <a:xfrm>
              <a:off x="4443764" y="3595818"/>
              <a:ext cx="137563" cy="40184"/>
            </a:xfrm>
            <a:custGeom>
              <a:avLst/>
              <a:gdLst/>
              <a:ahLst/>
              <a:cxnLst/>
              <a:rect l="l" t="t" r="r" b="b"/>
              <a:pathLst>
                <a:path w="5248" h="1533" extrusionOk="0">
                  <a:moveTo>
                    <a:pt x="1346" y="0"/>
                  </a:moveTo>
                  <a:cubicBezTo>
                    <a:pt x="958" y="0"/>
                    <a:pt x="571" y="25"/>
                    <a:pt x="187" y="75"/>
                  </a:cubicBezTo>
                  <a:cubicBezTo>
                    <a:pt x="50" y="89"/>
                    <a:pt x="1" y="261"/>
                    <a:pt x="106" y="349"/>
                  </a:cubicBezTo>
                  <a:cubicBezTo>
                    <a:pt x="587" y="745"/>
                    <a:pt x="1772" y="1532"/>
                    <a:pt x="3585" y="1532"/>
                  </a:cubicBezTo>
                  <a:cubicBezTo>
                    <a:pt x="4091" y="1532"/>
                    <a:pt x="4645" y="1471"/>
                    <a:pt x="5247" y="1323"/>
                  </a:cubicBezTo>
                  <a:lnTo>
                    <a:pt x="5247" y="1105"/>
                  </a:lnTo>
                  <a:lnTo>
                    <a:pt x="2016" y="25"/>
                  </a:lnTo>
                  <a:cubicBezTo>
                    <a:pt x="1793" y="9"/>
                    <a:pt x="1569" y="0"/>
                    <a:pt x="134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16845;p92"/>
            <p:cNvSpPr/>
            <p:nvPr/>
          </p:nvSpPr>
          <p:spPr>
            <a:xfrm>
              <a:off x="4427906" y="3432278"/>
              <a:ext cx="43093" cy="42464"/>
            </a:xfrm>
            <a:custGeom>
              <a:avLst/>
              <a:gdLst/>
              <a:ahLst/>
              <a:cxnLst/>
              <a:rect l="l" t="t" r="r" b="b"/>
              <a:pathLst>
                <a:path w="1644" h="1620" extrusionOk="0">
                  <a:moveTo>
                    <a:pt x="196" y="1"/>
                  </a:moveTo>
                  <a:cubicBezTo>
                    <a:pt x="87" y="1"/>
                    <a:pt x="1" y="100"/>
                    <a:pt x="29" y="213"/>
                  </a:cubicBezTo>
                  <a:lnTo>
                    <a:pt x="310" y="1429"/>
                  </a:lnTo>
                  <a:lnTo>
                    <a:pt x="1643" y="1619"/>
                  </a:lnTo>
                  <a:lnTo>
                    <a:pt x="1643" y="1619"/>
                  </a:lnTo>
                  <a:lnTo>
                    <a:pt x="1453" y="286"/>
                  </a:lnTo>
                  <a:lnTo>
                    <a:pt x="237" y="5"/>
                  </a:lnTo>
                  <a:cubicBezTo>
                    <a:pt x="223" y="2"/>
                    <a:pt x="209" y="1"/>
                    <a:pt x="19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16846;p92"/>
            <p:cNvSpPr/>
            <p:nvPr/>
          </p:nvSpPr>
          <p:spPr>
            <a:xfrm>
              <a:off x="4458994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176" y="1"/>
                  </a:moveTo>
                  <a:cubicBezTo>
                    <a:pt x="82" y="1"/>
                    <a:pt x="1" y="78"/>
                    <a:pt x="4" y="180"/>
                  </a:cubicBezTo>
                  <a:cubicBezTo>
                    <a:pt x="14" y="732"/>
                    <a:pt x="81" y="2079"/>
                    <a:pt x="433" y="2972"/>
                  </a:cubicBezTo>
                  <a:cubicBezTo>
                    <a:pt x="689" y="3623"/>
                    <a:pt x="1076" y="4140"/>
                    <a:pt x="1684" y="4217"/>
                  </a:cubicBezTo>
                  <a:cubicBezTo>
                    <a:pt x="1732" y="4223"/>
                    <a:pt x="1780" y="4226"/>
                    <a:pt x="1827" y="4226"/>
                  </a:cubicBezTo>
                  <a:cubicBezTo>
                    <a:pt x="2405" y="4226"/>
                    <a:pt x="2911" y="3798"/>
                    <a:pt x="3080" y="3229"/>
                  </a:cubicBezTo>
                  <a:cubicBezTo>
                    <a:pt x="3284" y="2543"/>
                    <a:pt x="3094" y="1805"/>
                    <a:pt x="2592" y="1302"/>
                  </a:cubicBezTo>
                  <a:cubicBezTo>
                    <a:pt x="1997" y="708"/>
                    <a:pt x="753" y="205"/>
                    <a:pt x="236" y="11"/>
                  </a:cubicBezTo>
                  <a:cubicBezTo>
                    <a:pt x="216" y="4"/>
                    <a:pt x="195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16847;p92"/>
            <p:cNvSpPr/>
            <p:nvPr/>
          </p:nvSpPr>
          <p:spPr>
            <a:xfrm>
              <a:off x="4420016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205" y="0"/>
                  </a:moveTo>
                  <a:cubicBezTo>
                    <a:pt x="85" y="0"/>
                    <a:pt x="0" y="122"/>
                    <a:pt x="45" y="233"/>
                  </a:cubicBezTo>
                  <a:cubicBezTo>
                    <a:pt x="235" y="753"/>
                    <a:pt x="738" y="1994"/>
                    <a:pt x="1332" y="2589"/>
                  </a:cubicBezTo>
                  <a:cubicBezTo>
                    <a:pt x="1701" y="2959"/>
                    <a:pt x="2197" y="3159"/>
                    <a:pt x="2704" y="3159"/>
                  </a:cubicBezTo>
                  <a:cubicBezTo>
                    <a:pt x="2890" y="3159"/>
                    <a:pt x="3077" y="3132"/>
                    <a:pt x="3259" y="3077"/>
                  </a:cubicBezTo>
                  <a:cubicBezTo>
                    <a:pt x="3875" y="2895"/>
                    <a:pt x="4328" y="2318"/>
                    <a:pt x="4247" y="1681"/>
                  </a:cubicBezTo>
                  <a:cubicBezTo>
                    <a:pt x="4174" y="1073"/>
                    <a:pt x="3653" y="686"/>
                    <a:pt x="3006" y="430"/>
                  </a:cubicBezTo>
                  <a:cubicBezTo>
                    <a:pt x="2109" y="78"/>
                    <a:pt x="763" y="11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16848;p92"/>
            <p:cNvSpPr/>
            <p:nvPr/>
          </p:nvSpPr>
          <p:spPr>
            <a:xfrm>
              <a:off x="4691813" y="3432278"/>
              <a:ext cx="42989" cy="42464"/>
            </a:xfrm>
            <a:custGeom>
              <a:avLst/>
              <a:gdLst/>
              <a:ahLst/>
              <a:cxnLst/>
              <a:rect l="l" t="t" r="r" b="b"/>
              <a:pathLst>
                <a:path w="1640" h="1620" extrusionOk="0">
                  <a:moveTo>
                    <a:pt x="1446" y="1"/>
                  </a:moveTo>
                  <a:cubicBezTo>
                    <a:pt x="1433" y="1"/>
                    <a:pt x="1420" y="2"/>
                    <a:pt x="1407" y="5"/>
                  </a:cubicBezTo>
                  <a:lnTo>
                    <a:pt x="190" y="286"/>
                  </a:lnTo>
                  <a:lnTo>
                    <a:pt x="1" y="1619"/>
                  </a:lnTo>
                  <a:lnTo>
                    <a:pt x="1" y="1619"/>
                  </a:lnTo>
                  <a:lnTo>
                    <a:pt x="1333" y="1429"/>
                  </a:lnTo>
                  <a:lnTo>
                    <a:pt x="1615" y="213"/>
                  </a:lnTo>
                  <a:cubicBezTo>
                    <a:pt x="1640" y="100"/>
                    <a:pt x="1553" y="1"/>
                    <a:pt x="144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16849;p92"/>
            <p:cNvSpPr/>
            <p:nvPr/>
          </p:nvSpPr>
          <p:spPr>
            <a:xfrm>
              <a:off x="4617710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3108" y="1"/>
                  </a:moveTo>
                  <a:cubicBezTo>
                    <a:pt x="3088" y="1"/>
                    <a:pt x="3069" y="4"/>
                    <a:pt x="3049" y="11"/>
                  </a:cubicBezTo>
                  <a:cubicBezTo>
                    <a:pt x="2529" y="205"/>
                    <a:pt x="1287" y="708"/>
                    <a:pt x="690" y="1302"/>
                  </a:cubicBezTo>
                  <a:cubicBezTo>
                    <a:pt x="187" y="1805"/>
                    <a:pt x="0" y="2543"/>
                    <a:pt x="204" y="3229"/>
                  </a:cubicBezTo>
                  <a:cubicBezTo>
                    <a:pt x="373" y="3798"/>
                    <a:pt x="879" y="4226"/>
                    <a:pt x="1458" y="4226"/>
                  </a:cubicBezTo>
                  <a:cubicBezTo>
                    <a:pt x="1505" y="4226"/>
                    <a:pt x="1552" y="4223"/>
                    <a:pt x="1600" y="4217"/>
                  </a:cubicBezTo>
                  <a:cubicBezTo>
                    <a:pt x="2209" y="4140"/>
                    <a:pt x="2595" y="3623"/>
                    <a:pt x="2849" y="2972"/>
                  </a:cubicBezTo>
                  <a:cubicBezTo>
                    <a:pt x="3200" y="2079"/>
                    <a:pt x="3267" y="732"/>
                    <a:pt x="3281" y="180"/>
                  </a:cubicBezTo>
                  <a:cubicBezTo>
                    <a:pt x="3284" y="78"/>
                    <a:pt x="3200" y="1"/>
                    <a:pt x="3108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16850;p92"/>
            <p:cNvSpPr/>
            <p:nvPr/>
          </p:nvSpPr>
          <p:spPr>
            <a:xfrm>
              <a:off x="4629218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4124" y="0"/>
                  </a:moveTo>
                  <a:cubicBezTo>
                    <a:pt x="4122" y="0"/>
                    <a:pt x="4120" y="1"/>
                    <a:pt x="4119" y="1"/>
                  </a:cubicBezTo>
                  <a:cubicBezTo>
                    <a:pt x="3567" y="11"/>
                    <a:pt x="2220" y="78"/>
                    <a:pt x="1327" y="430"/>
                  </a:cubicBezTo>
                  <a:cubicBezTo>
                    <a:pt x="676" y="686"/>
                    <a:pt x="156" y="1073"/>
                    <a:pt x="82" y="1681"/>
                  </a:cubicBezTo>
                  <a:cubicBezTo>
                    <a:pt x="1" y="2318"/>
                    <a:pt x="455" y="2895"/>
                    <a:pt x="1070" y="3077"/>
                  </a:cubicBezTo>
                  <a:cubicBezTo>
                    <a:pt x="1253" y="3132"/>
                    <a:pt x="1439" y="3159"/>
                    <a:pt x="1625" y="3159"/>
                  </a:cubicBezTo>
                  <a:cubicBezTo>
                    <a:pt x="2132" y="3159"/>
                    <a:pt x="2629" y="2959"/>
                    <a:pt x="2997" y="2589"/>
                  </a:cubicBezTo>
                  <a:cubicBezTo>
                    <a:pt x="3591" y="1994"/>
                    <a:pt x="4094" y="753"/>
                    <a:pt x="4284" y="233"/>
                  </a:cubicBezTo>
                  <a:cubicBezTo>
                    <a:pt x="4329" y="122"/>
                    <a:pt x="4244" y="0"/>
                    <a:pt x="4124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16851;p92"/>
            <p:cNvSpPr/>
            <p:nvPr/>
          </p:nvSpPr>
          <p:spPr>
            <a:xfrm>
              <a:off x="4560200" y="3358909"/>
              <a:ext cx="42412" cy="58218"/>
            </a:xfrm>
            <a:custGeom>
              <a:avLst/>
              <a:gdLst/>
              <a:ahLst/>
              <a:cxnLst/>
              <a:rect l="l" t="t" r="r" b="b"/>
              <a:pathLst>
                <a:path w="1618" h="2221" extrusionOk="0">
                  <a:moveTo>
                    <a:pt x="807" y="1"/>
                  </a:moveTo>
                  <a:cubicBezTo>
                    <a:pt x="751" y="1"/>
                    <a:pt x="695" y="28"/>
                    <a:pt x="661" y="82"/>
                  </a:cubicBezTo>
                  <a:lnTo>
                    <a:pt x="0" y="1141"/>
                  </a:lnTo>
                  <a:lnTo>
                    <a:pt x="805" y="2220"/>
                  </a:lnTo>
                  <a:lnTo>
                    <a:pt x="1618" y="1141"/>
                  </a:lnTo>
                  <a:lnTo>
                    <a:pt x="953" y="82"/>
                  </a:lnTo>
                  <a:cubicBezTo>
                    <a:pt x="920" y="28"/>
                    <a:pt x="863" y="1"/>
                    <a:pt x="807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16852;p92"/>
            <p:cNvSpPr/>
            <p:nvPr/>
          </p:nvSpPr>
          <p:spPr>
            <a:xfrm>
              <a:off x="4551524" y="3375135"/>
              <a:ext cx="80682" cy="119634"/>
            </a:xfrm>
            <a:custGeom>
              <a:avLst/>
              <a:gdLst/>
              <a:ahLst/>
              <a:cxnLst/>
              <a:rect l="l" t="t" r="r" b="b"/>
              <a:pathLst>
                <a:path w="3078" h="4564" extrusionOk="0">
                  <a:moveTo>
                    <a:pt x="2165" y="1"/>
                  </a:moveTo>
                  <a:cubicBezTo>
                    <a:pt x="2120" y="1"/>
                    <a:pt x="2075" y="18"/>
                    <a:pt x="2040" y="54"/>
                  </a:cubicBezTo>
                  <a:cubicBezTo>
                    <a:pt x="1660" y="452"/>
                    <a:pt x="753" y="1454"/>
                    <a:pt x="370" y="2333"/>
                  </a:cubicBezTo>
                  <a:cubicBezTo>
                    <a:pt x="92" y="2973"/>
                    <a:pt x="1" y="3613"/>
                    <a:pt x="373" y="4095"/>
                  </a:cubicBezTo>
                  <a:cubicBezTo>
                    <a:pt x="616" y="4409"/>
                    <a:pt x="986" y="4563"/>
                    <a:pt x="1367" y="4563"/>
                  </a:cubicBezTo>
                  <a:cubicBezTo>
                    <a:pt x="1604" y="4563"/>
                    <a:pt x="1844" y="4504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7"/>
                    <a:pt x="2553" y="603"/>
                    <a:pt x="2321" y="100"/>
                  </a:cubicBezTo>
                  <a:cubicBezTo>
                    <a:pt x="2292" y="36"/>
                    <a:pt x="2229" y="1"/>
                    <a:pt x="2165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16853;p92"/>
            <p:cNvSpPr/>
            <p:nvPr/>
          </p:nvSpPr>
          <p:spPr>
            <a:xfrm>
              <a:off x="4530501" y="3375135"/>
              <a:ext cx="80787" cy="119634"/>
            </a:xfrm>
            <a:custGeom>
              <a:avLst/>
              <a:gdLst/>
              <a:ahLst/>
              <a:cxnLst/>
              <a:rect l="l" t="t" r="r" b="b"/>
              <a:pathLst>
                <a:path w="3082" h="4564" extrusionOk="0">
                  <a:moveTo>
                    <a:pt x="913" y="1"/>
                  </a:moveTo>
                  <a:cubicBezTo>
                    <a:pt x="849" y="1"/>
                    <a:pt x="786" y="36"/>
                    <a:pt x="757" y="100"/>
                  </a:cubicBezTo>
                  <a:cubicBezTo>
                    <a:pt x="525" y="603"/>
                    <a:pt x="1" y="1837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4"/>
                    <a:pt x="1476" y="4563"/>
                    <a:pt x="1712" y="4563"/>
                  </a:cubicBezTo>
                  <a:cubicBezTo>
                    <a:pt x="2092" y="4563"/>
                    <a:pt x="2462" y="4409"/>
                    <a:pt x="2705" y="4095"/>
                  </a:cubicBezTo>
                  <a:cubicBezTo>
                    <a:pt x="3081" y="3613"/>
                    <a:pt x="2986" y="2973"/>
                    <a:pt x="2708" y="2333"/>
                  </a:cubicBezTo>
                  <a:cubicBezTo>
                    <a:pt x="2325" y="1454"/>
                    <a:pt x="1421" y="452"/>
                    <a:pt x="1038" y="54"/>
                  </a:cubicBezTo>
                  <a:cubicBezTo>
                    <a:pt x="1003" y="18"/>
                    <a:pt x="958" y="1"/>
                    <a:pt x="91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16854;p92"/>
            <p:cNvSpPr/>
            <p:nvPr/>
          </p:nvSpPr>
          <p:spPr>
            <a:xfrm>
              <a:off x="4426281" y="3536080"/>
              <a:ext cx="155126" cy="88624"/>
            </a:xfrm>
            <a:custGeom>
              <a:avLst/>
              <a:gdLst/>
              <a:ahLst/>
              <a:cxnLst/>
              <a:rect l="l" t="t" r="r" b="b"/>
              <a:pathLst>
                <a:path w="5918" h="3381" extrusionOk="0">
                  <a:moveTo>
                    <a:pt x="183" y="0"/>
                  </a:moveTo>
                  <a:cubicBezTo>
                    <a:pt x="74" y="0"/>
                    <a:pt x="0" y="131"/>
                    <a:pt x="74" y="226"/>
                  </a:cubicBezTo>
                  <a:cubicBezTo>
                    <a:pt x="601" y="965"/>
                    <a:pt x="2292" y="2864"/>
                    <a:pt x="5918" y="3380"/>
                  </a:cubicBezTo>
                  <a:cubicBezTo>
                    <a:pt x="5918" y="3380"/>
                    <a:pt x="4283" y="929"/>
                    <a:pt x="218" y="5"/>
                  </a:cubicBezTo>
                  <a:cubicBezTo>
                    <a:pt x="206" y="2"/>
                    <a:pt x="194" y="0"/>
                    <a:pt x="18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16855;p92"/>
            <p:cNvSpPr/>
            <p:nvPr/>
          </p:nvSpPr>
          <p:spPr>
            <a:xfrm>
              <a:off x="4560200" y="3464834"/>
              <a:ext cx="42412" cy="58192"/>
            </a:xfrm>
            <a:custGeom>
              <a:avLst/>
              <a:gdLst/>
              <a:ahLst/>
              <a:cxnLst/>
              <a:rect l="l" t="t" r="r" b="b"/>
              <a:pathLst>
                <a:path w="1618" h="2220" extrusionOk="0">
                  <a:moveTo>
                    <a:pt x="807" y="0"/>
                  </a:moveTo>
                  <a:cubicBezTo>
                    <a:pt x="751" y="0"/>
                    <a:pt x="695" y="27"/>
                    <a:pt x="661" y="82"/>
                  </a:cubicBezTo>
                  <a:lnTo>
                    <a:pt x="0" y="1140"/>
                  </a:lnTo>
                  <a:lnTo>
                    <a:pt x="805" y="2220"/>
                  </a:lnTo>
                  <a:lnTo>
                    <a:pt x="1618" y="1140"/>
                  </a:lnTo>
                  <a:lnTo>
                    <a:pt x="953" y="82"/>
                  </a:lnTo>
                  <a:cubicBezTo>
                    <a:pt x="920" y="27"/>
                    <a:pt x="863" y="0"/>
                    <a:pt x="807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16856;p92"/>
            <p:cNvSpPr/>
            <p:nvPr/>
          </p:nvSpPr>
          <p:spPr>
            <a:xfrm>
              <a:off x="4551524" y="3481060"/>
              <a:ext cx="80682" cy="119608"/>
            </a:xfrm>
            <a:custGeom>
              <a:avLst/>
              <a:gdLst/>
              <a:ahLst/>
              <a:cxnLst/>
              <a:rect l="l" t="t" r="r" b="b"/>
              <a:pathLst>
                <a:path w="3078" h="4563" extrusionOk="0">
                  <a:moveTo>
                    <a:pt x="2165" y="0"/>
                  </a:moveTo>
                  <a:cubicBezTo>
                    <a:pt x="2120" y="0"/>
                    <a:pt x="2075" y="17"/>
                    <a:pt x="2040" y="54"/>
                  </a:cubicBezTo>
                  <a:cubicBezTo>
                    <a:pt x="1660" y="451"/>
                    <a:pt x="753" y="1453"/>
                    <a:pt x="370" y="2332"/>
                  </a:cubicBezTo>
                  <a:cubicBezTo>
                    <a:pt x="92" y="2972"/>
                    <a:pt x="1" y="3612"/>
                    <a:pt x="373" y="4094"/>
                  </a:cubicBezTo>
                  <a:cubicBezTo>
                    <a:pt x="616" y="4408"/>
                    <a:pt x="986" y="4562"/>
                    <a:pt x="1367" y="4562"/>
                  </a:cubicBezTo>
                  <a:cubicBezTo>
                    <a:pt x="1604" y="4562"/>
                    <a:pt x="1844" y="4503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6"/>
                    <a:pt x="2553" y="602"/>
                    <a:pt x="2321" y="99"/>
                  </a:cubicBezTo>
                  <a:cubicBezTo>
                    <a:pt x="2292" y="35"/>
                    <a:pt x="2229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16857;p92"/>
            <p:cNvSpPr/>
            <p:nvPr/>
          </p:nvSpPr>
          <p:spPr>
            <a:xfrm>
              <a:off x="4530501" y="3481060"/>
              <a:ext cx="80787" cy="119608"/>
            </a:xfrm>
            <a:custGeom>
              <a:avLst/>
              <a:gdLst/>
              <a:ahLst/>
              <a:cxnLst/>
              <a:rect l="l" t="t" r="r" b="b"/>
              <a:pathLst>
                <a:path w="3082" h="4563" extrusionOk="0">
                  <a:moveTo>
                    <a:pt x="913" y="0"/>
                  </a:moveTo>
                  <a:cubicBezTo>
                    <a:pt x="849" y="0"/>
                    <a:pt x="786" y="35"/>
                    <a:pt x="757" y="99"/>
                  </a:cubicBezTo>
                  <a:cubicBezTo>
                    <a:pt x="525" y="602"/>
                    <a:pt x="1" y="1836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3"/>
                    <a:pt x="1476" y="4562"/>
                    <a:pt x="1712" y="4562"/>
                  </a:cubicBezTo>
                  <a:cubicBezTo>
                    <a:pt x="2092" y="4562"/>
                    <a:pt x="2462" y="4408"/>
                    <a:pt x="2705" y="4094"/>
                  </a:cubicBezTo>
                  <a:cubicBezTo>
                    <a:pt x="3081" y="3612"/>
                    <a:pt x="2986" y="2972"/>
                    <a:pt x="2708" y="2332"/>
                  </a:cubicBezTo>
                  <a:cubicBezTo>
                    <a:pt x="2325" y="1453"/>
                    <a:pt x="1421" y="451"/>
                    <a:pt x="1038" y="54"/>
                  </a:cubicBezTo>
                  <a:cubicBezTo>
                    <a:pt x="1003" y="17"/>
                    <a:pt x="958" y="0"/>
                    <a:pt x="91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16858;p92"/>
            <p:cNvSpPr/>
            <p:nvPr/>
          </p:nvSpPr>
          <p:spPr>
            <a:xfrm>
              <a:off x="4413174" y="3348241"/>
              <a:ext cx="336726" cy="360972"/>
            </a:xfrm>
            <a:custGeom>
              <a:avLst/>
              <a:gdLst/>
              <a:ahLst/>
              <a:cxnLst/>
              <a:rect l="l" t="t" r="r" b="b"/>
              <a:pathLst>
                <a:path w="12846" h="13771" extrusionOk="0">
                  <a:moveTo>
                    <a:pt x="6418" y="581"/>
                  </a:moveTo>
                  <a:lnTo>
                    <a:pt x="6836" y="1245"/>
                  </a:lnTo>
                  <a:cubicBezTo>
                    <a:pt x="6706" y="1386"/>
                    <a:pt x="6566" y="1551"/>
                    <a:pt x="6418" y="1734"/>
                  </a:cubicBezTo>
                  <a:cubicBezTo>
                    <a:pt x="6274" y="1551"/>
                    <a:pt x="6133" y="1386"/>
                    <a:pt x="6003" y="1245"/>
                  </a:cubicBezTo>
                  <a:lnTo>
                    <a:pt x="6418" y="581"/>
                  </a:lnTo>
                  <a:close/>
                  <a:moveTo>
                    <a:pt x="799" y="3419"/>
                  </a:moveTo>
                  <a:lnTo>
                    <a:pt x="1562" y="3594"/>
                  </a:lnTo>
                  <a:cubicBezTo>
                    <a:pt x="1572" y="3784"/>
                    <a:pt x="1590" y="4002"/>
                    <a:pt x="1614" y="4234"/>
                  </a:cubicBezTo>
                  <a:cubicBezTo>
                    <a:pt x="1382" y="4210"/>
                    <a:pt x="1168" y="4192"/>
                    <a:pt x="974" y="4182"/>
                  </a:cubicBezTo>
                  <a:lnTo>
                    <a:pt x="799" y="3419"/>
                  </a:lnTo>
                  <a:close/>
                  <a:moveTo>
                    <a:pt x="12037" y="3419"/>
                  </a:moveTo>
                  <a:lnTo>
                    <a:pt x="11861" y="4182"/>
                  </a:lnTo>
                  <a:cubicBezTo>
                    <a:pt x="11671" y="4192"/>
                    <a:pt x="11453" y="4210"/>
                    <a:pt x="11225" y="4234"/>
                  </a:cubicBezTo>
                  <a:cubicBezTo>
                    <a:pt x="11249" y="4002"/>
                    <a:pt x="11264" y="3784"/>
                    <a:pt x="11274" y="3594"/>
                  </a:cubicBezTo>
                  <a:lnTo>
                    <a:pt x="12037" y="3419"/>
                  </a:lnTo>
                  <a:close/>
                  <a:moveTo>
                    <a:pt x="5398" y="1189"/>
                  </a:moveTo>
                  <a:lnTo>
                    <a:pt x="5402" y="1193"/>
                  </a:lnTo>
                  <a:cubicBezTo>
                    <a:pt x="5767" y="1565"/>
                    <a:pt x="6105" y="1966"/>
                    <a:pt x="6414" y="2388"/>
                  </a:cubicBezTo>
                  <a:cubicBezTo>
                    <a:pt x="6458" y="2444"/>
                    <a:pt x="6513" y="2467"/>
                    <a:pt x="6567" y="2467"/>
                  </a:cubicBezTo>
                  <a:cubicBezTo>
                    <a:pt x="6709" y="2467"/>
                    <a:pt x="6843" y="2308"/>
                    <a:pt x="6741" y="2153"/>
                  </a:cubicBezTo>
                  <a:cubicBezTo>
                    <a:pt x="6717" y="2121"/>
                    <a:pt x="6696" y="2093"/>
                    <a:pt x="6675" y="2065"/>
                  </a:cubicBezTo>
                  <a:cubicBezTo>
                    <a:pt x="6914" y="1762"/>
                    <a:pt x="7170" y="1470"/>
                    <a:pt x="7438" y="1193"/>
                  </a:cubicBezTo>
                  <a:cubicBezTo>
                    <a:pt x="7670" y="1703"/>
                    <a:pt x="8158" y="2870"/>
                    <a:pt x="8158" y="3651"/>
                  </a:cubicBezTo>
                  <a:cubicBezTo>
                    <a:pt x="8158" y="4097"/>
                    <a:pt x="7986" y="4530"/>
                    <a:pt x="7677" y="4853"/>
                  </a:cubicBezTo>
                  <a:cubicBezTo>
                    <a:pt x="7652" y="4808"/>
                    <a:pt x="7617" y="4776"/>
                    <a:pt x="7571" y="4758"/>
                  </a:cubicBezTo>
                  <a:cubicBezTo>
                    <a:pt x="7628" y="4572"/>
                    <a:pt x="7649" y="4375"/>
                    <a:pt x="7635" y="4182"/>
                  </a:cubicBezTo>
                  <a:cubicBezTo>
                    <a:pt x="7610" y="3805"/>
                    <a:pt x="7469" y="3376"/>
                    <a:pt x="7216" y="2909"/>
                  </a:cubicBezTo>
                  <a:cubicBezTo>
                    <a:pt x="7174" y="2835"/>
                    <a:pt x="7110" y="2805"/>
                    <a:pt x="7047" y="2805"/>
                  </a:cubicBezTo>
                  <a:cubicBezTo>
                    <a:pt x="6912" y="2805"/>
                    <a:pt x="6780" y="2941"/>
                    <a:pt x="6861" y="3099"/>
                  </a:cubicBezTo>
                  <a:cubicBezTo>
                    <a:pt x="7286" y="3890"/>
                    <a:pt x="7346" y="4498"/>
                    <a:pt x="7044" y="4917"/>
                  </a:cubicBezTo>
                  <a:lnTo>
                    <a:pt x="6590" y="4189"/>
                  </a:lnTo>
                  <a:cubicBezTo>
                    <a:pt x="6551" y="4125"/>
                    <a:pt x="6486" y="4094"/>
                    <a:pt x="6420" y="4094"/>
                  </a:cubicBezTo>
                  <a:cubicBezTo>
                    <a:pt x="6354" y="4094"/>
                    <a:pt x="6288" y="4125"/>
                    <a:pt x="6249" y="4189"/>
                  </a:cubicBezTo>
                  <a:lnTo>
                    <a:pt x="5722" y="5036"/>
                  </a:lnTo>
                  <a:cubicBezTo>
                    <a:pt x="5581" y="4892"/>
                    <a:pt x="5493" y="4808"/>
                    <a:pt x="5482" y="4797"/>
                  </a:cubicBezTo>
                  <a:cubicBezTo>
                    <a:pt x="5442" y="4760"/>
                    <a:pt x="5392" y="4742"/>
                    <a:pt x="5342" y="4742"/>
                  </a:cubicBezTo>
                  <a:cubicBezTo>
                    <a:pt x="5270" y="4742"/>
                    <a:pt x="5200" y="4779"/>
                    <a:pt x="5162" y="4850"/>
                  </a:cubicBezTo>
                  <a:cubicBezTo>
                    <a:pt x="4853" y="4526"/>
                    <a:pt x="4681" y="4097"/>
                    <a:pt x="4681" y="3651"/>
                  </a:cubicBezTo>
                  <a:cubicBezTo>
                    <a:pt x="4677" y="2870"/>
                    <a:pt x="5166" y="1703"/>
                    <a:pt x="5398" y="1189"/>
                  </a:cubicBezTo>
                  <a:close/>
                  <a:moveTo>
                    <a:pt x="6418" y="4677"/>
                  </a:moveTo>
                  <a:lnTo>
                    <a:pt x="6836" y="5342"/>
                  </a:lnTo>
                  <a:cubicBezTo>
                    <a:pt x="6706" y="5483"/>
                    <a:pt x="6566" y="5648"/>
                    <a:pt x="6418" y="5827"/>
                  </a:cubicBezTo>
                  <a:cubicBezTo>
                    <a:pt x="6271" y="5649"/>
                    <a:pt x="6130" y="5484"/>
                    <a:pt x="6004" y="5340"/>
                  </a:cubicBezTo>
                  <a:lnTo>
                    <a:pt x="6004" y="5340"/>
                  </a:lnTo>
                  <a:lnTo>
                    <a:pt x="6418" y="4677"/>
                  </a:lnTo>
                  <a:close/>
                  <a:moveTo>
                    <a:pt x="10887" y="3130"/>
                  </a:moveTo>
                  <a:cubicBezTo>
                    <a:pt x="10880" y="3517"/>
                    <a:pt x="10856" y="3904"/>
                    <a:pt x="10810" y="4287"/>
                  </a:cubicBezTo>
                  <a:lnTo>
                    <a:pt x="10701" y="4305"/>
                  </a:lnTo>
                  <a:cubicBezTo>
                    <a:pt x="10451" y="4345"/>
                    <a:pt x="10495" y="4706"/>
                    <a:pt x="10726" y="4706"/>
                  </a:cubicBezTo>
                  <a:cubicBezTo>
                    <a:pt x="10740" y="4706"/>
                    <a:pt x="10753" y="4705"/>
                    <a:pt x="10768" y="4702"/>
                  </a:cubicBezTo>
                  <a:cubicBezTo>
                    <a:pt x="11281" y="4621"/>
                    <a:pt x="11805" y="4579"/>
                    <a:pt x="12325" y="4572"/>
                  </a:cubicBezTo>
                  <a:lnTo>
                    <a:pt x="12325" y="4572"/>
                  </a:lnTo>
                  <a:cubicBezTo>
                    <a:pt x="12129" y="5099"/>
                    <a:pt x="11650" y="6267"/>
                    <a:pt x="11098" y="6819"/>
                  </a:cubicBezTo>
                  <a:cubicBezTo>
                    <a:pt x="10760" y="7158"/>
                    <a:pt x="10316" y="7327"/>
                    <a:pt x="9871" y="7327"/>
                  </a:cubicBezTo>
                  <a:cubicBezTo>
                    <a:pt x="9437" y="7327"/>
                    <a:pt x="9003" y="7166"/>
                    <a:pt x="8665" y="6844"/>
                  </a:cubicBezTo>
                  <a:cubicBezTo>
                    <a:pt x="8489" y="6436"/>
                    <a:pt x="8471" y="6084"/>
                    <a:pt x="8605" y="5792"/>
                  </a:cubicBezTo>
                  <a:cubicBezTo>
                    <a:pt x="8781" y="5405"/>
                    <a:pt x="9235" y="5103"/>
                    <a:pt x="9945" y="4888"/>
                  </a:cubicBezTo>
                  <a:cubicBezTo>
                    <a:pt x="10174" y="4811"/>
                    <a:pt x="10098" y="4494"/>
                    <a:pt x="9891" y="4494"/>
                  </a:cubicBezTo>
                  <a:cubicBezTo>
                    <a:pt x="9872" y="4494"/>
                    <a:pt x="9853" y="4496"/>
                    <a:pt x="9832" y="4502"/>
                  </a:cubicBezTo>
                  <a:cubicBezTo>
                    <a:pt x="9002" y="4751"/>
                    <a:pt x="8468" y="5128"/>
                    <a:pt x="8239" y="5623"/>
                  </a:cubicBezTo>
                  <a:cubicBezTo>
                    <a:pt x="8201" y="5704"/>
                    <a:pt x="8173" y="5785"/>
                    <a:pt x="8155" y="5870"/>
                  </a:cubicBezTo>
                  <a:cubicBezTo>
                    <a:pt x="8137" y="5778"/>
                    <a:pt x="8130" y="5683"/>
                    <a:pt x="8130" y="5588"/>
                  </a:cubicBezTo>
                  <a:cubicBezTo>
                    <a:pt x="8130" y="5128"/>
                    <a:pt x="8313" y="4685"/>
                    <a:pt x="8640" y="4357"/>
                  </a:cubicBezTo>
                  <a:cubicBezTo>
                    <a:pt x="9189" y="3809"/>
                    <a:pt x="10360" y="3327"/>
                    <a:pt x="10884" y="3130"/>
                  </a:cubicBezTo>
                  <a:close/>
                  <a:moveTo>
                    <a:pt x="1952" y="3130"/>
                  </a:moveTo>
                  <a:lnTo>
                    <a:pt x="1952" y="3130"/>
                  </a:lnTo>
                  <a:cubicBezTo>
                    <a:pt x="2479" y="3327"/>
                    <a:pt x="3647" y="3809"/>
                    <a:pt x="4199" y="4361"/>
                  </a:cubicBezTo>
                  <a:cubicBezTo>
                    <a:pt x="4526" y="4685"/>
                    <a:pt x="4709" y="5128"/>
                    <a:pt x="4709" y="5592"/>
                  </a:cubicBezTo>
                  <a:cubicBezTo>
                    <a:pt x="4709" y="5683"/>
                    <a:pt x="4702" y="5778"/>
                    <a:pt x="4684" y="5870"/>
                  </a:cubicBezTo>
                  <a:cubicBezTo>
                    <a:pt x="4663" y="5785"/>
                    <a:pt x="4635" y="5704"/>
                    <a:pt x="4600" y="5623"/>
                  </a:cubicBezTo>
                  <a:cubicBezTo>
                    <a:pt x="4371" y="5128"/>
                    <a:pt x="3837" y="4751"/>
                    <a:pt x="3007" y="4502"/>
                  </a:cubicBezTo>
                  <a:cubicBezTo>
                    <a:pt x="2986" y="4496"/>
                    <a:pt x="2967" y="4494"/>
                    <a:pt x="2948" y="4494"/>
                  </a:cubicBezTo>
                  <a:cubicBezTo>
                    <a:pt x="2741" y="4494"/>
                    <a:pt x="2665" y="4811"/>
                    <a:pt x="2891" y="4888"/>
                  </a:cubicBezTo>
                  <a:cubicBezTo>
                    <a:pt x="3605" y="5103"/>
                    <a:pt x="4055" y="5405"/>
                    <a:pt x="4234" y="5792"/>
                  </a:cubicBezTo>
                  <a:cubicBezTo>
                    <a:pt x="4364" y="6084"/>
                    <a:pt x="4347" y="6436"/>
                    <a:pt x="4174" y="6847"/>
                  </a:cubicBezTo>
                  <a:cubicBezTo>
                    <a:pt x="3837" y="7169"/>
                    <a:pt x="3404" y="7329"/>
                    <a:pt x="2972" y="7329"/>
                  </a:cubicBezTo>
                  <a:cubicBezTo>
                    <a:pt x="2526" y="7329"/>
                    <a:pt x="2080" y="7158"/>
                    <a:pt x="1741" y="6819"/>
                  </a:cubicBezTo>
                  <a:cubicBezTo>
                    <a:pt x="1185" y="6267"/>
                    <a:pt x="707" y="5096"/>
                    <a:pt x="510" y="4568"/>
                  </a:cubicBezTo>
                  <a:lnTo>
                    <a:pt x="510" y="4568"/>
                  </a:lnTo>
                  <a:lnTo>
                    <a:pt x="514" y="4572"/>
                  </a:lnTo>
                  <a:cubicBezTo>
                    <a:pt x="1034" y="4579"/>
                    <a:pt x="1555" y="4621"/>
                    <a:pt x="2072" y="4702"/>
                  </a:cubicBezTo>
                  <a:cubicBezTo>
                    <a:pt x="2086" y="4705"/>
                    <a:pt x="2099" y="4706"/>
                    <a:pt x="2112" y="4706"/>
                  </a:cubicBezTo>
                  <a:cubicBezTo>
                    <a:pt x="2341" y="4706"/>
                    <a:pt x="2388" y="4345"/>
                    <a:pt x="2138" y="4305"/>
                  </a:cubicBezTo>
                  <a:lnTo>
                    <a:pt x="2026" y="4287"/>
                  </a:lnTo>
                  <a:cubicBezTo>
                    <a:pt x="1984" y="3904"/>
                    <a:pt x="1955" y="3517"/>
                    <a:pt x="1952" y="3130"/>
                  </a:cubicBezTo>
                  <a:close/>
                  <a:moveTo>
                    <a:pt x="8517" y="7252"/>
                  </a:moveTo>
                  <a:lnTo>
                    <a:pt x="8517" y="7252"/>
                  </a:lnTo>
                  <a:cubicBezTo>
                    <a:pt x="8883" y="7550"/>
                    <a:pt x="9336" y="7719"/>
                    <a:pt x="9808" y="7733"/>
                  </a:cubicBezTo>
                  <a:cubicBezTo>
                    <a:pt x="9335" y="7944"/>
                    <a:pt x="8875" y="8189"/>
                    <a:pt x="8437" y="8465"/>
                  </a:cubicBezTo>
                  <a:lnTo>
                    <a:pt x="8437" y="8465"/>
                  </a:lnTo>
                  <a:cubicBezTo>
                    <a:pt x="8518" y="8234"/>
                    <a:pt x="8563" y="7992"/>
                    <a:pt x="8559" y="7747"/>
                  </a:cubicBezTo>
                  <a:cubicBezTo>
                    <a:pt x="8559" y="7582"/>
                    <a:pt x="8545" y="7417"/>
                    <a:pt x="8517" y="7252"/>
                  </a:cubicBezTo>
                  <a:close/>
                  <a:moveTo>
                    <a:pt x="4322" y="7248"/>
                  </a:moveTo>
                  <a:lnTo>
                    <a:pt x="4322" y="7252"/>
                  </a:lnTo>
                  <a:cubicBezTo>
                    <a:pt x="4294" y="7417"/>
                    <a:pt x="4280" y="7582"/>
                    <a:pt x="4280" y="7747"/>
                  </a:cubicBezTo>
                  <a:cubicBezTo>
                    <a:pt x="4276" y="7993"/>
                    <a:pt x="4322" y="8236"/>
                    <a:pt x="4403" y="8468"/>
                  </a:cubicBezTo>
                  <a:cubicBezTo>
                    <a:pt x="3967" y="8190"/>
                    <a:pt x="3506" y="7944"/>
                    <a:pt x="3035" y="7733"/>
                  </a:cubicBezTo>
                  <a:cubicBezTo>
                    <a:pt x="3503" y="7719"/>
                    <a:pt x="3956" y="7547"/>
                    <a:pt x="4322" y="7248"/>
                  </a:cubicBezTo>
                  <a:close/>
                  <a:moveTo>
                    <a:pt x="7438" y="5289"/>
                  </a:moveTo>
                  <a:cubicBezTo>
                    <a:pt x="7670" y="5799"/>
                    <a:pt x="8158" y="6967"/>
                    <a:pt x="8158" y="7747"/>
                  </a:cubicBezTo>
                  <a:cubicBezTo>
                    <a:pt x="8158" y="8306"/>
                    <a:pt x="7888" y="8830"/>
                    <a:pt x="7434" y="9157"/>
                  </a:cubicBezTo>
                  <a:cubicBezTo>
                    <a:pt x="7480" y="9084"/>
                    <a:pt x="7518" y="9006"/>
                    <a:pt x="7547" y="8925"/>
                  </a:cubicBezTo>
                  <a:cubicBezTo>
                    <a:pt x="7737" y="8412"/>
                    <a:pt x="7624" y="7768"/>
                    <a:pt x="7216" y="7005"/>
                  </a:cubicBezTo>
                  <a:cubicBezTo>
                    <a:pt x="7175" y="6925"/>
                    <a:pt x="7108" y="6892"/>
                    <a:pt x="7041" y="6892"/>
                  </a:cubicBezTo>
                  <a:cubicBezTo>
                    <a:pt x="6903" y="6892"/>
                    <a:pt x="6766" y="7034"/>
                    <a:pt x="6861" y="7195"/>
                  </a:cubicBezTo>
                  <a:cubicBezTo>
                    <a:pt x="7213" y="7853"/>
                    <a:pt x="7318" y="8387"/>
                    <a:pt x="7167" y="8785"/>
                  </a:cubicBezTo>
                  <a:cubicBezTo>
                    <a:pt x="7058" y="9084"/>
                    <a:pt x="6791" y="9319"/>
                    <a:pt x="6379" y="9484"/>
                  </a:cubicBezTo>
                  <a:cubicBezTo>
                    <a:pt x="5433" y="9463"/>
                    <a:pt x="4681" y="8693"/>
                    <a:pt x="4677" y="7747"/>
                  </a:cubicBezTo>
                  <a:cubicBezTo>
                    <a:pt x="4677" y="6967"/>
                    <a:pt x="5166" y="5799"/>
                    <a:pt x="5398" y="5289"/>
                  </a:cubicBezTo>
                  <a:cubicBezTo>
                    <a:pt x="5764" y="5662"/>
                    <a:pt x="6101" y="6063"/>
                    <a:pt x="6407" y="6481"/>
                  </a:cubicBezTo>
                  <a:lnTo>
                    <a:pt x="6411" y="6485"/>
                  </a:lnTo>
                  <a:cubicBezTo>
                    <a:pt x="6455" y="6540"/>
                    <a:pt x="6510" y="6563"/>
                    <a:pt x="6564" y="6563"/>
                  </a:cubicBezTo>
                  <a:cubicBezTo>
                    <a:pt x="6706" y="6563"/>
                    <a:pt x="6840" y="6405"/>
                    <a:pt x="6738" y="6249"/>
                  </a:cubicBezTo>
                  <a:cubicBezTo>
                    <a:pt x="6717" y="6218"/>
                    <a:pt x="6696" y="6190"/>
                    <a:pt x="6671" y="6161"/>
                  </a:cubicBezTo>
                  <a:cubicBezTo>
                    <a:pt x="6914" y="5855"/>
                    <a:pt x="7167" y="5567"/>
                    <a:pt x="7438" y="5289"/>
                  </a:cubicBezTo>
                  <a:close/>
                  <a:moveTo>
                    <a:pt x="6112" y="9864"/>
                  </a:moveTo>
                  <a:lnTo>
                    <a:pt x="6112" y="9864"/>
                  </a:lnTo>
                  <a:cubicBezTo>
                    <a:pt x="6214" y="9880"/>
                    <a:pt x="6316" y="9888"/>
                    <a:pt x="6418" y="9888"/>
                  </a:cubicBezTo>
                  <a:cubicBezTo>
                    <a:pt x="6520" y="9888"/>
                    <a:pt x="6622" y="9880"/>
                    <a:pt x="6724" y="9864"/>
                  </a:cubicBezTo>
                  <a:lnTo>
                    <a:pt x="6724" y="9864"/>
                  </a:lnTo>
                  <a:cubicBezTo>
                    <a:pt x="6594" y="10001"/>
                    <a:pt x="6492" y="10121"/>
                    <a:pt x="6418" y="10212"/>
                  </a:cubicBezTo>
                  <a:cubicBezTo>
                    <a:pt x="6344" y="10121"/>
                    <a:pt x="6242" y="10001"/>
                    <a:pt x="6112" y="9864"/>
                  </a:cubicBezTo>
                  <a:close/>
                  <a:moveTo>
                    <a:pt x="837" y="7407"/>
                  </a:moveTo>
                  <a:cubicBezTo>
                    <a:pt x="2752" y="7871"/>
                    <a:pt x="4080" y="8676"/>
                    <a:pt x="4878" y="9298"/>
                  </a:cubicBezTo>
                  <a:cubicBezTo>
                    <a:pt x="5257" y="9586"/>
                    <a:pt x="5609" y="9910"/>
                    <a:pt x="5929" y="10265"/>
                  </a:cubicBezTo>
                  <a:cubicBezTo>
                    <a:pt x="3942" y="9885"/>
                    <a:pt x="2624" y="9077"/>
                    <a:pt x="1850" y="8440"/>
                  </a:cubicBezTo>
                  <a:cubicBezTo>
                    <a:pt x="1475" y="8135"/>
                    <a:pt x="1135" y="7789"/>
                    <a:pt x="837" y="7407"/>
                  </a:cubicBezTo>
                  <a:close/>
                  <a:moveTo>
                    <a:pt x="12002" y="7406"/>
                  </a:moveTo>
                  <a:lnTo>
                    <a:pt x="12002" y="7406"/>
                  </a:lnTo>
                  <a:cubicBezTo>
                    <a:pt x="11703" y="7786"/>
                    <a:pt x="11362" y="8134"/>
                    <a:pt x="10986" y="8440"/>
                  </a:cubicBezTo>
                  <a:lnTo>
                    <a:pt x="10989" y="8440"/>
                  </a:lnTo>
                  <a:cubicBezTo>
                    <a:pt x="10216" y="9080"/>
                    <a:pt x="8897" y="9885"/>
                    <a:pt x="6907" y="10265"/>
                  </a:cubicBezTo>
                  <a:cubicBezTo>
                    <a:pt x="7223" y="9917"/>
                    <a:pt x="7571" y="9593"/>
                    <a:pt x="7944" y="9309"/>
                  </a:cubicBezTo>
                  <a:cubicBezTo>
                    <a:pt x="8746" y="8686"/>
                    <a:pt x="10078" y="7874"/>
                    <a:pt x="12002" y="7406"/>
                  </a:cubicBezTo>
                  <a:close/>
                  <a:moveTo>
                    <a:pt x="2375" y="9652"/>
                  </a:moveTo>
                  <a:cubicBezTo>
                    <a:pt x="2577" y="9652"/>
                    <a:pt x="2780" y="9661"/>
                    <a:pt x="2982" y="9678"/>
                  </a:cubicBezTo>
                  <a:lnTo>
                    <a:pt x="2989" y="9678"/>
                  </a:lnTo>
                  <a:cubicBezTo>
                    <a:pt x="3756" y="10082"/>
                    <a:pt x="4723" y="10451"/>
                    <a:pt x="5919" y="10673"/>
                  </a:cubicBezTo>
                  <a:cubicBezTo>
                    <a:pt x="5509" y="10745"/>
                    <a:pt x="5126" y="10776"/>
                    <a:pt x="4770" y="10776"/>
                  </a:cubicBezTo>
                  <a:cubicBezTo>
                    <a:pt x="3805" y="10776"/>
                    <a:pt x="3043" y="10551"/>
                    <a:pt x="2511" y="10314"/>
                  </a:cubicBezTo>
                  <a:lnTo>
                    <a:pt x="2511" y="10314"/>
                  </a:lnTo>
                  <a:lnTo>
                    <a:pt x="2515" y="10318"/>
                  </a:lnTo>
                  <a:cubicBezTo>
                    <a:pt x="2149" y="10156"/>
                    <a:pt x="1804" y="9952"/>
                    <a:pt x="1488" y="9706"/>
                  </a:cubicBezTo>
                  <a:cubicBezTo>
                    <a:pt x="1783" y="9670"/>
                    <a:pt x="2079" y="9652"/>
                    <a:pt x="2375" y="9652"/>
                  </a:cubicBezTo>
                  <a:close/>
                  <a:moveTo>
                    <a:pt x="10464" y="9652"/>
                  </a:moveTo>
                  <a:cubicBezTo>
                    <a:pt x="10761" y="9652"/>
                    <a:pt x="11057" y="9670"/>
                    <a:pt x="11351" y="9706"/>
                  </a:cubicBezTo>
                  <a:cubicBezTo>
                    <a:pt x="11042" y="9949"/>
                    <a:pt x="10701" y="10149"/>
                    <a:pt x="10342" y="10311"/>
                  </a:cubicBezTo>
                  <a:cubicBezTo>
                    <a:pt x="9809" y="10549"/>
                    <a:pt x="9045" y="10779"/>
                    <a:pt x="8078" y="10779"/>
                  </a:cubicBezTo>
                  <a:cubicBezTo>
                    <a:pt x="7720" y="10779"/>
                    <a:pt x="7333" y="10747"/>
                    <a:pt x="6921" y="10673"/>
                  </a:cubicBezTo>
                  <a:cubicBezTo>
                    <a:pt x="8116" y="10451"/>
                    <a:pt x="9087" y="10082"/>
                    <a:pt x="9850" y="9678"/>
                  </a:cubicBezTo>
                  <a:lnTo>
                    <a:pt x="9857" y="9678"/>
                  </a:lnTo>
                  <a:cubicBezTo>
                    <a:pt x="10059" y="9661"/>
                    <a:pt x="10262" y="9652"/>
                    <a:pt x="10464" y="9652"/>
                  </a:cubicBezTo>
                  <a:close/>
                  <a:moveTo>
                    <a:pt x="6418" y="10979"/>
                  </a:moveTo>
                  <a:lnTo>
                    <a:pt x="6495" y="10997"/>
                  </a:lnTo>
                  <a:lnTo>
                    <a:pt x="6587" y="11644"/>
                  </a:lnTo>
                  <a:lnTo>
                    <a:pt x="6249" y="11644"/>
                  </a:lnTo>
                  <a:lnTo>
                    <a:pt x="6344" y="10997"/>
                  </a:lnTo>
                  <a:lnTo>
                    <a:pt x="6418" y="10979"/>
                  </a:lnTo>
                  <a:close/>
                  <a:moveTo>
                    <a:pt x="6643" y="12044"/>
                  </a:moveTo>
                  <a:lnTo>
                    <a:pt x="6833" y="13367"/>
                  </a:lnTo>
                  <a:lnTo>
                    <a:pt x="6006" y="13367"/>
                  </a:lnTo>
                  <a:lnTo>
                    <a:pt x="6193" y="12044"/>
                  </a:lnTo>
                  <a:close/>
                  <a:moveTo>
                    <a:pt x="6423" y="1"/>
                  </a:moveTo>
                  <a:cubicBezTo>
                    <a:pt x="6357" y="1"/>
                    <a:pt x="6291" y="32"/>
                    <a:pt x="6253" y="96"/>
                  </a:cubicBezTo>
                  <a:lnTo>
                    <a:pt x="5725" y="940"/>
                  </a:lnTo>
                  <a:cubicBezTo>
                    <a:pt x="5584" y="795"/>
                    <a:pt x="5497" y="711"/>
                    <a:pt x="5486" y="700"/>
                  </a:cubicBezTo>
                  <a:cubicBezTo>
                    <a:pt x="5446" y="664"/>
                    <a:pt x="5397" y="646"/>
                    <a:pt x="5348" y="646"/>
                  </a:cubicBezTo>
                  <a:cubicBezTo>
                    <a:pt x="5274" y="646"/>
                    <a:pt x="5202" y="685"/>
                    <a:pt x="5166" y="757"/>
                  </a:cubicBezTo>
                  <a:cubicBezTo>
                    <a:pt x="5131" y="831"/>
                    <a:pt x="4283" y="2539"/>
                    <a:pt x="4283" y="3651"/>
                  </a:cubicBezTo>
                  <a:cubicBezTo>
                    <a:pt x="4283" y="3735"/>
                    <a:pt x="4287" y="3819"/>
                    <a:pt x="4297" y="3904"/>
                  </a:cubicBezTo>
                  <a:cubicBezTo>
                    <a:pt x="3443" y="3201"/>
                    <a:pt x="1889" y="2680"/>
                    <a:pt x="1818" y="2656"/>
                  </a:cubicBezTo>
                  <a:cubicBezTo>
                    <a:pt x="1798" y="2649"/>
                    <a:pt x="1777" y="2645"/>
                    <a:pt x="1756" y="2645"/>
                  </a:cubicBezTo>
                  <a:cubicBezTo>
                    <a:pt x="1652" y="2645"/>
                    <a:pt x="1558" y="2730"/>
                    <a:pt x="1555" y="2842"/>
                  </a:cubicBezTo>
                  <a:cubicBezTo>
                    <a:pt x="1555" y="2852"/>
                    <a:pt x="1551" y="2979"/>
                    <a:pt x="1555" y="3179"/>
                  </a:cubicBezTo>
                  <a:lnTo>
                    <a:pt x="584" y="2954"/>
                  </a:lnTo>
                  <a:cubicBezTo>
                    <a:pt x="569" y="2951"/>
                    <a:pt x="554" y="2950"/>
                    <a:pt x="539" y="2950"/>
                  </a:cubicBezTo>
                  <a:cubicBezTo>
                    <a:pt x="411" y="2950"/>
                    <a:pt x="310" y="3068"/>
                    <a:pt x="341" y="3197"/>
                  </a:cubicBezTo>
                  <a:lnTo>
                    <a:pt x="566" y="4168"/>
                  </a:lnTo>
                  <a:cubicBezTo>
                    <a:pt x="500" y="4166"/>
                    <a:pt x="441" y="4166"/>
                    <a:pt x="392" y="4166"/>
                  </a:cubicBezTo>
                  <a:cubicBezTo>
                    <a:pt x="295" y="4166"/>
                    <a:pt x="236" y="4168"/>
                    <a:pt x="229" y="4168"/>
                  </a:cubicBezTo>
                  <a:cubicBezTo>
                    <a:pt x="92" y="4175"/>
                    <a:pt x="0" y="4305"/>
                    <a:pt x="43" y="4431"/>
                  </a:cubicBezTo>
                  <a:cubicBezTo>
                    <a:pt x="67" y="4509"/>
                    <a:pt x="675" y="6316"/>
                    <a:pt x="1463" y="7104"/>
                  </a:cubicBezTo>
                  <a:cubicBezTo>
                    <a:pt x="1488" y="7128"/>
                    <a:pt x="1512" y="7150"/>
                    <a:pt x="1537" y="7174"/>
                  </a:cubicBezTo>
                  <a:cubicBezTo>
                    <a:pt x="1189" y="7069"/>
                    <a:pt x="820" y="6977"/>
                    <a:pt x="429" y="6900"/>
                  </a:cubicBezTo>
                  <a:cubicBezTo>
                    <a:pt x="415" y="6897"/>
                    <a:pt x="401" y="6895"/>
                    <a:pt x="387" y="6895"/>
                  </a:cubicBezTo>
                  <a:cubicBezTo>
                    <a:pt x="240" y="6895"/>
                    <a:pt x="137" y="7057"/>
                    <a:pt x="211" y="7195"/>
                  </a:cubicBezTo>
                  <a:cubicBezTo>
                    <a:pt x="229" y="7223"/>
                    <a:pt x="619" y="7937"/>
                    <a:pt x="1583" y="8735"/>
                  </a:cubicBezTo>
                  <a:cubicBezTo>
                    <a:pt x="1804" y="8918"/>
                    <a:pt x="2036" y="9091"/>
                    <a:pt x="2275" y="9249"/>
                  </a:cubicBezTo>
                  <a:cubicBezTo>
                    <a:pt x="1846" y="9256"/>
                    <a:pt x="1421" y="9295"/>
                    <a:pt x="999" y="9372"/>
                  </a:cubicBezTo>
                  <a:cubicBezTo>
                    <a:pt x="844" y="9397"/>
                    <a:pt x="777" y="9590"/>
                    <a:pt x="886" y="9706"/>
                  </a:cubicBezTo>
                  <a:cubicBezTo>
                    <a:pt x="908" y="9727"/>
                    <a:pt x="1400" y="10255"/>
                    <a:pt x="2339" y="10677"/>
                  </a:cubicBezTo>
                  <a:cubicBezTo>
                    <a:pt x="3094" y="11011"/>
                    <a:pt x="3915" y="11179"/>
                    <a:pt x="4743" y="11179"/>
                  </a:cubicBezTo>
                  <a:cubicBezTo>
                    <a:pt x="4752" y="11179"/>
                    <a:pt x="4760" y="11179"/>
                    <a:pt x="4769" y="11179"/>
                  </a:cubicBezTo>
                  <a:cubicBezTo>
                    <a:pt x="5155" y="11179"/>
                    <a:pt x="5546" y="11144"/>
                    <a:pt x="5929" y="11077"/>
                  </a:cubicBezTo>
                  <a:lnTo>
                    <a:pt x="5929" y="11077"/>
                  </a:lnTo>
                  <a:lnTo>
                    <a:pt x="5577" y="13539"/>
                  </a:lnTo>
                  <a:cubicBezTo>
                    <a:pt x="5560" y="13662"/>
                    <a:pt x="5655" y="13771"/>
                    <a:pt x="5778" y="13771"/>
                  </a:cubicBezTo>
                  <a:lnTo>
                    <a:pt x="7072" y="13771"/>
                  </a:lnTo>
                  <a:cubicBezTo>
                    <a:pt x="7195" y="13771"/>
                    <a:pt x="7290" y="13662"/>
                    <a:pt x="7272" y="13539"/>
                  </a:cubicBezTo>
                  <a:lnTo>
                    <a:pt x="6921" y="11077"/>
                  </a:lnTo>
                  <a:lnTo>
                    <a:pt x="6921" y="11077"/>
                  </a:lnTo>
                  <a:cubicBezTo>
                    <a:pt x="7304" y="11144"/>
                    <a:pt x="7691" y="11179"/>
                    <a:pt x="8081" y="11179"/>
                  </a:cubicBezTo>
                  <a:cubicBezTo>
                    <a:pt x="8090" y="11179"/>
                    <a:pt x="8098" y="11179"/>
                    <a:pt x="8107" y="11179"/>
                  </a:cubicBezTo>
                  <a:cubicBezTo>
                    <a:pt x="8935" y="11179"/>
                    <a:pt x="9756" y="11011"/>
                    <a:pt x="10511" y="10677"/>
                  </a:cubicBezTo>
                  <a:cubicBezTo>
                    <a:pt x="11450" y="10255"/>
                    <a:pt x="11942" y="9727"/>
                    <a:pt x="11963" y="9706"/>
                  </a:cubicBezTo>
                  <a:cubicBezTo>
                    <a:pt x="12069" y="9590"/>
                    <a:pt x="12005" y="9397"/>
                    <a:pt x="11851" y="9372"/>
                  </a:cubicBezTo>
                  <a:cubicBezTo>
                    <a:pt x="11429" y="9295"/>
                    <a:pt x="11003" y="9256"/>
                    <a:pt x="10574" y="9249"/>
                  </a:cubicBezTo>
                  <a:cubicBezTo>
                    <a:pt x="10813" y="9091"/>
                    <a:pt x="11045" y="8918"/>
                    <a:pt x="11267" y="8735"/>
                  </a:cubicBezTo>
                  <a:cubicBezTo>
                    <a:pt x="12231" y="7937"/>
                    <a:pt x="12621" y="7223"/>
                    <a:pt x="12638" y="7195"/>
                  </a:cubicBezTo>
                  <a:cubicBezTo>
                    <a:pt x="12712" y="7057"/>
                    <a:pt x="12610" y="6895"/>
                    <a:pt x="12463" y="6895"/>
                  </a:cubicBezTo>
                  <a:cubicBezTo>
                    <a:pt x="12449" y="6895"/>
                    <a:pt x="12435" y="6897"/>
                    <a:pt x="12420" y="6900"/>
                  </a:cubicBezTo>
                  <a:cubicBezTo>
                    <a:pt x="12030" y="6977"/>
                    <a:pt x="11661" y="7072"/>
                    <a:pt x="11313" y="7174"/>
                  </a:cubicBezTo>
                  <a:cubicBezTo>
                    <a:pt x="11337" y="7150"/>
                    <a:pt x="11362" y="7128"/>
                    <a:pt x="11387" y="7104"/>
                  </a:cubicBezTo>
                  <a:cubicBezTo>
                    <a:pt x="12167" y="6316"/>
                    <a:pt x="12776" y="4509"/>
                    <a:pt x="12804" y="4435"/>
                  </a:cubicBezTo>
                  <a:cubicBezTo>
                    <a:pt x="12846" y="4305"/>
                    <a:pt x="12751" y="4175"/>
                    <a:pt x="12617" y="4171"/>
                  </a:cubicBezTo>
                  <a:cubicBezTo>
                    <a:pt x="12608" y="4171"/>
                    <a:pt x="12550" y="4170"/>
                    <a:pt x="12453" y="4170"/>
                  </a:cubicBezTo>
                  <a:cubicBezTo>
                    <a:pt x="12405" y="4170"/>
                    <a:pt x="12347" y="4170"/>
                    <a:pt x="12280" y="4171"/>
                  </a:cubicBezTo>
                  <a:lnTo>
                    <a:pt x="12505" y="3197"/>
                  </a:lnTo>
                  <a:cubicBezTo>
                    <a:pt x="12533" y="3068"/>
                    <a:pt x="12431" y="2950"/>
                    <a:pt x="12306" y="2950"/>
                  </a:cubicBezTo>
                  <a:cubicBezTo>
                    <a:pt x="12292" y="2950"/>
                    <a:pt x="12277" y="2951"/>
                    <a:pt x="12262" y="2954"/>
                  </a:cubicBezTo>
                  <a:lnTo>
                    <a:pt x="11292" y="3179"/>
                  </a:lnTo>
                  <a:cubicBezTo>
                    <a:pt x="11295" y="2979"/>
                    <a:pt x="11292" y="2852"/>
                    <a:pt x="11292" y="2842"/>
                  </a:cubicBezTo>
                  <a:cubicBezTo>
                    <a:pt x="11286" y="2730"/>
                    <a:pt x="11194" y="2645"/>
                    <a:pt x="11090" y="2645"/>
                  </a:cubicBezTo>
                  <a:cubicBezTo>
                    <a:pt x="11069" y="2645"/>
                    <a:pt x="11049" y="2649"/>
                    <a:pt x="11028" y="2656"/>
                  </a:cubicBezTo>
                  <a:cubicBezTo>
                    <a:pt x="10958" y="2680"/>
                    <a:pt x="9403" y="3204"/>
                    <a:pt x="8549" y="3904"/>
                  </a:cubicBezTo>
                  <a:cubicBezTo>
                    <a:pt x="8559" y="3819"/>
                    <a:pt x="8563" y="3735"/>
                    <a:pt x="8563" y="3651"/>
                  </a:cubicBezTo>
                  <a:cubicBezTo>
                    <a:pt x="8563" y="2539"/>
                    <a:pt x="7715" y="831"/>
                    <a:pt x="7680" y="757"/>
                  </a:cubicBezTo>
                  <a:cubicBezTo>
                    <a:pt x="7644" y="685"/>
                    <a:pt x="7572" y="646"/>
                    <a:pt x="7499" y="646"/>
                  </a:cubicBezTo>
                  <a:cubicBezTo>
                    <a:pt x="7449" y="646"/>
                    <a:pt x="7400" y="664"/>
                    <a:pt x="7360" y="700"/>
                  </a:cubicBezTo>
                  <a:cubicBezTo>
                    <a:pt x="7353" y="711"/>
                    <a:pt x="7262" y="795"/>
                    <a:pt x="7121" y="940"/>
                  </a:cubicBezTo>
                  <a:lnTo>
                    <a:pt x="6594" y="96"/>
                  </a:lnTo>
                  <a:cubicBezTo>
                    <a:pt x="6555" y="32"/>
                    <a:pt x="6489" y="1"/>
                    <a:pt x="642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16839;p92"/>
          <p:cNvGrpSpPr/>
          <p:nvPr/>
        </p:nvGrpSpPr>
        <p:grpSpPr>
          <a:xfrm>
            <a:off x="5846961" y="2491891"/>
            <a:ext cx="639233" cy="735020"/>
            <a:chOff x="4413174" y="3348241"/>
            <a:chExt cx="336726" cy="360972"/>
          </a:xfrm>
          <a:solidFill>
            <a:srgbClr val="FF0000"/>
          </a:solidFill>
        </p:grpSpPr>
        <p:sp>
          <p:nvSpPr>
            <p:cNvPr id="535" name="Google Shape;16840;p92"/>
            <p:cNvSpPr/>
            <p:nvPr/>
          </p:nvSpPr>
          <p:spPr>
            <a:xfrm>
              <a:off x="4466255" y="3534245"/>
              <a:ext cx="233789" cy="169542"/>
            </a:xfrm>
            <a:custGeom>
              <a:avLst/>
              <a:gdLst/>
              <a:ahLst/>
              <a:cxnLst/>
              <a:rect l="l" t="t" r="r" b="b"/>
              <a:pathLst>
                <a:path w="8919" h="6468" extrusionOk="0">
                  <a:moveTo>
                    <a:pt x="1" y="1"/>
                  </a:moveTo>
                  <a:lnTo>
                    <a:pt x="4175" y="3450"/>
                  </a:lnTo>
                  <a:lnTo>
                    <a:pt x="3746" y="6468"/>
                  </a:lnTo>
                  <a:lnTo>
                    <a:pt x="5040" y="6468"/>
                  </a:lnTo>
                  <a:lnTo>
                    <a:pt x="4607" y="3450"/>
                  </a:lnTo>
                  <a:lnTo>
                    <a:pt x="8919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16841;p92"/>
            <p:cNvSpPr/>
            <p:nvPr/>
          </p:nvSpPr>
          <p:spPr>
            <a:xfrm>
              <a:off x="4570869" y="3630287"/>
              <a:ext cx="21049" cy="28336"/>
            </a:xfrm>
            <a:custGeom>
              <a:avLst/>
              <a:gdLst/>
              <a:ahLst/>
              <a:cxnLst/>
              <a:rect l="l" t="t" r="r" b="b"/>
              <a:pathLst>
                <a:path w="803" h="1081" extrusionOk="0">
                  <a:moveTo>
                    <a:pt x="156" y="1"/>
                  </a:moveTo>
                  <a:lnTo>
                    <a:pt x="1" y="1080"/>
                  </a:lnTo>
                  <a:lnTo>
                    <a:pt x="803" y="1080"/>
                  </a:lnTo>
                  <a:lnTo>
                    <a:pt x="648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16842;p92"/>
            <p:cNvSpPr/>
            <p:nvPr/>
          </p:nvSpPr>
          <p:spPr>
            <a:xfrm>
              <a:off x="4581380" y="3595818"/>
              <a:ext cx="137642" cy="40184"/>
            </a:xfrm>
            <a:custGeom>
              <a:avLst/>
              <a:gdLst/>
              <a:ahLst/>
              <a:cxnLst/>
              <a:rect l="l" t="t" r="r" b="b"/>
              <a:pathLst>
                <a:path w="5251" h="1533" extrusionOk="0">
                  <a:moveTo>
                    <a:pt x="3902" y="0"/>
                  </a:moveTo>
                  <a:cubicBezTo>
                    <a:pt x="3679" y="0"/>
                    <a:pt x="3456" y="9"/>
                    <a:pt x="3232" y="25"/>
                  </a:cubicBezTo>
                  <a:lnTo>
                    <a:pt x="1" y="1105"/>
                  </a:lnTo>
                  <a:lnTo>
                    <a:pt x="1" y="1323"/>
                  </a:lnTo>
                  <a:cubicBezTo>
                    <a:pt x="603" y="1471"/>
                    <a:pt x="1159" y="1532"/>
                    <a:pt x="1665" y="1532"/>
                  </a:cubicBezTo>
                  <a:cubicBezTo>
                    <a:pt x="3480" y="1532"/>
                    <a:pt x="4664" y="745"/>
                    <a:pt x="5145" y="349"/>
                  </a:cubicBezTo>
                  <a:cubicBezTo>
                    <a:pt x="5251" y="261"/>
                    <a:pt x="5198" y="89"/>
                    <a:pt x="5065" y="75"/>
                  </a:cubicBezTo>
                  <a:cubicBezTo>
                    <a:pt x="4678" y="25"/>
                    <a:pt x="4290" y="0"/>
                    <a:pt x="3902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16843;p92"/>
            <p:cNvSpPr/>
            <p:nvPr/>
          </p:nvSpPr>
          <p:spPr>
            <a:xfrm>
              <a:off x="4581301" y="3536080"/>
              <a:ext cx="155152" cy="88624"/>
            </a:xfrm>
            <a:custGeom>
              <a:avLst/>
              <a:gdLst/>
              <a:ahLst/>
              <a:cxnLst/>
              <a:rect l="l" t="t" r="r" b="b"/>
              <a:pathLst>
                <a:path w="5919" h="3381" extrusionOk="0">
                  <a:moveTo>
                    <a:pt x="5736" y="0"/>
                  </a:moveTo>
                  <a:cubicBezTo>
                    <a:pt x="5725" y="0"/>
                    <a:pt x="5713" y="2"/>
                    <a:pt x="5700" y="5"/>
                  </a:cubicBezTo>
                  <a:cubicBezTo>
                    <a:pt x="1635" y="929"/>
                    <a:pt x="0" y="3380"/>
                    <a:pt x="0" y="3380"/>
                  </a:cubicBezTo>
                  <a:cubicBezTo>
                    <a:pt x="3629" y="2864"/>
                    <a:pt x="5317" y="965"/>
                    <a:pt x="5848" y="226"/>
                  </a:cubicBezTo>
                  <a:cubicBezTo>
                    <a:pt x="5918" y="131"/>
                    <a:pt x="5847" y="0"/>
                    <a:pt x="573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16844;p92"/>
            <p:cNvSpPr/>
            <p:nvPr/>
          </p:nvSpPr>
          <p:spPr>
            <a:xfrm>
              <a:off x="4443764" y="3595818"/>
              <a:ext cx="137563" cy="40184"/>
            </a:xfrm>
            <a:custGeom>
              <a:avLst/>
              <a:gdLst/>
              <a:ahLst/>
              <a:cxnLst/>
              <a:rect l="l" t="t" r="r" b="b"/>
              <a:pathLst>
                <a:path w="5248" h="1533" extrusionOk="0">
                  <a:moveTo>
                    <a:pt x="1346" y="0"/>
                  </a:moveTo>
                  <a:cubicBezTo>
                    <a:pt x="958" y="0"/>
                    <a:pt x="571" y="25"/>
                    <a:pt x="187" y="75"/>
                  </a:cubicBezTo>
                  <a:cubicBezTo>
                    <a:pt x="50" y="89"/>
                    <a:pt x="1" y="261"/>
                    <a:pt x="106" y="349"/>
                  </a:cubicBezTo>
                  <a:cubicBezTo>
                    <a:pt x="587" y="745"/>
                    <a:pt x="1772" y="1532"/>
                    <a:pt x="3585" y="1532"/>
                  </a:cubicBezTo>
                  <a:cubicBezTo>
                    <a:pt x="4091" y="1532"/>
                    <a:pt x="4645" y="1471"/>
                    <a:pt x="5247" y="1323"/>
                  </a:cubicBezTo>
                  <a:lnTo>
                    <a:pt x="5247" y="1105"/>
                  </a:lnTo>
                  <a:lnTo>
                    <a:pt x="2016" y="25"/>
                  </a:lnTo>
                  <a:cubicBezTo>
                    <a:pt x="1793" y="9"/>
                    <a:pt x="1569" y="0"/>
                    <a:pt x="134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16845;p92"/>
            <p:cNvSpPr/>
            <p:nvPr/>
          </p:nvSpPr>
          <p:spPr>
            <a:xfrm>
              <a:off x="4427906" y="3432278"/>
              <a:ext cx="43093" cy="42464"/>
            </a:xfrm>
            <a:custGeom>
              <a:avLst/>
              <a:gdLst/>
              <a:ahLst/>
              <a:cxnLst/>
              <a:rect l="l" t="t" r="r" b="b"/>
              <a:pathLst>
                <a:path w="1644" h="1620" extrusionOk="0">
                  <a:moveTo>
                    <a:pt x="196" y="1"/>
                  </a:moveTo>
                  <a:cubicBezTo>
                    <a:pt x="87" y="1"/>
                    <a:pt x="1" y="100"/>
                    <a:pt x="29" y="213"/>
                  </a:cubicBezTo>
                  <a:lnTo>
                    <a:pt x="310" y="1429"/>
                  </a:lnTo>
                  <a:lnTo>
                    <a:pt x="1643" y="1619"/>
                  </a:lnTo>
                  <a:lnTo>
                    <a:pt x="1643" y="1619"/>
                  </a:lnTo>
                  <a:lnTo>
                    <a:pt x="1453" y="286"/>
                  </a:lnTo>
                  <a:lnTo>
                    <a:pt x="237" y="5"/>
                  </a:lnTo>
                  <a:cubicBezTo>
                    <a:pt x="223" y="2"/>
                    <a:pt x="209" y="1"/>
                    <a:pt x="19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16846;p92"/>
            <p:cNvSpPr/>
            <p:nvPr/>
          </p:nvSpPr>
          <p:spPr>
            <a:xfrm>
              <a:off x="4458994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176" y="1"/>
                  </a:moveTo>
                  <a:cubicBezTo>
                    <a:pt x="82" y="1"/>
                    <a:pt x="1" y="78"/>
                    <a:pt x="4" y="180"/>
                  </a:cubicBezTo>
                  <a:cubicBezTo>
                    <a:pt x="14" y="732"/>
                    <a:pt x="81" y="2079"/>
                    <a:pt x="433" y="2972"/>
                  </a:cubicBezTo>
                  <a:cubicBezTo>
                    <a:pt x="689" y="3623"/>
                    <a:pt x="1076" y="4140"/>
                    <a:pt x="1684" y="4217"/>
                  </a:cubicBezTo>
                  <a:cubicBezTo>
                    <a:pt x="1732" y="4223"/>
                    <a:pt x="1780" y="4226"/>
                    <a:pt x="1827" y="4226"/>
                  </a:cubicBezTo>
                  <a:cubicBezTo>
                    <a:pt x="2405" y="4226"/>
                    <a:pt x="2911" y="3798"/>
                    <a:pt x="3080" y="3229"/>
                  </a:cubicBezTo>
                  <a:cubicBezTo>
                    <a:pt x="3284" y="2543"/>
                    <a:pt x="3094" y="1805"/>
                    <a:pt x="2592" y="1302"/>
                  </a:cubicBezTo>
                  <a:cubicBezTo>
                    <a:pt x="1997" y="708"/>
                    <a:pt x="753" y="205"/>
                    <a:pt x="236" y="11"/>
                  </a:cubicBezTo>
                  <a:cubicBezTo>
                    <a:pt x="216" y="4"/>
                    <a:pt x="195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16847;p92"/>
            <p:cNvSpPr/>
            <p:nvPr/>
          </p:nvSpPr>
          <p:spPr>
            <a:xfrm>
              <a:off x="4420016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205" y="0"/>
                  </a:moveTo>
                  <a:cubicBezTo>
                    <a:pt x="85" y="0"/>
                    <a:pt x="0" y="122"/>
                    <a:pt x="45" y="233"/>
                  </a:cubicBezTo>
                  <a:cubicBezTo>
                    <a:pt x="235" y="753"/>
                    <a:pt x="738" y="1994"/>
                    <a:pt x="1332" y="2589"/>
                  </a:cubicBezTo>
                  <a:cubicBezTo>
                    <a:pt x="1701" y="2959"/>
                    <a:pt x="2197" y="3159"/>
                    <a:pt x="2704" y="3159"/>
                  </a:cubicBezTo>
                  <a:cubicBezTo>
                    <a:pt x="2890" y="3159"/>
                    <a:pt x="3077" y="3132"/>
                    <a:pt x="3259" y="3077"/>
                  </a:cubicBezTo>
                  <a:cubicBezTo>
                    <a:pt x="3875" y="2895"/>
                    <a:pt x="4328" y="2318"/>
                    <a:pt x="4247" y="1681"/>
                  </a:cubicBezTo>
                  <a:cubicBezTo>
                    <a:pt x="4174" y="1073"/>
                    <a:pt x="3653" y="686"/>
                    <a:pt x="3006" y="430"/>
                  </a:cubicBezTo>
                  <a:cubicBezTo>
                    <a:pt x="2109" y="78"/>
                    <a:pt x="763" y="11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16848;p92"/>
            <p:cNvSpPr/>
            <p:nvPr/>
          </p:nvSpPr>
          <p:spPr>
            <a:xfrm>
              <a:off x="4691813" y="3432278"/>
              <a:ext cx="42989" cy="42464"/>
            </a:xfrm>
            <a:custGeom>
              <a:avLst/>
              <a:gdLst/>
              <a:ahLst/>
              <a:cxnLst/>
              <a:rect l="l" t="t" r="r" b="b"/>
              <a:pathLst>
                <a:path w="1640" h="1620" extrusionOk="0">
                  <a:moveTo>
                    <a:pt x="1446" y="1"/>
                  </a:moveTo>
                  <a:cubicBezTo>
                    <a:pt x="1433" y="1"/>
                    <a:pt x="1420" y="2"/>
                    <a:pt x="1407" y="5"/>
                  </a:cubicBezTo>
                  <a:lnTo>
                    <a:pt x="190" y="286"/>
                  </a:lnTo>
                  <a:lnTo>
                    <a:pt x="1" y="1619"/>
                  </a:lnTo>
                  <a:lnTo>
                    <a:pt x="1" y="1619"/>
                  </a:lnTo>
                  <a:lnTo>
                    <a:pt x="1333" y="1429"/>
                  </a:lnTo>
                  <a:lnTo>
                    <a:pt x="1615" y="213"/>
                  </a:lnTo>
                  <a:cubicBezTo>
                    <a:pt x="1640" y="100"/>
                    <a:pt x="1553" y="1"/>
                    <a:pt x="144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16849;p92"/>
            <p:cNvSpPr/>
            <p:nvPr/>
          </p:nvSpPr>
          <p:spPr>
            <a:xfrm>
              <a:off x="4617710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3108" y="1"/>
                  </a:moveTo>
                  <a:cubicBezTo>
                    <a:pt x="3088" y="1"/>
                    <a:pt x="3069" y="4"/>
                    <a:pt x="3049" y="11"/>
                  </a:cubicBezTo>
                  <a:cubicBezTo>
                    <a:pt x="2529" y="205"/>
                    <a:pt x="1287" y="708"/>
                    <a:pt x="690" y="1302"/>
                  </a:cubicBezTo>
                  <a:cubicBezTo>
                    <a:pt x="187" y="1805"/>
                    <a:pt x="0" y="2543"/>
                    <a:pt x="204" y="3229"/>
                  </a:cubicBezTo>
                  <a:cubicBezTo>
                    <a:pt x="373" y="3798"/>
                    <a:pt x="879" y="4226"/>
                    <a:pt x="1458" y="4226"/>
                  </a:cubicBezTo>
                  <a:cubicBezTo>
                    <a:pt x="1505" y="4226"/>
                    <a:pt x="1552" y="4223"/>
                    <a:pt x="1600" y="4217"/>
                  </a:cubicBezTo>
                  <a:cubicBezTo>
                    <a:pt x="2209" y="4140"/>
                    <a:pt x="2595" y="3623"/>
                    <a:pt x="2849" y="2972"/>
                  </a:cubicBezTo>
                  <a:cubicBezTo>
                    <a:pt x="3200" y="2079"/>
                    <a:pt x="3267" y="732"/>
                    <a:pt x="3281" y="180"/>
                  </a:cubicBezTo>
                  <a:cubicBezTo>
                    <a:pt x="3284" y="78"/>
                    <a:pt x="3200" y="1"/>
                    <a:pt x="3108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16850;p92"/>
            <p:cNvSpPr/>
            <p:nvPr/>
          </p:nvSpPr>
          <p:spPr>
            <a:xfrm>
              <a:off x="4629218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4124" y="0"/>
                  </a:moveTo>
                  <a:cubicBezTo>
                    <a:pt x="4122" y="0"/>
                    <a:pt x="4120" y="1"/>
                    <a:pt x="4119" y="1"/>
                  </a:cubicBezTo>
                  <a:cubicBezTo>
                    <a:pt x="3567" y="11"/>
                    <a:pt x="2220" y="78"/>
                    <a:pt x="1327" y="430"/>
                  </a:cubicBezTo>
                  <a:cubicBezTo>
                    <a:pt x="676" y="686"/>
                    <a:pt x="156" y="1073"/>
                    <a:pt x="82" y="1681"/>
                  </a:cubicBezTo>
                  <a:cubicBezTo>
                    <a:pt x="1" y="2318"/>
                    <a:pt x="455" y="2895"/>
                    <a:pt x="1070" y="3077"/>
                  </a:cubicBezTo>
                  <a:cubicBezTo>
                    <a:pt x="1253" y="3132"/>
                    <a:pt x="1439" y="3159"/>
                    <a:pt x="1625" y="3159"/>
                  </a:cubicBezTo>
                  <a:cubicBezTo>
                    <a:pt x="2132" y="3159"/>
                    <a:pt x="2629" y="2959"/>
                    <a:pt x="2997" y="2589"/>
                  </a:cubicBezTo>
                  <a:cubicBezTo>
                    <a:pt x="3591" y="1994"/>
                    <a:pt x="4094" y="753"/>
                    <a:pt x="4284" y="233"/>
                  </a:cubicBezTo>
                  <a:cubicBezTo>
                    <a:pt x="4329" y="122"/>
                    <a:pt x="4244" y="0"/>
                    <a:pt x="4124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16851;p92"/>
            <p:cNvSpPr/>
            <p:nvPr/>
          </p:nvSpPr>
          <p:spPr>
            <a:xfrm>
              <a:off x="4560200" y="3358909"/>
              <a:ext cx="42412" cy="58218"/>
            </a:xfrm>
            <a:custGeom>
              <a:avLst/>
              <a:gdLst/>
              <a:ahLst/>
              <a:cxnLst/>
              <a:rect l="l" t="t" r="r" b="b"/>
              <a:pathLst>
                <a:path w="1618" h="2221" extrusionOk="0">
                  <a:moveTo>
                    <a:pt x="807" y="1"/>
                  </a:moveTo>
                  <a:cubicBezTo>
                    <a:pt x="751" y="1"/>
                    <a:pt x="695" y="28"/>
                    <a:pt x="661" y="82"/>
                  </a:cubicBezTo>
                  <a:lnTo>
                    <a:pt x="0" y="1141"/>
                  </a:lnTo>
                  <a:lnTo>
                    <a:pt x="805" y="2220"/>
                  </a:lnTo>
                  <a:lnTo>
                    <a:pt x="1618" y="1141"/>
                  </a:lnTo>
                  <a:lnTo>
                    <a:pt x="953" y="82"/>
                  </a:lnTo>
                  <a:cubicBezTo>
                    <a:pt x="920" y="28"/>
                    <a:pt x="863" y="1"/>
                    <a:pt x="807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16852;p92"/>
            <p:cNvSpPr/>
            <p:nvPr/>
          </p:nvSpPr>
          <p:spPr>
            <a:xfrm>
              <a:off x="4551524" y="3375135"/>
              <a:ext cx="80682" cy="119634"/>
            </a:xfrm>
            <a:custGeom>
              <a:avLst/>
              <a:gdLst/>
              <a:ahLst/>
              <a:cxnLst/>
              <a:rect l="l" t="t" r="r" b="b"/>
              <a:pathLst>
                <a:path w="3078" h="4564" extrusionOk="0">
                  <a:moveTo>
                    <a:pt x="2165" y="1"/>
                  </a:moveTo>
                  <a:cubicBezTo>
                    <a:pt x="2120" y="1"/>
                    <a:pt x="2075" y="18"/>
                    <a:pt x="2040" y="54"/>
                  </a:cubicBezTo>
                  <a:cubicBezTo>
                    <a:pt x="1660" y="452"/>
                    <a:pt x="753" y="1454"/>
                    <a:pt x="370" y="2333"/>
                  </a:cubicBezTo>
                  <a:cubicBezTo>
                    <a:pt x="92" y="2973"/>
                    <a:pt x="1" y="3613"/>
                    <a:pt x="373" y="4095"/>
                  </a:cubicBezTo>
                  <a:cubicBezTo>
                    <a:pt x="616" y="4409"/>
                    <a:pt x="986" y="4563"/>
                    <a:pt x="1367" y="4563"/>
                  </a:cubicBezTo>
                  <a:cubicBezTo>
                    <a:pt x="1604" y="4563"/>
                    <a:pt x="1844" y="4504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7"/>
                    <a:pt x="2553" y="603"/>
                    <a:pt x="2321" y="100"/>
                  </a:cubicBezTo>
                  <a:cubicBezTo>
                    <a:pt x="2292" y="36"/>
                    <a:pt x="2229" y="1"/>
                    <a:pt x="2165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16853;p92"/>
            <p:cNvSpPr/>
            <p:nvPr/>
          </p:nvSpPr>
          <p:spPr>
            <a:xfrm>
              <a:off x="4530501" y="3375135"/>
              <a:ext cx="80787" cy="119634"/>
            </a:xfrm>
            <a:custGeom>
              <a:avLst/>
              <a:gdLst/>
              <a:ahLst/>
              <a:cxnLst/>
              <a:rect l="l" t="t" r="r" b="b"/>
              <a:pathLst>
                <a:path w="3082" h="4564" extrusionOk="0">
                  <a:moveTo>
                    <a:pt x="913" y="1"/>
                  </a:moveTo>
                  <a:cubicBezTo>
                    <a:pt x="849" y="1"/>
                    <a:pt x="786" y="36"/>
                    <a:pt x="757" y="100"/>
                  </a:cubicBezTo>
                  <a:cubicBezTo>
                    <a:pt x="525" y="603"/>
                    <a:pt x="1" y="1837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4"/>
                    <a:pt x="1476" y="4563"/>
                    <a:pt x="1712" y="4563"/>
                  </a:cubicBezTo>
                  <a:cubicBezTo>
                    <a:pt x="2092" y="4563"/>
                    <a:pt x="2462" y="4409"/>
                    <a:pt x="2705" y="4095"/>
                  </a:cubicBezTo>
                  <a:cubicBezTo>
                    <a:pt x="3081" y="3613"/>
                    <a:pt x="2986" y="2973"/>
                    <a:pt x="2708" y="2333"/>
                  </a:cubicBezTo>
                  <a:cubicBezTo>
                    <a:pt x="2325" y="1454"/>
                    <a:pt x="1421" y="452"/>
                    <a:pt x="1038" y="54"/>
                  </a:cubicBezTo>
                  <a:cubicBezTo>
                    <a:pt x="1003" y="18"/>
                    <a:pt x="958" y="1"/>
                    <a:pt x="91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16854;p92"/>
            <p:cNvSpPr/>
            <p:nvPr/>
          </p:nvSpPr>
          <p:spPr>
            <a:xfrm>
              <a:off x="4426281" y="3536080"/>
              <a:ext cx="155126" cy="88624"/>
            </a:xfrm>
            <a:custGeom>
              <a:avLst/>
              <a:gdLst/>
              <a:ahLst/>
              <a:cxnLst/>
              <a:rect l="l" t="t" r="r" b="b"/>
              <a:pathLst>
                <a:path w="5918" h="3381" extrusionOk="0">
                  <a:moveTo>
                    <a:pt x="183" y="0"/>
                  </a:moveTo>
                  <a:cubicBezTo>
                    <a:pt x="74" y="0"/>
                    <a:pt x="0" y="131"/>
                    <a:pt x="74" y="226"/>
                  </a:cubicBezTo>
                  <a:cubicBezTo>
                    <a:pt x="601" y="965"/>
                    <a:pt x="2292" y="2864"/>
                    <a:pt x="5918" y="3380"/>
                  </a:cubicBezTo>
                  <a:cubicBezTo>
                    <a:pt x="5918" y="3380"/>
                    <a:pt x="4283" y="929"/>
                    <a:pt x="218" y="5"/>
                  </a:cubicBezTo>
                  <a:cubicBezTo>
                    <a:pt x="206" y="2"/>
                    <a:pt x="194" y="0"/>
                    <a:pt x="18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16855;p92"/>
            <p:cNvSpPr/>
            <p:nvPr/>
          </p:nvSpPr>
          <p:spPr>
            <a:xfrm>
              <a:off x="4560200" y="3464834"/>
              <a:ext cx="42412" cy="58192"/>
            </a:xfrm>
            <a:custGeom>
              <a:avLst/>
              <a:gdLst/>
              <a:ahLst/>
              <a:cxnLst/>
              <a:rect l="l" t="t" r="r" b="b"/>
              <a:pathLst>
                <a:path w="1618" h="2220" extrusionOk="0">
                  <a:moveTo>
                    <a:pt x="807" y="0"/>
                  </a:moveTo>
                  <a:cubicBezTo>
                    <a:pt x="751" y="0"/>
                    <a:pt x="695" y="27"/>
                    <a:pt x="661" y="82"/>
                  </a:cubicBezTo>
                  <a:lnTo>
                    <a:pt x="0" y="1140"/>
                  </a:lnTo>
                  <a:lnTo>
                    <a:pt x="805" y="2220"/>
                  </a:lnTo>
                  <a:lnTo>
                    <a:pt x="1618" y="1140"/>
                  </a:lnTo>
                  <a:lnTo>
                    <a:pt x="953" y="82"/>
                  </a:lnTo>
                  <a:cubicBezTo>
                    <a:pt x="920" y="27"/>
                    <a:pt x="863" y="0"/>
                    <a:pt x="807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16856;p92"/>
            <p:cNvSpPr/>
            <p:nvPr/>
          </p:nvSpPr>
          <p:spPr>
            <a:xfrm>
              <a:off x="4551524" y="3481060"/>
              <a:ext cx="80682" cy="119608"/>
            </a:xfrm>
            <a:custGeom>
              <a:avLst/>
              <a:gdLst/>
              <a:ahLst/>
              <a:cxnLst/>
              <a:rect l="l" t="t" r="r" b="b"/>
              <a:pathLst>
                <a:path w="3078" h="4563" extrusionOk="0">
                  <a:moveTo>
                    <a:pt x="2165" y="0"/>
                  </a:moveTo>
                  <a:cubicBezTo>
                    <a:pt x="2120" y="0"/>
                    <a:pt x="2075" y="17"/>
                    <a:pt x="2040" y="54"/>
                  </a:cubicBezTo>
                  <a:cubicBezTo>
                    <a:pt x="1660" y="451"/>
                    <a:pt x="753" y="1453"/>
                    <a:pt x="370" y="2332"/>
                  </a:cubicBezTo>
                  <a:cubicBezTo>
                    <a:pt x="92" y="2972"/>
                    <a:pt x="1" y="3612"/>
                    <a:pt x="373" y="4094"/>
                  </a:cubicBezTo>
                  <a:cubicBezTo>
                    <a:pt x="616" y="4408"/>
                    <a:pt x="986" y="4562"/>
                    <a:pt x="1367" y="4562"/>
                  </a:cubicBezTo>
                  <a:cubicBezTo>
                    <a:pt x="1604" y="4562"/>
                    <a:pt x="1844" y="4503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6"/>
                    <a:pt x="2553" y="602"/>
                    <a:pt x="2321" y="99"/>
                  </a:cubicBezTo>
                  <a:cubicBezTo>
                    <a:pt x="2292" y="35"/>
                    <a:pt x="2229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16857;p92"/>
            <p:cNvSpPr/>
            <p:nvPr/>
          </p:nvSpPr>
          <p:spPr>
            <a:xfrm>
              <a:off x="4530501" y="3481060"/>
              <a:ext cx="80787" cy="119608"/>
            </a:xfrm>
            <a:custGeom>
              <a:avLst/>
              <a:gdLst/>
              <a:ahLst/>
              <a:cxnLst/>
              <a:rect l="l" t="t" r="r" b="b"/>
              <a:pathLst>
                <a:path w="3082" h="4563" extrusionOk="0">
                  <a:moveTo>
                    <a:pt x="913" y="0"/>
                  </a:moveTo>
                  <a:cubicBezTo>
                    <a:pt x="849" y="0"/>
                    <a:pt x="786" y="35"/>
                    <a:pt x="757" y="99"/>
                  </a:cubicBezTo>
                  <a:cubicBezTo>
                    <a:pt x="525" y="602"/>
                    <a:pt x="1" y="1836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3"/>
                    <a:pt x="1476" y="4562"/>
                    <a:pt x="1712" y="4562"/>
                  </a:cubicBezTo>
                  <a:cubicBezTo>
                    <a:pt x="2092" y="4562"/>
                    <a:pt x="2462" y="4408"/>
                    <a:pt x="2705" y="4094"/>
                  </a:cubicBezTo>
                  <a:cubicBezTo>
                    <a:pt x="3081" y="3612"/>
                    <a:pt x="2986" y="2972"/>
                    <a:pt x="2708" y="2332"/>
                  </a:cubicBezTo>
                  <a:cubicBezTo>
                    <a:pt x="2325" y="1453"/>
                    <a:pt x="1421" y="451"/>
                    <a:pt x="1038" y="54"/>
                  </a:cubicBezTo>
                  <a:cubicBezTo>
                    <a:pt x="1003" y="17"/>
                    <a:pt x="958" y="0"/>
                    <a:pt x="91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16858;p92"/>
            <p:cNvSpPr/>
            <p:nvPr/>
          </p:nvSpPr>
          <p:spPr>
            <a:xfrm>
              <a:off x="4413174" y="3348241"/>
              <a:ext cx="336726" cy="360972"/>
            </a:xfrm>
            <a:custGeom>
              <a:avLst/>
              <a:gdLst/>
              <a:ahLst/>
              <a:cxnLst/>
              <a:rect l="l" t="t" r="r" b="b"/>
              <a:pathLst>
                <a:path w="12846" h="13771" extrusionOk="0">
                  <a:moveTo>
                    <a:pt x="6418" y="581"/>
                  </a:moveTo>
                  <a:lnTo>
                    <a:pt x="6836" y="1245"/>
                  </a:lnTo>
                  <a:cubicBezTo>
                    <a:pt x="6706" y="1386"/>
                    <a:pt x="6566" y="1551"/>
                    <a:pt x="6418" y="1734"/>
                  </a:cubicBezTo>
                  <a:cubicBezTo>
                    <a:pt x="6274" y="1551"/>
                    <a:pt x="6133" y="1386"/>
                    <a:pt x="6003" y="1245"/>
                  </a:cubicBezTo>
                  <a:lnTo>
                    <a:pt x="6418" y="581"/>
                  </a:lnTo>
                  <a:close/>
                  <a:moveTo>
                    <a:pt x="799" y="3419"/>
                  </a:moveTo>
                  <a:lnTo>
                    <a:pt x="1562" y="3594"/>
                  </a:lnTo>
                  <a:cubicBezTo>
                    <a:pt x="1572" y="3784"/>
                    <a:pt x="1590" y="4002"/>
                    <a:pt x="1614" y="4234"/>
                  </a:cubicBezTo>
                  <a:cubicBezTo>
                    <a:pt x="1382" y="4210"/>
                    <a:pt x="1168" y="4192"/>
                    <a:pt x="974" y="4182"/>
                  </a:cubicBezTo>
                  <a:lnTo>
                    <a:pt x="799" y="3419"/>
                  </a:lnTo>
                  <a:close/>
                  <a:moveTo>
                    <a:pt x="12037" y="3419"/>
                  </a:moveTo>
                  <a:lnTo>
                    <a:pt x="11861" y="4182"/>
                  </a:lnTo>
                  <a:cubicBezTo>
                    <a:pt x="11671" y="4192"/>
                    <a:pt x="11453" y="4210"/>
                    <a:pt x="11225" y="4234"/>
                  </a:cubicBezTo>
                  <a:cubicBezTo>
                    <a:pt x="11249" y="4002"/>
                    <a:pt x="11264" y="3784"/>
                    <a:pt x="11274" y="3594"/>
                  </a:cubicBezTo>
                  <a:lnTo>
                    <a:pt x="12037" y="3419"/>
                  </a:lnTo>
                  <a:close/>
                  <a:moveTo>
                    <a:pt x="5398" y="1189"/>
                  </a:moveTo>
                  <a:lnTo>
                    <a:pt x="5402" y="1193"/>
                  </a:lnTo>
                  <a:cubicBezTo>
                    <a:pt x="5767" y="1565"/>
                    <a:pt x="6105" y="1966"/>
                    <a:pt x="6414" y="2388"/>
                  </a:cubicBezTo>
                  <a:cubicBezTo>
                    <a:pt x="6458" y="2444"/>
                    <a:pt x="6513" y="2467"/>
                    <a:pt x="6567" y="2467"/>
                  </a:cubicBezTo>
                  <a:cubicBezTo>
                    <a:pt x="6709" y="2467"/>
                    <a:pt x="6843" y="2308"/>
                    <a:pt x="6741" y="2153"/>
                  </a:cubicBezTo>
                  <a:cubicBezTo>
                    <a:pt x="6717" y="2121"/>
                    <a:pt x="6696" y="2093"/>
                    <a:pt x="6675" y="2065"/>
                  </a:cubicBezTo>
                  <a:cubicBezTo>
                    <a:pt x="6914" y="1762"/>
                    <a:pt x="7170" y="1470"/>
                    <a:pt x="7438" y="1193"/>
                  </a:cubicBezTo>
                  <a:cubicBezTo>
                    <a:pt x="7670" y="1703"/>
                    <a:pt x="8158" y="2870"/>
                    <a:pt x="8158" y="3651"/>
                  </a:cubicBezTo>
                  <a:cubicBezTo>
                    <a:pt x="8158" y="4097"/>
                    <a:pt x="7986" y="4530"/>
                    <a:pt x="7677" y="4853"/>
                  </a:cubicBezTo>
                  <a:cubicBezTo>
                    <a:pt x="7652" y="4808"/>
                    <a:pt x="7617" y="4776"/>
                    <a:pt x="7571" y="4758"/>
                  </a:cubicBezTo>
                  <a:cubicBezTo>
                    <a:pt x="7628" y="4572"/>
                    <a:pt x="7649" y="4375"/>
                    <a:pt x="7635" y="4182"/>
                  </a:cubicBezTo>
                  <a:cubicBezTo>
                    <a:pt x="7610" y="3805"/>
                    <a:pt x="7469" y="3376"/>
                    <a:pt x="7216" y="2909"/>
                  </a:cubicBezTo>
                  <a:cubicBezTo>
                    <a:pt x="7174" y="2835"/>
                    <a:pt x="7110" y="2805"/>
                    <a:pt x="7047" y="2805"/>
                  </a:cubicBezTo>
                  <a:cubicBezTo>
                    <a:pt x="6912" y="2805"/>
                    <a:pt x="6780" y="2941"/>
                    <a:pt x="6861" y="3099"/>
                  </a:cubicBezTo>
                  <a:cubicBezTo>
                    <a:pt x="7286" y="3890"/>
                    <a:pt x="7346" y="4498"/>
                    <a:pt x="7044" y="4917"/>
                  </a:cubicBezTo>
                  <a:lnTo>
                    <a:pt x="6590" y="4189"/>
                  </a:lnTo>
                  <a:cubicBezTo>
                    <a:pt x="6551" y="4125"/>
                    <a:pt x="6486" y="4094"/>
                    <a:pt x="6420" y="4094"/>
                  </a:cubicBezTo>
                  <a:cubicBezTo>
                    <a:pt x="6354" y="4094"/>
                    <a:pt x="6288" y="4125"/>
                    <a:pt x="6249" y="4189"/>
                  </a:cubicBezTo>
                  <a:lnTo>
                    <a:pt x="5722" y="5036"/>
                  </a:lnTo>
                  <a:cubicBezTo>
                    <a:pt x="5581" y="4892"/>
                    <a:pt x="5493" y="4808"/>
                    <a:pt x="5482" y="4797"/>
                  </a:cubicBezTo>
                  <a:cubicBezTo>
                    <a:pt x="5442" y="4760"/>
                    <a:pt x="5392" y="4742"/>
                    <a:pt x="5342" y="4742"/>
                  </a:cubicBezTo>
                  <a:cubicBezTo>
                    <a:pt x="5270" y="4742"/>
                    <a:pt x="5200" y="4779"/>
                    <a:pt x="5162" y="4850"/>
                  </a:cubicBezTo>
                  <a:cubicBezTo>
                    <a:pt x="4853" y="4526"/>
                    <a:pt x="4681" y="4097"/>
                    <a:pt x="4681" y="3651"/>
                  </a:cubicBezTo>
                  <a:cubicBezTo>
                    <a:pt x="4677" y="2870"/>
                    <a:pt x="5166" y="1703"/>
                    <a:pt x="5398" y="1189"/>
                  </a:cubicBezTo>
                  <a:close/>
                  <a:moveTo>
                    <a:pt x="6418" y="4677"/>
                  </a:moveTo>
                  <a:lnTo>
                    <a:pt x="6836" y="5342"/>
                  </a:lnTo>
                  <a:cubicBezTo>
                    <a:pt x="6706" y="5483"/>
                    <a:pt x="6566" y="5648"/>
                    <a:pt x="6418" y="5827"/>
                  </a:cubicBezTo>
                  <a:cubicBezTo>
                    <a:pt x="6271" y="5649"/>
                    <a:pt x="6130" y="5484"/>
                    <a:pt x="6004" y="5340"/>
                  </a:cubicBezTo>
                  <a:lnTo>
                    <a:pt x="6004" y="5340"/>
                  </a:lnTo>
                  <a:lnTo>
                    <a:pt x="6418" y="4677"/>
                  </a:lnTo>
                  <a:close/>
                  <a:moveTo>
                    <a:pt x="10887" y="3130"/>
                  </a:moveTo>
                  <a:cubicBezTo>
                    <a:pt x="10880" y="3517"/>
                    <a:pt x="10856" y="3904"/>
                    <a:pt x="10810" y="4287"/>
                  </a:cubicBezTo>
                  <a:lnTo>
                    <a:pt x="10701" y="4305"/>
                  </a:lnTo>
                  <a:cubicBezTo>
                    <a:pt x="10451" y="4345"/>
                    <a:pt x="10495" y="4706"/>
                    <a:pt x="10726" y="4706"/>
                  </a:cubicBezTo>
                  <a:cubicBezTo>
                    <a:pt x="10740" y="4706"/>
                    <a:pt x="10753" y="4705"/>
                    <a:pt x="10768" y="4702"/>
                  </a:cubicBezTo>
                  <a:cubicBezTo>
                    <a:pt x="11281" y="4621"/>
                    <a:pt x="11805" y="4579"/>
                    <a:pt x="12325" y="4572"/>
                  </a:cubicBezTo>
                  <a:lnTo>
                    <a:pt x="12325" y="4572"/>
                  </a:lnTo>
                  <a:cubicBezTo>
                    <a:pt x="12129" y="5099"/>
                    <a:pt x="11650" y="6267"/>
                    <a:pt x="11098" y="6819"/>
                  </a:cubicBezTo>
                  <a:cubicBezTo>
                    <a:pt x="10760" y="7158"/>
                    <a:pt x="10316" y="7327"/>
                    <a:pt x="9871" y="7327"/>
                  </a:cubicBezTo>
                  <a:cubicBezTo>
                    <a:pt x="9437" y="7327"/>
                    <a:pt x="9003" y="7166"/>
                    <a:pt x="8665" y="6844"/>
                  </a:cubicBezTo>
                  <a:cubicBezTo>
                    <a:pt x="8489" y="6436"/>
                    <a:pt x="8471" y="6084"/>
                    <a:pt x="8605" y="5792"/>
                  </a:cubicBezTo>
                  <a:cubicBezTo>
                    <a:pt x="8781" y="5405"/>
                    <a:pt x="9235" y="5103"/>
                    <a:pt x="9945" y="4888"/>
                  </a:cubicBezTo>
                  <a:cubicBezTo>
                    <a:pt x="10174" y="4811"/>
                    <a:pt x="10098" y="4494"/>
                    <a:pt x="9891" y="4494"/>
                  </a:cubicBezTo>
                  <a:cubicBezTo>
                    <a:pt x="9872" y="4494"/>
                    <a:pt x="9853" y="4496"/>
                    <a:pt x="9832" y="4502"/>
                  </a:cubicBezTo>
                  <a:cubicBezTo>
                    <a:pt x="9002" y="4751"/>
                    <a:pt x="8468" y="5128"/>
                    <a:pt x="8239" y="5623"/>
                  </a:cubicBezTo>
                  <a:cubicBezTo>
                    <a:pt x="8201" y="5704"/>
                    <a:pt x="8173" y="5785"/>
                    <a:pt x="8155" y="5870"/>
                  </a:cubicBezTo>
                  <a:cubicBezTo>
                    <a:pt x="8137" y="5778"/>
                    <a:pt x="8130" y="5683"/>
                    <a:pt x="8130" y="5588"/>
                  </a:cubicBezTo>
                  <a:cubicBezTo>
                    <a:pt x="8130" y="5128"/>
                    <a:pt x="8313" y="4685"/>
                    <a:pt x="8640" y="4357"/>
                  </a:cubicBezTo>
                  <a:cubicBezTo>
                    <a:pt x="9189" y="3809"/>
                    <a:pt x="10360" y="3327"/>
                    <a:pt x="10884" y="3130"/>
                  </a:cubicBezTo>
                  <a:close/>
                  <a:moveTo>
                    <a:pt x="1952" y="3130"/>
                  </a:moveTo>
                  <a:lnTo>
                    <a:pt x="1952" y="3130"/>
                  </a:lnTo>
                  <a:cubicBezTo>
                    <a:pt x="2479" y="3327"/>
                    <a:pt x="3647" y="3809"/>
                    <a:pt x="4199" y="4361"/>
                  </a:cubicBezTo>
                  <a:cubicBezTo>
                    <a:pt x="4526" y="4685"/>
                    <a:pt x="4709" y="5128"/>
                    <a:pt x="4709" y="5592"/>
                  </a:cubicBezTo>
                  <a:cubicBezTo>
                    <a:pt x="4709" y="5683"/>
                    <a:pt x="4702" y="5778"/>
                    <a:pt x="4684" y="5870"/>
                  </a:cubicBezTo>
                  <a:cubicBezTo>
                    <a:pt x="4663" y="5785"/>
                    <a:pt x="4635" y="5704"/>
                    <a:pt x="4600" y="5623"/>
                  </a:cubicBezTo>
                  <a:cubicBezTo>
                    <a:pt x="4371" y="5128"/>
                    <a:pt x="3837" y="4751"/>
                    <a:pt x="3007" y="4502"/>
                  </a:cubicBezTo>
                  <a:cubicBezTo>
                    <a:pt x="2986" y="4496"/>
                    <a:pt x="2967" y="4494"/>
                    <a:pt x="2948" y="4494"/>
                  </a:cubicBezTo>
                  <a:cubicBezTo>
                    <a:pt x="2741" y="4494"/>
                    <a:pt x="2665" y="4811"/>
                    <a:pt x="2891" y="4888"/>
                  </a:cubicBezTo>
                  <a:cubicBezTo>
                    <a:pt x="3605" y="5103"/>
                    <a:pt x="4055" y="5405"/>
                    <a:pt x="4234" y="5792"/>
                  </a:cubicBezTo>
                  <a:cubicBezTo>
                    <a:pt x="4364" y="6084"/>
                    <a:pt x="4347" y="6436"/>
                    <a:pt x="4174" y="6847"/>
                  </a:cubicBezTo>
                  <a:cubicBezTo>
                    <a:pt x="3837" y="7169"/>
                    <a:pt x="3404" y="7329"/>
                    <a:pt x="2972" y="7329"/>
                  </a:cubicBezTo>
                  <a:cubicBezTo>
                    <a:pt x="2526" y="7329"/>
                    <a:pt x="2080" y="7158"/>
                    <a:pt x="1741" y="6819"/>
                  </a:cubicBezTo>
                  <a:cubicBezTo>
                    <a:pt x="1185" y="6267"/>
                    <a:pt x="707" y="5096"/>
                    <a:pt x="510" y="4568"/>
                  </a:cubicBezTo>
                  <a:lnTo>
                    <a:pt x="510" y="4568"/>
                  </a:lnTo>
                  <a:lnTo>
                    <a:pt x="514" y="4572"/>
                  </a:lnTo>
                  <a:cubicBezTo>
                    <a:pt x="1034" y="4579"/>
                    <a:pt x="1555" y="4621"/>
                    <a:pt x="2072" y="4702"/>
                  </a:cubicBezTo>
                  <a:cubicBezTo>
                    <a:pt x="2086" y="4705"/>
                    <a:pt x="2099" y="4706"/>
                    <a:pt x="2112" y="4706"/>
                  </a:cubicBezTo>
                  <a:cubicBezTo>
                    <a:pt x="2341" y="4706"/>
                    <a:pt x="2388" y="4345"/>
                    <a:pt x="2138" y="4305"/>
                  </a:cubicBezTo>
                  <a:lnTo>
                    <a:pt x="2026" y="4287"/>
                  </a:lnTo>
                  <a:cubicBezTo>
                    <a:pt x="1984" y="3904"/>
                    <a:pt x="1955" y="3517"/>
                    <a:pt x="1952" y="3130"/>
                  </a:cubicBezTo>
                  <a:close/>
                  <a:moveTo>
                    <a:pt x="8517" y="7252"/>
                  </a:moveTo>
                  <a:lnTo>
                    <a:pt x="8517" y="7252"/>
                  </a:lnTo>
                  <a:cubicBezTo>
                    <a:pt x="8883" y="7550"/>
                    <a:pt x="9336" y="7719"/>
                    <a:pt x="9808" y="7733"/>
                  </a:cubicBezTo>
                  <a:cubicBezTo>
                    <a:pt x="9335" y="7944"/>
                    <a:pt x="8875" y="8189"/>
                    <a:pt x="8437" y="8465"/>
                  </a:cubicBezTo>
                  <a:lnTo>
                    <a:pt x="8437" y="8465"/>
                  </a:lnTo>
                  <a:cubicBezTo>
                    <a:pt x="8518" y="8234"/>
                    <a:pt x="8563" y="7992"/>
                    <a:pt x="8559" y="7747"/>
                  </a:cubicBezTo>
                  <a:cubicBezTo>
                    <a:pt x="8559" y="7582"/>
                    <a:pt x="8545" y="7417"/>
                    <a:pt x="8517" y="7252"/>
                  </a:cubicBezTo>
                  <a:close/>
                  <a:moveTo>
                    <a:pt x="4322" y="7248"/>
                  </a:moveTo>
                  <a:lnTo>
                    <a:pt x="4322" y="7252"/>
                  </a:lnTo>
                  <a:cubicBezTo>
                    <a:pt x="4294" y="7417"/>
                    <a:pt x="4280" y="7582"/>
                    <a:pt x="4280" y="7747"/>
                  </a:cubicBezTo>
                  <a:cubicBezTo>
                    <a:pt x="4276" y="7993"/>
                    <a:pt x="4322" y="8236"/>
                    <a:pt x="4403" y="8468"/>
                  </a:cubicBezTo>
                  <a:cubicBezTo>
                    <a:pt x="3967" y="8190"/>
                    <a:pt x="3506" y="7944"/>
                    <a:pt x="3035" y="7733"/>
                  </a:cubicBezTo>
                  <a:cubicBezTo>
                    <a:pt x="3503" y="7719"/>
                    <a:pt x="3956" y="7547"/>
                    <a:pt x="4322" y="7248"/>
                  </a:cubicBezTo>
                  <a:close/>
                  <a:moveTo>
                    <a:pt x="7438" y="5289"/>
                  </a:moveTo>
                  <a:cubicBezTo>
                    <a:pt x="7670" y="5799"/>
                    <a:pt x="8158" y="6967"/>
                    <a:pt x="8158" y="7747"/>
                  </a:cubicBezTo>
                  <a:cubicBezTo>
                    <a:pt x="8158" y="8306"/>
                    <a:pt x="7888" y="8830"/>
                    <a:pt x="7434" y="9157"/>
                  </a:cubicBezTo>
                  <a:cubicBezTo>
                    <a:pt x="7480" y="9084"/>
                    <a:pt x="7518" y="9006"/>
                    <a:pt x="7547" y="8925"/>
                  </a:cubicBezTo>
                  <a:cubicBezTo>
                    <a:pt x="7737" y="8412"/>
                    <a:pt x="7624" y="7768"/>
                    <a:pt x="7216" y="7005"/>
                  </a:cubicBezTo>
                  <a:cubicBezTo>
                    <a:pt x="7175" y="6925"/>
                    <a:pt x="7108" y="6892"/>
                    <a:pt x="7041" y="6892"/>
                  </a:cubicBezTo>
                  <a:cubicBezTo>
                    <a:pt x="6903" y="6892"/>
                    <a:pt x="6766" y="7034"/>
                    <a:pt x="6861" y="7195"/>
                  </a:cubicBezTo>
                  <a:cubicBezTo>
                    <a:pt x="7213" y="7853"/>
                    <a:pt x="7318" y="8387"/>
                    <a:pt x="7167" y="8785"/>
                  </a:cubicBezTo>
                  <a:cubicBezTo>
                    <a:pt x="7058" y="9084"/>
                    <a:pt x="6791" y="9319"/>
                    <a:pt x="6379" y="9484"/>
                  </a:cubicBezTo>
                  <a:cubicBezTo>
                    <a:pt x="5433" y="9463"/>
                    <a:pt x="4681" y="8693"/>
                    <a:pt x="4677" y="7747"/>
                  </a:cubicBezTo>
                  <a:cubicBezTo>
                    <a:pt x="4677" y="6967"/>
                    <a:pt x="5166" y="5799"/>
                    <a:pt x="5398" y="5289"/>
                  </a:cubicBezTo>
                  <a:cubicBezTo>
                    <a:pt x="5764" y="5662"/>
                    <a:pt x="6101" y="6063"/>
                    <a:pt x="6407" y="6481"/>
                  </a:cubicBezTo>
                  <a:lnTo>
                    <a:pt x="6411" y="6485"/>
                  </a:lnTo>
                  <a:cubicBezTo>
                    <a:pt x="6455" y="6540"/>
                    <a:pt x="6510" y="6563"/>
                    <a:pt x="6564" y="6563"/>
                  </a:cubicBezTo>
                  <a:cubicBezTo>
                    <a:pt x="6706" y="6563"/>
                    <a:pt x="6840" y="6405"/>
                    <a:pt x="6738" y="6249"/>
                  </a:cubicBezTo>
                  <a:cubicBezTo>
                    <a:pt x="6717" y="6218"/>
                    <a:pt x="6696" y="6190"/>
                    <a:pt x="6671" y="6161"/>
                  </a:cubicBezTo>
                  <a:cubicBezTo>
                    <a:pt x="6914" y="5855"/>
                    <a:pt x="7167" y="5567"/>
                    <a:pt x="7438" y="5289"/>
                  </a:cubicBezTo>
                  <a:close/>
                  <a:moveTo>
                    <a:pt x="6112" y="9864"/>
                  </a:moveTo>
                  <a:lnTo>
                    <a:pt x="6112" y="9864"/>
                  </a:lnTo>
                  <a:cubicBezTo>
                    <a:pt x="6214" y="9880"/>
                    <a:pt x="6316" y="9888"/>
                    <a:pt x="6418" y="9888"/>
                  </a:cubicBezTo>
                  <a:cubicBezTo>
                    <a:pt x="6520" y="9888"/>
                    <a:pt x="6622" y="9880"/>
                    <a:pt x="6724" y="9864"/>
                  </a:cubicBezTo>
                  <a:lnTo>
                    <a:pt x="6724" y="9864"/>
                  </a:lnTo>
                  <a:cubicBezTo>
                    <a:pt x="6594" y="10001"/>
                    <a:pt x="6492" y="10121"/>
                    <a:pt x="6418" y="10212"/>
                  </a:cubicBezTo>
                  <a:cubicBezTo>
                    <a:pt x="6344" y="10121"/>
                    <a:pt x="6242" y="10001"/>
                    <a:pt x="6112" y="9864"/>
                  </a:cubicBezTo>
                  <a:close/>
                  <a:moveTo>
                    <a:pt x="837" y="7407"/>
                  </a:moveTo>
                  <a:cubicBezTo>
                    <a:pt x="2752" y="7871"/>
                    <a:pt x="4080" y="8676"/>
                    <a:pt x="4878" y="9298"/>
                  </a:cubicBezTo>
                  <a:cubicBezTo>
                    <a:pt x="5257" y="9586"/>
                    <a:pt x="5609" y="9910"/>
                    <a:pt x="5929" y="10265"/>
                  </a:cubicBezTo>
                  <a:cubicBezTo>
                    <a:pt x="3942" y="9885"/>
                    <a:pt x="2624" y="9077"/>
                    <a:pt x="1850" y="8440"/>
                  </a:cubicBezTo>
                  <a:cubicBezTo>
                    <a:pt x="1475" y="8135"/>
                    <a:pt x="1135" y="7789"/>
                    <a:pt x="837" y="7407"/>
                  </a:cubicBezTo>
                  <a:close/>
                  <a:moveTo>
                    <a:pt x="12002" y="7406"/>
                  </a:moveTo>
                  <a:lnTo>
                    <a:pt x="12002" y="7406"/>
                  </a:lnTo>
                  <a:cubicBezTo>
                    <a:pt x="11703" y="7786"/>
                    <a:pt x="11362" y="8134"/>
                    <a:pt x="10986" y="8440"/>
                  </a:cubicBezTo>
                  <a:lnTo>
                    <a:pt x="10989" y="8440"/>
                  </a:lnTo>
                  <a:cubicBezTo>
                    <a:pt x="10216" y="9080"/>
                    <a:pt x="8897" y="9885"/>
                    <a:pt x="6907" y="10265"/>
                  </a:cubicBezTo>
                  <a:cubicBezTo>
                    <a:pt x="7223" y="9917"/>
                    <a:pt x="7571" y="9593"/>
                    <a:pt x="7944" y="9309"/>
                  </a:cubicBezTo>
                  <a:cubicBezTo>
                    <a:pt x="8746" y="8686"/>
                    <a:pt x="10078" y="7874"/>
                    <a:pt x="12002" y="7406"/>
                  </a:cubicBezTo>
                  <a:close/>
                  <a:moveTo>
                    <a:pt x="2375" y="9652"/>
                  </a:moveTo>
                  <a:cubicBezTo>
                    <a:pt x="2577" y="9652"/>
                    <a:pt x="2780" y="9661"/>
                    <a:pt x="2982" y="9678"/>
                  </a:cubicBezTo>
                  <a:lnTo>
                    <a:pt x="2989" y="9678"/>
                  </a:lnTo>
                  <a:cubicBezTo>
                    <a:pt x="3756" y="10082"/>
                    <a:pt x="4723" y="10451"/>
                    <a:pt x="5919" y="10673"/>
                  </a:cubicBezTo>
                  <a:cubicBezTo>
                    <a:pt x="5509" y="10745"/>
                    <a:pt x="5126" y="10776"/>
                    <a:pt x="4770" y="10776"/>
                  </a:cubicBezTo>
                  <a:cubicBezTo>
                    <a:pt x="3805" y="10776"/>
                    <a:pt x="3043" y="10551"/>
                    <a:pt x="2511" y="10314"/>
                  </a:cubicBezTo>
                  <a:lnTo>
                    <a:pt x="2511" y="10314"/>
                  </a:lnTo>
                  <a:lnTo>
                    <a:pt x="2515" y="10318"/>
                  </a:lnTo>
                  <a:cubicBezTo>
                    <a:pt x="2149" y="10156"/>
                    <a:pt x="1804" y="9952"/>
                    <a:pt x="1488" y="9706"/>
                  </a:cubicBezTo>
                  <a:cubicBezTo>
                    <a:pt x="1783" y="9670"/>
                    <a:pt x="2079" y="9652"/>
                    <a:pt x="2375" y="9652"/>
                  </a:cubicBezTo>
                  <a:close/>
                  <a:moveTo>
                    <a:pt x="10464" y="9652"/>
                  </a:moveTo>
                  <a:cubicBezTo>
                    <a:pt x="10761" y="9652"/>
                    <a:pt x="11057" y="9670"/>
                    <a:pt x="11351" y="9706"/>
                  </a:cubicBezTo>
                  <a:cubicBezTo>
                    <a:pt x="11042" y="9949"/>
                    <a:pt x="10701" y="10149"/>
                    <a:pt x="10342" y="10311"/>
                  </a:cubicBezTo>
                  <a:cubicBezTo>
                    <a:pt x="9809" y="10549"/>
                    <a:pt x="9045" y="10779"/>
                    <a:pt x="8078" y="10779"/>
                  </a:cubicBezTo>
                  <a:cubicBezTo>
                    <a:pt x="7720" y="10779"/>
                    <a:pt x="7333" y="10747"/>
                    <a:pt x="6921" y="10673"/>
                  </a:cubicBezTo>
                  <a:cubicBezTo>
                    <a:pt x="8116" y="10451"/>
                    <a:pt x="9087" y="10082"/>
                    <a:pt x="9850" y="9678"/>
                  </a:cubicBezTo>
                  <a:lnTo>
                    <a:pt x="9857" y="9678"/>
                  </a:lnTo>
                  <a:cubicBezTo>
                    <a:pt x="10059" y="9661"/>
                    <a:pt x="10262" y="9652"/>
                    <a:pt x="10464" y="9652"/>
                  </a:cubicBezTo>
                  <a:close/>
                  <a:moveTo>
                    <a:pt x="6418" y="10979"/>
                  </a:moveTo>
                  <a:lnTo>
                    <a:pt x="6495" y="10997"/>
                  </a:lnTo>
                  <a:lnTo>
                    <a:pt x="6587" y="11644"/>
                  </a:lnTo>
                  <a:lnTo>
                    <a:pt x="6249" y="11644"/>
                  </a:lnTo>
                  <a:lnTo>
                    <a:pt x="6344" y="10997"/>
                  </a:lnTo>
                  <a:lnTo>
                    <a:pt x="6418" y="10979"/>
                  </a:lnTo>
                  <a:close/>
                  <a:moveTo>
                    <a:pt x="6643" y="12044"/>
                  </a:moveTo>
                  <a:lnTo>
                    <a:pt x="6833" y="13367"/>
                  </a:lnTo>
                  <a:lnTo>
                    <a:pt x="6006" y="13367"/>
                  </a:lnTo>
                  <a:lnTo>
                    <a:pt x="6193" y="12044"/>
                  </a:lnTo>
                  <a:close/>
                  <a:moveTo>
                    <a:pt x="6423" y="1"/>
                  </a:moveTo>
                  <a:cubicBezTo>
                    <a:pt x="6357" y="1"/>
                    <a:pt x="6291" y="32"/>
                    <a:pt x="6253" y="96"/>
                  </a:cubicBezTo>
                  <a:lnTo>
                    <a:pt x="5725" y="940"/>
                  </a:lnTo>
                  <a:cubicBezTo>
                    <a:pt x="5584" y="795"/>
                    <a:pt x="5497" y="711"/>
                    <a:pt x="5486" y="700"/>
                  </a:cubicBezTo>
                  <a:cubicBezTo>
                    <a:pt x="5446" y="664"/>
                    <a:pt x="5397" y="646"/>
                    <a:pt x="5348" y="646"/>
                  </a:cubicBezTo>
                  <a:cubicBezTo>
                    <a:pt x="5274" y="646"/>
                    <a:pt x="5202" y="685"/>
                    <a:pt x="5166" y="757"/>
                  </a:cubicBezTo>
                  <a:cubicBezTo>
                    <a:pt x="5131" y="831"/>
                    <a:pt x="4283" y="2539"/>
                    <a:pt x="4283" y="3651"/>
                  </a:cubicBezTo>
                  <a:cubicBezTo>
                    <a:pt x="4283" y="3735"/>
                    <a:pt x="4287" y="3819"/>
                    <a:pt x="4297" y="3904"/>
                  </a:cubicBezTo>
                  <a:cubicBezTo>
                    <a:pt x="3443" y="3201"/>
                    <a:pt x="1889" y="2680"/>
                    <a:pt x="1818" y="2656"/>
                  </a:cubicBezTo>
                  <a:cubicBezTo>
                    <a:pt x="1798" y="2649"/>
                    <a:pt x="1777" y="2645"/>
                    <a:pt x="1756" y="2645"/>
                  </a:cubicBezTo>
                  <a:cubicBezTo>
                    <a:pt x="1652" y="2645"/>
                    <a:pt x="1558" y="2730"/>
                    <a:pt x="1555" y="2842"/>
                  </a:cubicBezTo>
                  <a:cubicBezTo>
                    <a:pt x="1555" y="2852"/>
                    <a:pt x="1551" y="2979"/>
                    <a:pt x="1555" y="3179"/>
                  </a:cubicBezTo>
                  <a:lnTo>
                    <a:pt x="584" y="2954"/>
                  </a:lnTo>
                  <a:cubicBezTo>
                    <a:pt x="569" y="2951"/>
                    <a:pt x="554" y="2950"/>
                    <a:pt x="539" y="2950"/>
                  </a:cubicBezTo>
                  <a:cubicBezTo>
                    <a:pt x="411" y="2950"/>
                    <a:pt x="310" y="3068"/>
                    <a:pt x="341" y="3197"/>
                  </a:cubicBezTo>
                  <a:lnTo>
                    <a:pt x="566" y="4168"/>
                  </a:lnTo>
                  <a:cubicBezTo>
                    <a:pt x="500" y="4166"/>
                    <a:pt x="441" y="4166"/>
                    <a:pt x="392" y="4166"/>
                  </a:cubicBezTo>
                  <a:cubicBezTo>
                    <a:pt x="295" y="4166"/>
                    <a:pt x="236" y="4168"/>
                    <a:pt x="229" y="4168"/>
                  </a:cubicBezTo>
                  <a:cubicBezTo>
                    <a:pt x="92" y="4175"/>
                    <a:pt x="0" y="4305"/>
                    <a:pt x="43" y="4431"/>
                  </a:cubicBezTo>
                  <a:cubicBezTo>
                    <a:pt x="67" y="4509"/>
                    <a:pt x="675" y="6316"/>
                    <a:pt x="1463" y="7104"/>
                  </a:cubicBezTo>
                  <a:cubicBezTo>
                    <a:pt x="1488" y="7128"/>
                    <a:pt x="1512" y="7150"/>
                    <a:pt x="1537" y="7174"/>
                  </a:cubicBezTo>
                  <a:cubicBezTo>
                    <a:pt x="1189" y="7069"/>
                    <a:pt x="820" y="6977"/>
                    <a:pt x="429" y="6900"/>
                  </a:cubicBezTo>
                  <a:cubicBezTo>
                    <a:pt x="415" y="6897"/>
                    <a:pt x="401" y="6895"/>
                    <a:pt x="387" y="6895"/>
                  </a:cubicBezTo>
                  <a:cubicBezTo>
                    <a:pt x="240" y="6895"/>
                    <a:pt x="137" y="7057"/>
                    <a:pt x="211" y="7195"/>
                  </a:cubicBezTo>
                  <a:cubicBezTo>
                    <a:pt x="229" y="7223"/>
                    <a:pt x="619" y="7937"/>
                    <a:pt x="1583" y="8735"/>
                  </a:cubicBezTo>
                  <a:cubicBezTo>
                    <a:pt x="1804" y="8918"/>
                    <a:pt x="2036" y="9091"/>
                    <a:pt x="2275" y="9249"/>
                  </a:cubicBezTo>
                  <a:cubicBezTo>
                    <a:pt x="1846" y="9256"/>
                    <a:pt x="1421" y="9295"/>
                    <a:pt x="999" y="9372"/>
                  </a:cubicBezTo>
                  <a:cubicBezTo>
                    <a:pt x="844" y="9397"/>
                    <a:pt x="777" y="9590"/>
                    <a:pt x="886" y="9706"/>
                  </a:cubicBezTo>
                  <a:cubicBezTo>
                    <a:pt x="908" y="9727"/>
                    <a:pt x="1400" y="10255"/>
                    <a:pt x="2339" y="10677"/>
                  </a:cubicBezTo>
                  <a:cubicBezTo>
                    <a:pt x="3094" y="11011"/>
                    <a:pt x="3915" y="11179"/>
                    <a:pt x="4743" y="11179"/>
                  </a:cubicBezTo>
                  <a:cubicBezTo>
                    <a:pt x="4752" y="11179"/>
                    <a:pt x="4760" y="11179"/>
                    <a:pt x="4769" y="11179"/>
                  </a:cubicBezTo>
                  <a:cubicBezTo>
                    <a:pt x="5155" y="11179"/>
                    <a:pt x="5546" y="11144"/>
                    <a:pt x="5929" y="11077"/>
                  </a:cubicBezTo>
                  <a:lnTo>
                    <a:pt x="5929" y="11077"/>
                  </a:lnTo>
                  <a:lnTo>
                    <a:pt x="5577" y="13539"/>
                  </a:lnTo>
                  <a:cubicBezTo>
                    <a:pt x="5560" y="13662"/>
                    <a:pt x="5655" y="13771"/>
                    <a:pt x="5778" y="13771"/>
                  </a:cubicBezTo>
                  <a:lnTo>
                    <a:pt x="7072" y="13771"/>
                  </a:lnTo>
                  <a:cubicBezTo>
                    <a:pt x="7195" y="13771"/>
                    <a:pt x="7290" y="13662"/>
                    <a:pt x="7272" y="13539"/>
                  </a:cubicBezTo>
                  <a:lnTo>
                    <a:pt x="6921" y="11077"/>
                  </a:lnTo>
                  <a:lnTo>
                    <a:pt x="6921" y="11077"/>
                  </a:lnTo>
                  <a:cubicBezTo>
                    <a:pt x="7304" y="11144"/>
                    <a:pt x="7691" y="11179"/>
                    <a:pt x="8081" y="11179"/>
                  </a:cubicBezTo>
                  <a:cubicBezTo>
                    <a:pt x="8090" y="11179"/>
                    <a:pt x="8098" y="11179"/>
                    <a:pt x="8107" y="11179"/>
                  </a:cubicBezTo>
                  <a:cubicBezTo>
                    <a:pt x="8935" y="11179"/>
                    <a:pt x="9756" y="11011"/>
                    <a:pt x="10511" y="10677"/>
                  </a:cubicBezTo>
                  <a:cubicBezTo>
                    <a:pt x="11450" y="10255"/>
                    <a:pt x="11942" y="9727"/>
                    <a:pt x="11963" y="9706"/>
                  </a:cubicBezTo>
                  <a:cubicBezTo>
                    <a:pt x="12069" y="9590"/>
                    <a:pt x="12005" y="9397"/>
                    <a:pt x="11851" y="9372"/>
                  </a:cubicBezTo>
                  <a:cubicBezTo>
                    <a:pt x="11429" y="9295"/>
                    <a:pt x="11003" y="9256"/>
                    <a:pt x="10574" y="9249"/>
                  </a:cubicBezTo>
                  <a:cubicBezTo>
                    <a:pt x="10813" y="9091"/>
                    <a:pt x="11045" y="8918"/>
                    <a:pt x="11267" y="8735"/>
                  </a:cubicBezTo>
                  <a:cubicBezTo>
                    <a:pt x="12231" y="7937"/>
                    <a:pt x="12621" y="7223"/>
                    <a:pt x="12638" y="7195"/>
                  </a:cubicBezTo>
                  <a:cubicBezTo>
                    <a:pt x="12712" y="7057"/>
                    <a:pt x="12610" y="6895"/>
                    <a:pt x="12463" y="6895"/>
                  </a:cubicBezTo>
                  <a:cubicBezTo>
                    <a:pt x="12449" y="6895"/>
                    <a:pt x="12435" y="6897"/>
                    <a:pt x="12420" y="6900"/>
                  </a:cubicBezTo>
                  <a:cubicBezTo>
                    <a:pt x="12030" y="6977"/>
                    <a:pt x="11661" y="7072"/>
                    <a:pt x="11313" y="7174"/>
                  </a:cubicBezTo>
                  <a:cubicBezTo>
                    <a:pt x="11337" y="7150"/>
                    <a:pt x="11362" y="7128"/>
                    <a:pt x="11387" y="7104"/>
                  </a:cubicBezTo>
                  <a:cubicBezTo>
                    <a:pt x="12167" y="6316"/>
                    <a:pt x="12776" y="4509"/>
                    <a:pt x="12804" y="4435"/>
                  </a:cubicBezTo>
                  <a:cubicBezTo>
                    <a:pt x="12846" y="4305"/>
                    <a:pt x="12751" y="4175"/>
                    <a:pt x="12617" y="4171"/>
                  </a:cubicBezTo>
                  <a:cubicBezTo>
                    <a:pt x="12608" y="4171"/>
                    <a:pt x="12550" y="4170"/>
                    <a:pt x="12453" y="4170"/>
                  </a:cubicBezTo>
                  <a:cubicBezTo>
                    <a:pt x="12405" y="4170"/>
                    <a:pt x="12347" y="4170"/>
                    <a:pt x="12280" y="4171"/>
                  </a:cubicBezTo>
                  <a:lnTo>
                    <a:pt x="12505" y="3197"/>
                  </a:lnTo>
                  <a:cubicBezTo>
                    <a:pt x="12533" y="3068"/>
                    <a:pt x="12431" y="2950"/>
                    <a:pt x="12306" y="2950"/>
                  </a:cubicBezTo>
                  <a:cubicBezTo>
                    <a:pt x="12292" y="2950"/>
                    <a:pt x="12277" y="2951"/>
                    <a:pt x="12262" y="2954"/>
                  </a:cubicBezTo>
                  <a:lnTo>
                    <a:pt x="11292" y="3179"/>
                  </a:lnTo>
                  <a:cubicBezTo>
                    <a:pt x="11295" y="2979"/>
                    <a:pt x="11292" y="2852"/>
                    <a:pt x="11292" y="2842"/>
                  </a:cubicBezTo>
                  <a:cubicBezTo>
                    <a:pt x="11286" y="2730"/>
                    <a:pt x="11194" y="2645"/>
                    <a:pt x="11090" y="2645"/>
                  </a:cubicBezTo>
                  <a:cubicBezTo>
                    <a:pt x="11069" y="2645"/>
                    <a:pt x="11049" y="2649"/>
                    <a:pt x="11028" y="2656"/>
                  </a:cubicBezTo>
                  <a:cubicBezTo>
                    <a:pt x="10958" y="2680"/>
                    <a:pt x="9403" y="3204"/>
                    <a:pt x="8549" y="3904"/>
                  </a:cubicBezTo>
                  <a:cubicBezTo>
                    <a:pt x="8559" y="3819"/>
                    <a:pt x="8563" y="3735"/>
                    <a:pt x="8563" y="3651"/>
                  </a:cubicBezTo>
                  <a:cubicBezTo>
                    <a:pt x="8563" y="2539"/>
                    <a:pt x="7715" y="831"/>
                    <a:pt x="7680" y="757"/>
                  </a:cubicBezTo>
                  <a:cubicBezTo>
                    <a:pt x="7644" y="685"/>
                    <a:pt x="7572" y="646"/>
                    <a:pt x="7499" y="646"/>
                  </a:cubicBezTo>
                  <a:cubicBezTo>
                    <a:pt x="7449" y="646"/>
                    <a:pt x="7400" y="664"/>
                    <a:pt x="7360" y="700"/>
                  </a:cubicBezTo>
                  <a:cubicBezTo>
                    <a:pt x="7353" y="711"/>
                    <a:pt x="7262" y="795"/>
                    <a:pt x="7121" y="940"/>
                  </a:cubicBezTo>
                  <a:lnTo>
                    <a:pt x="6594" y="96"/>
                  </a:lnTo>
                  <a:cubicBezTo>
                    <a:pt x="6555" y="32"/>
                    <a:pt x="6489" y="1"/>
                    <a:pt x="642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16839;p92"/>
          <p:cNvGrpSpPr/>
          <p:nvPr/>
        </p:nvGrpSpPr>
        <p:grpSpPr>
          <a:xfrm>
            <a:off x="2901404" y="3091205"/>
            <a:ext cx="639233" cy="735020"/>
            <a:chOff x="4413174" y="3348241"/>
            <a:chExt cx="336726" cy="360972"/>
          </a:xfrm>
          <a:solidFill>
            <a:srgbClr val="FF0000"/>
          </a:solidFill>
        </p:grpSpPr>
        <p:sp>
          <p:nvSpPr>
            <p:cNvPr id="555" name="Google Shape;16840;p92"/>
            <p:cNvSpPr/>
            <p:nvPr/>
          </p:nvSpPr>
          <p:spPr>
            <a:xfrm>
              <a:off x="4466255" y="3534245"/>
              <a:ext cx="233789" cy="169542"/>
            </a:xfrm>
            <a:custGeom>
              <a:avLst/>
              <a:gdLst/>
              <a:ahLst/>
              <a:cxnLst/>
              <a:rect l="l" t="t" r="r" b="b"/>
              <a:pathLst>
                <a:path w="8919" h="6468" extrusionOk="0">
                  <a:moveTo>
                    <a:pt x="1" y="1"/>
                  </a:moveTo>
                  <a:lnTo>
                    <a:pt x="4175" y="3450"/>
                  </a:lnTo>
                  <a:lnTo>
                    <a:pt x="3746" y="6468"/>
                  </a:lnTo>
                  <a:lnTo>
                    <a:pt x="5040" y="6468"/>
                  </a:lnTo>
                  <a:lnTo>
                    <a:pt x="4607" y="3450"/>
                  </a:lnTo>
                  <a:lnTo>
                    <a:pt x="8919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16841;p92"/>
            <p:cNvSpPr/>
            <p:nvPr/>
          </p:nvSpPr>
          <p:spPr>
            <a:xfrm>
              <a:off x="4570869" y="3630287"/>
              <a:ext cx="21049" cy="28336"/>
            </a:xfrm>
            <a:custGeom>
              <a:avLst/>
              <a:gdLst/>
              <a:ahLst/>
              <a:cxnLst/>
              <a:rect l="l" t="t" r="r" b="b"/>
              <a:pathLst>
                <a:path w="803" h="1081" extrusionOk="0">
                  <a:moveTo>
                    <a:pt x="156" y="1"/>
                  </a:moveTo>
                  <a:lnTo>
                    <a:pt x="1" y="1080"/>
                  </a:lnTo>
                  <a:lnTo>
                    <a:pt x="803" y="1080"/>
                  </a:lnTo>
                  <a:lnTo>
                    <a:pt x="648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16842;p92"/>
            <p:cNvSpPr/>
            <p:nvPr/>
          </p:nvSpPr>
          <p:spPr>
            <a:xfrm>
              <a:off x="4581380" y="3595818"/>
              <a:ext cx="137642" cy="40184"/>
            </a:xfrm>
            <a:custGeom>
              <a:avLst/>
              <a:gdLst/>
              <a:ahLst/>
              <a:cxnLst/>
              <a:rect l="l" t="t" r="r" b="b"/>
              <a:pathLst>
                <a:path w="5251" h="1533" extrusionOk="0">
                  <a:moveTo>
                    <a:pt x="3902" y="0"/>
                  </a:moveTo>
                  <a:cubicBezTo>
                    <a:pt x="3679" y="0"/>
                    <a:pt x="3456" y="9"/>
                    <a:pt x="3232" y="25"/>
                  </a:cubicBezTo>
                  <a:lnTo>
                    <a:pt x="1" y="1105"/>
                  </a:lnTo>
                  <a:lnTo>
                    <a:pt x="1" y="1323"/>
                  </a:lnTo>
                  <a:cubicBezTo>
                    <a:pt x="603" y="1471"/>
                    <a:pt x="1159" y="1532"/>
                    <a:pt x="1665" y="1532"/>
                  </a:cubicBezTo>
                  <a:cubicBezTo>
                    <a:pt x="3480" y="1532"/>
                    <a:pt x="4664" y="745"/>
                    <a:pt x="5145" y="349"/>
                  </a:cubicBezTo>
                  <a:cubicBezTo>
                    <a:pt x="5251" y="261"/>
                    <a:pt x="5198" y="89"/>
                    <a:pt x="5065" y="75"/>
                  </a:cubicBezTo>
                  <a:cubicBezTo>
                    <a:pt x="4678" y="25"/>
                    <a:pt x="4290" y="0"/>
                    <a:pt x="3902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16843;p92"/>
            <p:cNvSpPr/>
            <p:nvPr/>
          </p:nvSpPr>
          <p:spPr>
            <a:xfrm>
              <a:off x="4581301" y="3536080"/>
              <a:ext cx="155152" cy="88624"/>
            </a:xfrm>
            <a:custGeom>
              <a:avLst/>
              <a:gdLst/>
              <a:ahLst/>
              <a:cxnLst/>
              <a:rect l="l" t="t" r="r" b="b"/>
              <a:pathLst>
                <a:path w="5919" h="3381" extrusionOk="0">
                  <a:moveTo>
                    <a:pt x="5736" y="0"/>
                  </a:moveTo>
                  <a:cubicBezTo>
                    <a:pt x="5725" y="0"/>
                    <a:pt x="5713" y="2"/>
                    <a:pt x="5700" y="5"/>
                  </a:cubicBezTo>
                  <a:cubicBezTo>
                    <a:pt x="1635" y="929"/>
                    <a:pt x="0" y="3380"/>
                    <a:pt x="0" y="3380"/>
                  </a:cubicBezTo>
                  <a:cubicBezTo>
                    <a:pt x="3629" y="2864"/>
                    <a:pt x="5317" y="965"/>
                    <a:pt x="5848" y="226"/>
                  </a:cubicBezTo>
                  <a:cubicBezTo>
                    <a:pt x="5918" y="131"/>
                    <a:pt x="5847" y="0"/>
                    <a:pt x="573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16844;p92"/>
            <p:cNvSpPr/>
            <p:nvPr/>
          </p:nvSpPr>
          <p:spPr>
            <a:xfrm>
              <a:off x="4443764" y="3595818"/>
              <a:ext cx="137563" cy="40184"/>
            </a:xfrm>
            <a:custGeom>
              <a:avLst/>
              <a:gdLst/>
              <a:ahLst/>
              <a:cxnLst/>
              <a:rect l="l" t="t" r="r" b="b"/>
              <a:pathLst>
                <a:path w="5248" h="1533" extrusionOk="0">
                  <a:moveTo>
                    <a:pt x="1346" y="0"/>
                  </a:moveTo>
                  <a:cubicBezTo>
                    <a:pt x="958" y="0"/>
                    <a:pt x="571" y="25"/>
                    <a:pt x="187" y="75"/>
                  </a:cubicBezTo>
                  <a:cubicBezTo>
                    <a:pt x="50" y="89"/>
                    <a:pt x="1" y="261"/>
                    <a:pt x="106" y="349"/>
                  </a:cubicBezTo>
                  <a:cubicBezTo>
                    <a:pt x="587" y="745"/>
                    <a:pt x="1772" y="1532"/>
                    <a:pt x="3585" y="1532"/>
                  </a:cubicBezTo>
                  <a:cubicBezTo>
                    <a:pt x="4091" y="1532"/>
                    <a:pt x="4645" y="1471"/>
                    <a:pt x="5247" y="1323"/>
                  </a:cubicBezTo>
                  <a:lnTo>
                    <a:pt x="5247" y="1105"/>
                  </a:lnTo>
                  <a:lnTo>
                    <a:pt x="2016" y="25"/>
                  </a:lnTo>
                  <a:cubicBezTo>
                    <a:pt x="1793" y="9"/>
                    <a:pt x="1569" y="0"/>
                    <a:pt x="134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16845;p92"/>
            <p:cNvSpPr/>
            <p:nvPr/>
          </p:nvSpPr>
          <p:spPr>
            <a:xfrm>
              <a:off x="4427906" y="3432278"/>
              <a:ext cx="43093" cy="42464"/>
            </a:xfrm>
            <a:custGeom>
              <a:avLst/>
              <a:gdLst/>
              <a:ahLst/>
              <a:cxnLst/>
              <a:rect l="l" t="t" r="r" b="b"/>
              <a:pathLst>
                <a:path w="1644" h="1620" extrusionOk="0">
                  <a:moveTo>
                    <a:pt x="196" y="1"/>
                  </a:moveTo>
                  <a:cubicBezTo>
                    <a:pt x="87" y="1"/>
                    <a:pt x="1" y="100"/>
                    <a:pt x="29" y="213"/>
                  </a:cubicBezTo>
                  <a:lnTo>
                    <a:pt x="310" y="1429"/>
                  </a:lnTo>
                  <a:lnTo>
                    <a:pt x="1643" y="1619"/>
                  </a:lnTo>
                  <a:lnTo>
                    <a:pt x="1643" y="1619"/>
                  </a:lnTo>
                  <a:lnTo>
                    <a:pt x="1453" y="286"/>
                  </a:lnTo>
                  <a:lnTo>
                    <a:pt x="237" y="5"/>
                  </a:lnTo>
                  <a:cubicBezTo>
                    <a:pt x="223" y="2"/>
                    <a:pt x="209" y="1"/>
                    <a:pt x="19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16846;p92"/>
            <p:cNvSpPr/>
            <p:nvPr/>
          </p:nvSpPr>
          <p:spPr>
            <a:xfrm>
              <a:off x="4458994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176" y="1"/>
                  </a:moveTo>
                  <a:cubicBezTo>
                    <a:pt x="82" y="1"/>
                    <a:pt x="1" y="78"/>
                    <a:pt x="4" y="180"/>
                  </a:cubicBezTo>
                  <a:cubicBezTo>
                    <a:pt x="14" y="732"/>
                    <a:pt x="81" y="2079"/>
                    <a:pt x="433" y="2972"/>
                  </a:cubicBezTo>
                  <a:cubicBezTo>
                    <a:pt x="689" y="3623"/>
                    <a:pt x="1076" y="4140"/>
                    <a:pt x="1684" y="4217"/>
                  </a:cubicBezTo>
                  <a:cubicBezTo>
                    <a:pt x="1732" y="4223"/>
                    <a:pt x="1780" y="4226"/>
                    <a:pt x="1827" y="4226"/>
                  </a:cubicBezTo>
                  <a:cubicBezTo>
                    <a:pt x="2405" y="4226"/>
                    <a:pt x="2911" y="3798"/>
                    <a:pt x="3080" y="3229"/>
                  </a:cubicBezTo>
                  <a:cubicBezTo>
                    <a:pt x="3284" y="2543"/>
                    <a:pt x="3094" y="1805"/>
                    <a:pt x="2592" y="1302"/>
                  </a:cubicBezTo>
                  <a:cubicBezTo>
                    <a:pt x="1997" y="708"/>
                    <a:pt x="753" y="205"/>
                    <a:pt x="236" y="11"/>
                  </a:cubicBezTo>
                  <a:cubicBezTo>
                    <a:pt x="216" y="4"/>
                    <a:pt x="195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16847;p92"/>
            <p:cNvSpPr/>
            <p:nvPr/>
          </p:nvSpPr>
          <p:spPr>
            <a:xfrm>
              <a:off x="4420016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205" y="0"/>
                  </a:moveTo>
                  <a:cubicBezTo>
                    <a:pt x="85" y="0"/>
                    <a:pt x="0" y="122"/>
                    <a:pt x="45" y="233"/>
                  </a:cubicBezTo>
                  <a:cubicBezTo>
                    <a:pt x="235" y="753"/>
                    <a:pt x="738" y="1994"/>
                    <a:pt x="1332" y="2589"/>
                  </a:cubicBezTo>
                  <a:cubicBezTo>
                    <a:pt x="1701" y="2959"/>
                    <a:pt x="2197" y="3159"/>
                    <a:pt x="2704" y="3159"/>
                  </a:cubicBezTo>
                  <a:cubicBezTo>
                    <a:pt x="2890" y="3159"/>
                    <a:pt x="3077" y="3132"/>
                    <a:pt x="3259" y="3077"/>
                  </a:cubicBezTo>
                  <a:cubicBezTo>
                    <a:pt x="3875" y="2895"/>
                    <a:pt x="4328" y="2318"/>
                    <a:pt x="4247" y="1681"/>
                  </a:cubicBezTo>
                  <a:cubicBezTo>
                    <a:pt x="4174" y="1073"/>
                    <a:pt x="3653" y="686"/>
                    <a:pt x="3006" y="430"/>
                  </a:cubicBezTo>
                  <a:cubicBezTo>
                    <a:pt x="2109" y="78"/>
                    <a:pt x="763" y="11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16848;p92"/>
            <p:cNvSpPr/>
            <p:nvPr/>
          </p:nvSpPr>
          <p:spPr>
            <a:xfrm>
              <a:off x="4691813" y="3432278"/>
              <a:ext cx="42989" cy="42464"/>
            </a:xfrm>
            <a:custGeom>
              <a:avLst/>
              <a:gdLst/>
              <a:ahLst/>
              <a:cxnLst/>
              <a:rect l="l" t="t" r="r" b="b"/>
              <a:pathLst>
                <a:path w="1640" h="1620" extrusionOk="0">
                  <a:moveTo>
                    <a:pt x="1446" y="1"/>
                  </a:moveTo>
                  <a:cubicBezTo>
                    <a:pt x="1433" y="1"/>
                    <a:pt x="1420" y="2"/>
                    <a:pt x="1407" y="5"/>
                  </a:cubicBezTo>
                  <a:lnTo>
                    <a:pt x="190" y="286"/>
                  </a:lnTo>
                  <a:lnTo>
                    <a:pt x="1" y="1619"/>
                  </a:lnTo>
                  <a:lnTo>
                    <a:pt x="1" y="1619"/>
                  </a:lnTo>
                  <a:lnTo>
                    <a:pt x="1333" y="1429"/>
                  </a:lnTo>
                  <a:lnTo>
                    <a:pt x="1615" y="213"/>
                  </a:lnTo>
                  <a:cubicBezTo>
                    <a:pt x="1640" y="100"/>
                    <a:pt x="1553" y="1"/>
                    <a:pt x="144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16849;p92"/>
            <p:cNvSpPr/>
            <p:nvPr/>
          </p:nvSpPr>
          <p:spPr>
            <a:xfrm>
              <a:off x="4617710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3108" y="1"/>
                  </a:moveTo>
                  <a:cubicBezTo>
                    <a:pt x="3088" y="1"/>
                    <a:pt x="3069" y="4"/>
                    <a:pt x="3049" y="11"/>
                  </a:cubicBezTo>
                  <a:cubicBezTo>
                    <a:pt x="2529" y="205"/>
                    <a:pt x="1287" y="708"/>
                    <a:pt x="690" y="1302"/>
                  </a:cubicBezTo>
                  <a:cubicBezTo>
                    <a:pt x="187" y="1805"/>
                    <a:pt x="0" y="2543"/>
                    <a:pt x="204" y="3229"/>
                  </a:cubicBezTo>
                  <a:cubicBezTo>
                    <a:pt x="373" y="3798"/>
                    <a:pt x="879" y="4226"/>
                    <a:pt x="1458" y="4226"/>
                  </a:cubicBezTo>
                  <a:cubicBezTo>
                    <a:pt x="1505" y="4226"/>
                    <a:pt x="1552" y="4223"/>
                    <a:pt x="1600" y="4217"/>
                  </a:cubicBezTo>
                  <a:cubicBezTo>
                    <a:pt x="2209" y="4140"/>
                    <a:pt x="2595" y="3623"/>
                    <a:pt x="2849" y="2972"/>
                  </a:cubicBezTo>
                  <a:cubicBezTo>
                    <a:pt x="3200" y="2079"/>
                    <a:pt x="3267" y="732"/>
                    <a:pt x="3281" y="180"/>
                  </a:cubicBezTo>
                  <a:cubicBezTo>
                    <a:pt x="3284" y="78"/>
                    <a:pt x="3200" y="1"/>
                    <a:pt x="3108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16850;p92"/>
            <p:cNvSpPr/>
            <p:nvPr/>
          </p:nvSpPr>
          <p:spPr>
            <a:xfrm>
              <a:off x="4629218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4124" y="0"/>
                  </a:moveTo>
                  <a:cubicBezTo>
                    <a:pt x="4122" y="0"/>
                    <a:pt x="4120" y="1"/>
                    <a:pt x="4119" y="1"/>
                  </a:cubicBezTo>
                  <a:cubicBezTo>
                    <a:pt x="3567" y="11"/>
                    <a:pt x="2220" y="78"/>
                    <a:pt x="1327" y="430"/>
                  </a:cubicBezTo>
                  <a:cubicBezTo>
                    <a:pt x="676" y="686"/>
                    <a:pt x="156" y="1073"/>
                    <a:pt x="82" y="1681"/>
                  </a:cubicBezTo>
                  <a:cubicBezTo>
                    <a:pt x="1" y="2318"/>
                    <a:pt x="455" y="2895"/>
                    <a:pt x="1070" y="3077"/>
                  </a:cubicBezTo>
                  <a:cubicBezTo>
                    <a:pt x="1253" y="3132"/>
                    <a:pt x="1439" y="3159"/>
                    <a:pt x="1625" y="3159"/>
                  </a:cubicBezTo>
                  <a:cubicBezTo>
                    <a:pt x="2132" y="3159"/>
                    <a:pt x="2629" y="2959"/>
                    <a:pt x="2997" y="2589"/>
                  </a:cubicBezTo>
                  <a:cubicBezTo>
                    <a:pt x="3591" y="1994"/>
                    <a:pt x="4094" y="753"/>
                    <a:pt x="4284" y="233"/>
                  </a:cubicBezTo>
                  <a:cubicBezTo>
                    <a:pt x="4329" y="122"/>
                    <a:pt x="4244" y="0"/>
                    <a:pt x="4124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16851;p92"/>
            <p:cNvSpPr/>
            <p:nvPr/>
          </p:nvSpPr>
          <p:spPr>
            <a:xfrm>
              <a:off x="4560200" y="3358909"/>
              <a:ext cx="42412" cy="58218"/>
            </a:xfrm>
            <a:custGeom>
              <a:avLst/>
              <a:gdLst/>
              <a:ahLst/>
              <a:cxnLst/>
              <a:rect l="l" t="t" r="r" b="b"/>
              <a:pathLst>
                <a:path w="1618" h="2221" extrusionOk="0">
                  <a:moveTo>
                    <a:pt x="807" y="1"/>
                  </a:moveTo>
                  <a:cubicBezTo>
                    <a:pt x="751" y="1"/>
                    <a:pt x="695" y="28"/>
                    <a:pt x="661" y="82"/>
                  </a:cubicBezTo>
                  <a:lnTo>
                    <a:pt x="0" y="1141"/>
                  </a:lnTo>
                  <a:lnTo>
                    <a:pt x="805" y="2220"/>
                  </a:lnTo>
                  <a:lnTo>
                    <a:pt x="1618" y="1141"/>
                  </a:lnTo>
                  <a:lnTo>
                    <a:pt x="953" y="82"/>
                  </a:lnTo>
                  <a:cubicBezTo>
                    <a:pt x="920" y="28"/>
                    <a:pt x="863" y="1"/>
                    <a:pt x="807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16852;p92"/>
            <p:cNvSpPr/>
            <p:nvPr/>
          </p:nvSpPr>
          <p:spPr>
            <a:xfrm>
              <a:off x="4551524" y="3375135"/>
              <a:ext cx="80682" cy="119634"/>
            </a:xfrm>
            <a:custGeom>
              <a:avLst/>
              <a:gdLst/>
              <a:ahLst/>
              <a:cxnLst/>
              <a:rect l="l" t="t" r="r" b="b"/>
              <a:pathLst>
                <a:path w="3078" h="4564" extrusionOk="0">
                  <a:moveTo>
                    <a:pt x="2165" y="1"/>
                  </a:moveTo>
                  <a:cubicBezTo>
                    <a:pt x="2120" y="1"/>
                    <a:pt x="2075" y="18"/>
                    <a:pt x="2040" y="54"/>
                  </a:cubicBezTo>
                  <a:cubicBezTo>
                    <a:pt x="1660" y="452"/>
                    <a:pt x="753" y="1454"/>
                    <a:pt x="370" y="2333"/>
                  </a:cubicBezTo>
                  <a:cubicBezTo>
                    <a:pt x="92" y="2973"/>
                    <a:pt x="1" y="3613"/>
                    <a:pt x="373" y="4095"/>
                  </a:cubicBezTo>
                  <a:cubicBezTo>
                    <a:pt x="616" y="4409"/>
                    <a:pt x="986" y="4563"/>
                    <a:pt x="1367" y="4563"/>
                  </a:cubicBezTo>
                  <a:cubicBezTo>
                    <a:pt x="1604" y="4563"/>
                    <a:pt x="1844" y="4504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7"/>
                    <a:pt x="2553" y="603"/>
                    <a:pt x="2321" y="100"/>
                  </a:cubicBezTo>
                  <a:cubicBezTo>
                    <a:pt x="2292" y="36"/>
                    <a:pt x="2229" y="1"/>
                    <a:pt x="2165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16853;p92"/>
            <p:cNvSpPr/>
            <p:nvPr/>
          </p:nvSpPr>
          <p:spPr>
            <a:xfrm>
              <a:off x="4530501" y="3375135"/>
              <a:ext cx="80787" cy="119634"/>
            </a:xfrm>
            <a:custGeom>
              <a:avLst/>
              <a:gdLst/>
              <a:ahLst/>
              <a:cxnLst/>
              <a:rect l="l" t="t" r="r" b="b"/>
              <a:pathLst>
                <a:path w="3082" h="4564" extrusionOk="0">
                  <a:moveTo>
                    <a:pt x="913" y="1"/>
                  </a:moveTo>
                  <a:cubicBezTo>
                    <a:pt x="849" y="1"/>
                    <a:pt x="786" y="36"/>
                    <a:pt x="757" y="100"/>
                  </a:cubicBezTo>
                  <a:cubicBezTo>
                    <a:pt x="525" y="603"/>
                    <a:pt x="1" y="1837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4"/>
                    <a:pt x="1476" y="4563"/>
                    <a:pt x="1712" y="4563"/>
                  </a:cubicBezTo>
                  <a:cubicBezTo>
                    <a:pt x="2092" y="4563"/>
                    <a:pt x="2462" y="4409"/>
                    <a:pt x="2705" y="4095"/>
                  </a:cubicBezTo>
                  <a:cubicBezTo>
                    <a:pt x="3081" y="3613"/>
                    <a:pt x="2986" y="2973"/>
                    <a:pt x="2708" y="2333"/>
                  </a:cubicBezTo>
                  <a:cubicBezTo>
                    <a:pt x="2325" y="1454"/>
                    <a:pt x="1421" y="452"/>
                    <a:pt x="1038" y="54"/>
                  </a:cubicBezTo>
                  <a:cubicBezTo>
                    <a:pt x="1003" y="18"/>
                    <a:pt x="958" y="1"/>
                    <a:pt x="91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16854;p92"/>
            <p:cNvSpPr/>
            <p:nvPr/>
          </p:nvSpPr>
          <p:spPr>
            <a:xfrm>
              <a:off x="4426281" y="3536080"/>
              <a:ext cx="155126" cy="88624"/>
            </a:xfrm>
            <a:custGeom>
              <a:avLst/>
              <a:gdLst/>
              <a:ahLst/>
              <a:cxnLst/>
              <a:rect l="l" t="t" r="r" b="b"/>
              <a:pathLst>
                <a:path w="5918" h="3381" extrusionOk="0">
                  <a:moveTo>
                    <a:pt x="183" y="0"/>
                  </a:moveTo>
                  <a:cubicBezTo>
                    <a:pt x="74" y="0"/>
                    <a:pt x="0" y="131"/>
                    <a:pt x="74" y="226"/>
                  </a:cubicBezTo>
                  <a:cubicBezTo>
                    <a:pt x="601" y="965"/>
                    <a:pt x="2292" y="2864"/>
                    <a:pt x="5918" y="3380"/>
                  </a:cubicBezTo>
                  <a:cubicBezTo>
                    <a:pt x="5918" y="3380"/>
                    <a:pt x="4283" y="929"/>
                    <a:pt x="218" y="5"/>
                  </a:cubicBezTo>
                  <a:cubicBezTo>
                    <a:pt x="206" y="2"/>
                    <a:pt x="194" y="0"/>
                    <a:pt x="18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16855;p92"/>
            <p:cNvSpPr/>
            <p:nvPr/>
          </p:nvSpPr>
          <p:spPr>
            <a:xfrm>
              <a:off x="4560200" y="3464834"/>
              <a:ext cx="42412" cy="58192"/>
            </a:xfrm>
            <a:custGeom>
              <a:avLst/>
              <a:gdLst/>
              <a:ahLst/>
              <a:cxnLst/>
              <a:rect l="l" t="t" r="r" b="b"/>
              <a:pathLst>
                <a:path w="1618" h="2220" extrusionOk="0">
                  <a:moveTo>
                    <a:pt x="807" y="0"/>
                  </a:moveTo>
                  <a:cubicBezTo>
                    <a:pt x="751" y="0"/>
                    <a:pt x="695" y="27"/>
                    <a:pt x="661" y="82"/>
                  </a:cubicBezTo>
                  <a:lnTo>
                    <a:pt x="0" y="1140"/>
                  </a:lnTo>
                  <a:lnTo>
                    <a:pt x="805" y="2220"/>
                  </a:lnTo>
                  <a:lnTo>
                    <a:pt x="1618" y="1140"/>
                  </a:lnTo>
                  <a:lnTo>
                    <a:pt x="953" y="82"/>
                  </a:lnTo>
                  <a:cubicBezTo>
                    <a:pt x="920" y="27"/>
                    <a:pt x="863" y="0"/>
                    <a:pt x="807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16856;p92"/>
            <p:cNvSpPr/>
            <p:nvPr/>
          </p:nvSpPr>
          <p:spPr>
            <a:xfrm>
              <a:off x="4551524" y="3481060"/>
              <a:ext cx="80682" cy="119608"/>
            </a:xfrm>
            <a:custGeom>
              <a:avLst/>
              <a:gdLst/>
              <a:ahLst/>
              <a:cxnLst/>
              <a:rect l="l" t="t" r="r" b="b"/>
              <a:pathLst>
                <a:path w="3078" h="4563" extrusionOk="0">
                  <a:moveTo>
                    <a:pt x="2165" y="0"/>
                  </a:moveTo>
                  <a:cubicBezTo>
                    <a:pt x="2120" y="0"/>
                    <a:pt x="2075" y="17"/>
                    <a:pt x="2040" y="54"/>
                  </a:cubicBezTo>
                  <a:cubicBezTo>
                    <a:pt x="1660" y="451"/>
                    <a:pt x="753" y="1453"/>
                    <a:pt x="370" y="2332"/>
                  </a:cubicBezTo>
                  <a:cubicBezTo>
                    <a:pt x="92" y="2972"/>
                    <a:pt x="1" y="3612"/>
                    <a:pt x="373" y="4094"/>
                  </a:cubicBezTo>
                  <a:cubicBezTo>
                    <a:pt x="616" y="4408"/>
                    <a:pt x="986" y="4562"/>
                    <a:pt x="1367" y="4562"/>
                  </a:cubicBezTo>
                  <a:cubicBezTo>
                    <a:pt x="1604" y="4562"/>
                    <a:pt x="1844" y="4503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6"/>
                    <a:pt x="2553" y="602"/>
                    <a:pt x="2321" y="99"/>
                  </a:cubicBezTo>
                  <a:cubicBezTo>
                    <a:pt x="2292" y="35"/>
                    <a:pt x="2229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16857;p92"/>
            <p:cNvSpPr/>
            <p:nvPr/>
          </p:nvSpPr>
          <p:spPr>
            <a:xfrm>
              <a:off x="4530501" y="3481060"/>
              <a:ext cx="80787" cy="119608"/>
            </a:xfrm>
            <a:custGeom>
              <a:avLst/>
              <a:gdLst/>
              <a:ahLst/>
              <a:cxnLst/>
              <a:rect l="l" t="t" r="r" b="b"/>
              <a:pathLst>
                <a:path w="3082" h="4563" extrusionOk="0">
                  <a:moveTo>
                    <a:pt x="913" y="0"/>
                  </a:moveTo>
                  <a:cubicBezTo>
                    <a:pt x="849" y="0"/>
                    <a:pt x="786" y="35"/>
                    <a:pt x="757" y="99"/>
                  </a:cubicBezTo>
                  <a:cubicBezTo>
                    <a:pt x="525" y="602"/>
                    <a:pt x="1" y="1836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3"/>
                    <a:pt x="1476" y="4562"/>
                    <a:pt x="1712" y="4562"/>
                  </a:cubicBezTo>
                  <a:cubicBezTo>
                    <a:pt x="2092" y="4562"/>
                    <a:pt x="2462" y="4408"/>
                    <a:pt x="2705" y="4094"/>
                  </a:cubicBezTo>
                  <a:cubicBezTo>
                    <a:pt x="3081" y="3612"/>
                    <a:pt x="2986" y="2972"/>
                    <a:pt x="2708" y="2332"/>
                  </a:cubicBezTo>
                  <a:cubicBezTo>
                    <a:pt x="2325" y="1453"/>
                    <a:pt x="1421" y="451"/>
                    <a:pt x="1038" y="54"/>
                  </a:cubicBezTo>
                  <a:cubicBezTo>
                    <a:pt x="1003" y="17"/>
                    <a:pt x="958" y="0"/>
                    <a:pt x="91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16858;p92"/>
            <p:cNvSpPr/>
            <p:nvPr/>
          </p:nvSpPr>
          <p:spPr>
            <a:xfrm>
              <a:off x="4413174" y="3348241"/>
              <a:ext cx="336726" cy="360972"/>
            </a:xfrm>
            <a:custGeom>
              <a:avLst/>
              <a:gdLst/>
              <a:ahLst/>
              <a:cxnLst/>
              <a:rect l="l" t="t" r="r" b="b"/>
              <a:pathLst>
                <a:path w="12846" h="13771" extrusionOk="0">
                  <a:moveTo>
                    <a:pt x="6418" y="581"/>
                  </a:moveTo>
                  <a:lnTo>
                    <a:pt x="6836" y="1245"/>
                  </a:lnTo>
                  <a:cubicBezTo>
                    <a:pt x="6706" y="1386"/>
                    <a:pt x="6566" y="1551"/>
                    <a:pt x="6418" y="1734"/>
                  </a:cubicBezTo>
                  <a:cubicBezTo>
                    <a:pt x="6274" y="1551"/>
                    <a:pt x="6133" y="1386"/>
                    <a:pt x="6003" y="1245"/>
                  </a:cubicBezTo>
                  <a:lnTo>
                    <a:pt x="6418" y="581"/>
                  </a:lnTo>
                  <a:close/>
                  <a:moveTo>
                    <a:pt x="799" y="3419"/>
                  </a:moveTo>
                  <a:lnTo>
                    <a:pt x="1562" y="3594"/>
                  </a:lnTo>
                  <a:cubicBezTo>
                    <a:pt x="1572" y="3784"/>
                    <a:pt x="1590" y="4002"/>
                    <a:pt x="1614" y="4234"/>
                  </a:cubicBezTo>
                  <a:cubicBezTo>
                    <a:pt x="1382" y="4210"/>
                    <a:pt x="1168" y="4192"/>
                    <a:pt x="974" y="4182"/>
                  </a:cubicBezTo>
                  <a:lnTo>
                    <a:pt x="799" y="3419"/>
                  </a:lnTo>
                  <a:close/>
                  <a:moveTo>
                    <a:pt x="12037" y="3419"/>
                  </a:moveTo>
                  <a:lnTo>
                    <a:pt x="11861" y="4182"/>
                  </a:lnTo>
                  <a:cubicBezTo>
                    <a:pt x="11671" y="4192"/>
                    <a:pt x="11453" y="4210"/>
                    <a:pt x="11225" y="4234"/>
                  </a:cubicBezTo>
                  <a:cubicBezTo>
                    <a:pt x="11249" y="4002"/>
                    <a:pt x="11264" y="3784"/>
                    <a:pt x="11274" y="3594"/>
                  </a:cubicBezTo>
                  <a:lnTo>
                    <a:pt x="12037" y="3419"/>
                  </a:lnTo>
                  <a:close/>
                  <a:moveTo>
                    <a:pt x="5398" y="1189"/>
                  </a:moveTo>
                  <a:lnTo>
                    <a:pt x="5402" y="1193"/>
                  </a:lnTo>
                  <a:cubicBezTo>
                    <a:pt x="5767" y="1565"/>
                    <a:pt x="6105" y="1966"/>
                    <a:pt x="6414" y="2388"/>
                  </a:cubicBezTo>
                  <a:cubicBezTo>
                    <a:pt x="6458" y="2444"/>
                    <a:pt x="6513" y="2467"/>
                    <a:pt x="6567" y="2467"/>
                  </a:cubicBezTo>
                  <a:cubicBezTo>
                    <a:pt x="6709" y="2467"/>
                    <a:pt x="6843" y="2308"/>
                    <a:pt x="6741" y="2153"/>
                  </a:cubicBezTo>
                  <a:cubicBezTo>
                    <a:pt x="6717" y="2121"/>
                    <a:pt x="6696" y="2093"/>
                    <a:pt x="6675" y="2065"/>
                  </a:cubicBezTo>
                  <a:cubicBezTo>
                    <a:pt x="6914" y="1762"/>
                    <a:pt x="7170" y="1470"/>
                    <a:pt x="7438" y="1193"/>
                  </a:cubicBezTo>
                  <a:cubicBezTo>
                    <a:pt x="7670" y="1703"/>
                    <a:pt x="8158" y="2870"/>
                    <a:pt x="8158" y="3651"/>
                  </a:cubicBezTo>
                  <a:cubicBezTo>
                    <a:pt x="8158" y="4097"/>
                    <a:pt x="7986" y="4530"/>
                    <a:pt x="7677" y="4853"/>
                  </a:cubicBezTo>
                  <a:cubicBezTo>
                    <a:pt x="7652" y="4808"/>
                    <a:pt x="7617" y="4776"/>
                    <a:pt x="7571" y="4758"/>
                  </a:cubicBezTo>
                  <a:cubicBezTo>
                    <a:pt x="7628" y="4572"/>
                    <a:pt x="7649" y="4375"/>
                    <a:pt x="7635" y="4182"/>
                  </a:cubicBezTo>
                  <a:cubicBezTo>
                    <a:pt x="7610" y="3805"/>
                    <a:pt x="7469" y="3376"/>
                    <a:pt x="7216" y="2909"/>
                  </a:cubicBezTo>
                  <a:cubicBezTo>
                    <a:pt x="7174" y="2835"/>
                    <a:pt x="7110" y="2805"/>
                    <a:pt x="7047" y="2805"/>
                  </a:cubicBezTo>
                  <a:cubicBezTo>
                    <a:pt x="6912" y="2805"/>
                    <a:pt x="6780" y="2941"/>
                    <a:pt x="6861" y="3099"/>
                  </a:cubicBezTo>
                  <a:cubicBezTo>
                    <a:pt x="7286" y="3890"/>
                    <a:pt x="7346" y="4498"/>
                    <a:pt x="7044" y="4917"/>
                  </a:cubicBezTo>
                  <a:lnTo>
                    <a:pt x="6590" y="4189"/>
                  </a:lnTo>
                  <a:cubicBezTo>
                    <a:pt x="6551" y="4125"/>
                    <a:pt x="6486" y="4094"/>
                    <a:pt x="6420" y="4094"/>
                  </a:cubicBezTo>
                  <a:cubicBezTo>
                    <a:pt x="6354" y="4094"/>
                    <a:pt x="6288" y="4125"/>
                    <a:pt x="6249" y="4189"/>
                  </a:cubicBezTo>
                  <a:lnTo>
                    <a:pt x="5722" y="5036"/>
                  </a:lnTo>
                  <a:cubicBezTo>
                    <a:pt x="5581" y="4892"/>
                    <a:pt x="5493" y="4808"/>
                    <a:pt x="5482" y="4797"/>
                  </a:cubicBezTo>
                  <a:cubicBezTo>
                    <a:pt x="5442" y="4760"/>
                    <a:pt x="5392" y="4742"/>
                    <a:pt x="5342" y="4742"/>
                  </a:cubicBezTo>
                  <a:cubicBezTo>
                    <a:pt x="5270" y="4742"/>
                    <a:pt x="5200" y="4779"/>
                    <a:pt x="5162" y="4850"/>
                  </a:cubicBezTo>
                  <a:cubicBezTo>
                    <a:pt x="4853" y="4526"/>
                    <a:pt x="4681" y="4097"/>
                    <a:pt x="4681" y="3651"/>
                  </a:cubicBezTo>
                  <a:cubicBezTo>
                    <a:pt x="4677" y="2870"/>
                    <a:pt x="5166" y="1703"/>
                    <a:pt x="5398" y="1189"/>
                  </a:cubicBezTo>
                  <a:close/>
                  <a:moveTo>
                    <a:pt x="6418" y="4677"/>
                  </a:moveTo>
                  <a:lnTo>
                    <a:pt x="6836" y="5342"/>
                  </a:lnTo>
                  <a:cubicBezTo>
                    <a:pt x="6706" y="5483"/>
                    <a:pt x="6566" y="5648"/>
                    <a:pt x="6418" y="5827"/>
                  </a:cubicBezTo>
                  <a:cubicBezTo>
                    <a:pt x="6271" y="5649"/>
                    <a:pt x="6130" y="5484"/>
                    <a:pt x="6004" y="5340"/>
                  </a:cubicBezTo>
                  <a:lnTo>
                    <a:pt x="6004" y="5340"/>
                  </a:lnTo>
                  <a:lnTo>
                    <a:pt x="6418" y="4677"/>
                  </a:lnTo>
                  <a:close/>
                  <a:moveTo>
                    <a:pt x="10887" y="3130"/>
                  </a:moveTo>
                  <a:cubicBezTo>
                    <a:pt x="10880" y="3517"/>
                    <a:pt x="10856" y="3904"/>
                    <a:pt x="10810" y="4287"/>
                  </a:cubicBezTo>
                  <a:lnTo>
                    <a:pt x="10701" y="4305"/>
                  </a:lnTo>
                  <a:cubicBezTo>
                    <a:pt x="10451" y="4345"/>
                    <a:pt x="10495" y="4706"/>
                    <a:pt x="10726" y="4706"/>
                  </a:cubicBezTo>
                  <a:cubicBezTo>
                    <a:pt x="10740" y="4706"/>
                    <a:pt x="10753" y="4705"/>
                    <a:pt x="10768" y="4702"/>
                  </a:cubicBezTo>
                  <a:cubicBezTo>
                    <a:pt x="11281" y="4621"/>
                    <a:pt x="11805" y="4579"/>
                    <a:pt x="12325" y="4572"/>
                  </a:cubicBezTo>
                  <a:lnTo>
                    <a:pt x="12325" y="4572"/>
                  </a:lnTo>
                  <a:cubicBezTo>
                    <a:pt x="12129" y="5099"/>
                    <a:pt x="11650" y="6267"/>
                    <a:pt x="11098" y="6819"/>
                  </a:cubicBezTo>
                  <a:cubicBezTo>
                    <a:pt x="10760" y="7158"/>
                    <a:pt x="10316" y="7327"/>
                    <a:pt x="9871" y="7327"/>
                  </a:cubicBezTo>
                  <a:cubicBezTo>
                    <a:pt x="9437" y="7327"/>
                    <a:pt x="9003" y="7166"/>
                    <a:pt x="8665" y="6844"/>
                  </a:cubicBezTo>
                  <a:cubicBezTo>
                    <a:pt x="8489" y="6436"/>
                    <a:pt x="8471" y="6084"/>
                    <a:pt x="8605" y="5792"/>
                  </a:cubicBezTo>
                  <a:cubicBezTo>
                    <a:pt x="8781" y="5405"/>
                    <a:pt x="9235" y="5103"/>
                    <a:pt x="9945" y="4888"/>
                  </a:cubicBezTo>
                  <a:cubicBezTo>
                    <a:pt x="10174" y="4811"/>
                    <a:pt x="10098" y="4494"/>
                    <a:pt x="9891" y="4494"/>
                  </a:cubicBezTo>
                  <a:cubicBezTo>
                    <a:pt x="9872" y="4494"/>
                    <a:pt x="9853" y="4496"/>
                    <a:pt x="9832" y="4502"/>
                  </a:cubicBezTo>
                  <a:cubicBezTo>
                    <a:pt x="9002" y="4751"/>
                    <a:pt x="8468" y="5128"/>
                    <a:pt x="8239" y="5623"/>
                  </a:cubicBezTo>
                  <a:cubicBezTo>
                    <a:pt x="8201" y="5704"/>
                    <a:pt x="8173" y="5785"/>
                    <a:pt x="8155" y="5870"/>
                  </a:cubicBezTo>
                  <a:cubicBezTo>
                    <a:pt x="8137" y="5778"/>
                    <a:pt x="8130" y="5683"/>
                    <a:pt x="8130" y="5588"/>
                  </a:cubicBezTo>
                  <a:cubicBezTo>
                    <a:pt x="8130" y="5128"/>
                    <a:pt x="8313" y="4685"/>
                    <a:pt x="8640" y="4357"/>
                  </a:cubicBezTo>
                  <a:cubicBezTo>
                    <a:pt x="9189" y="3809"/>
                    <a:pt x="10360" y="3327"/>
                    <a:pt x="10884" y="3130"/>
                  </a:cubicBezTo>
                  <a:close/>
                  <a:moveTo>
                    <a:pt x="1952" y="3130"/>
                  </a:moveTo>
                  <a:lnTo>
                    <a:pt x="1952" y="3130"/>
                  </a:lnTo>
                  <a:cubicBezTo>
                    <a:pt x="2479" y="3327"/>
                    <a:pt x="3647" y="3809"/>
                    <a:pt x="4199" y="4361"/>
                  </a:cubicBezTo>
                  <a:cubicBezTo>
                    <a:pt x="4526" y="4685"/>
                    <a:pt x="4709" y="5128"/>
                    <a:pt x="4709" y="5592"/>
                  </a:cubicBezTo>
                  <a:cubicBezTo>
                    <a:pt x="4709" y="5683"/>
                    <a:pt x="4702" y="5778"/>
                    <a:pt x="4684" y="5870"/>
                  </a:cubicBezTo>
                  <a:cubicBezTo>
                    <a:pt x="4663" y="5785"/>
                    <a:pt x="4635" y="5704"/>
                    <a:pt x="4600" y="5623"/>
                  </a:cubicBezTo>
                  <a:cubicBezTo>
                    <a:pt x="4371" y="5128"/>
                    <a:pt x="3837" y="4751"/>
                    <a:pt x="3007" y="4502"/>
                  </a:cubicBezTo>
                  <a:cubicBezTo>
                    <a:pt x="2986" y="4496"/>
                    <a:pt x="2967" y="4494"/>
                    <a:pt x="2948" y="4494"/>
                  </a:cubicBezTo>
                  <a:cubicBezTo>
                    <a:pt x="2741" y="4494"/>
                    <a:pt x="2665" y="4811"/>
                    <a:pt x="2891" y="4888"/>
                  </a:cubicBezTo>
                  <a:cubicBezTo>
                    <a:pt x="3605" y="5103"/>
                    <a:pt x="4055" y="5405"/>
                    <a:pt x="4234" y="5792"/>
                  </a:cubicBezTo>
                  <a:cubicBezTo>
                    <a:pt x="4364" y="6084"/>
                    <a:pt x="4347" y="6436"/>
                    <a:pt x="4174" y="6847"/>
                  </a:cubicBezTo>
                  <a:cubicBezTo>
                    <a:pt x="3837" y="7169"/>
                    <a:pt x="3404" y="7329"/>
                    <a:pt x="2972" y="7329"/>
                  </a:cubicBezTo>
                  <a:cubicBezTo>
                    <a:pt x="2526" y="7329"/>
                    <a:pt x="2080" y="7158"/>
                    <a:pt x="1741" y="6819"/>
                  </a:cubicBezTo>
                  <a:cubicBezTo>
                    <a:pt x="1185" y="6267"/>
                    <a:pt x="707" y="5096"/>
                    <a:pt x="510" y="4568"/>
                  </a:cubicBezTo>
                  <a:lnTo>
                    <a:pt x="510" y="4568"/>
                  </a:lnTo>
                  <a:lnTo>
                    <a:pt x="514" y="4572"/>
                  </a:lnTo>
                  <a:cubicBezTo>
                    <a:pt x="1034" y="4579"/>
                    <a:pt x="1555" y="4621"/>
                    <a:pt x="2072" y="4702"/>
                  </a:cubicBezTo>
                  <a:cubicBezTo>
                    <a:pt x="2086" y="4705"/>
                    <a:pt x="2099" y="4706"/>
                    <a:pt x="2112" y="4706"/>
                  </a:cubicBezTo>
                  <a:cubicBezTo>
                    <a:pt x="2341" y="4706"/>
                    <a:pt x="2388" y="4345"/>
                    <a:pt x="2138" y="4305"/>
                  </a:cubicBezTo>
                  <a:lnTo>
                    <a:pt x="2026" y="4287"/>
                  </a:lnTo>
                  <a:cubicBezTo>
                    <a:pt x="1984" y="3904"/>
                    <a:pt x="1955" y="3517"/>
                    <a:pt x="1952" y="3130"/>
                  </a:cubicBezTo>
                  <a:close/>
                  <a:moveTo>
                    <a:pt x="8517" y="7252"/>
                  </a:moveTo>
                  <a:lnTo>
                    <a:pt x="8517" y="7252"/>
                  </a:lnTo>
                  <a:cubicBezTo>
                    <a:pt x="8883" y="7550"/>
                    <a:pt x="9336" y="7719"/>
                    <a:pt x="9808" y="7733"/>
                  </a:cubicBezTo>
                  <a:cubicBezTo>
                    <a:pt x="9335" y="7944"/>
                    <a:pt x="8875" y="8189"/>
                    <a:pt x="8437" y="8465"/>
                  </a:cubicBezTo>
                  <a:lnTo>
                    <a:pt x="8437" y="8465"/>
                  </a:lnTo>
                  <a:cubicBezTo>
                    <a:pt x="8518" y="8234"/>
                    <a:pt x="8563" y="7992"/>
                    <a:pt x="8559" y="7747"/>
                  </a:cubicBezTo>
                  <a:cubicBezTo>
                    <a:pt x="8559" y="7582"/>
                    <a:pt x="8545" y="7417"/>
                    <a:pt x="8517" y="7252"/>
                  </a:cubicBezTo>
                  <a:close/>
                  <a:moveTo>
                    <a:pt x="4322" y="7248"/>
                  </a:moveTo>
                  <a:lnTo>
                    <a:pt x="4322" y="7252"/>
                  </a:lnTo>
                  <a:cubicBezTo>
                    <a:pt x="4294" y="7417"/>
                    <a:pt x="4280" y="7582"/>
                    <a:pt x="4280" y="7747"/>
                  </a:cubicBezTo>
                  <a:cubicBezTo>
                    <a:pt x="4276" y="7993"/>
                    <a:pt x="4322" y="8236"/>
                    <a:pt x="4403" y="8468"/>
                  </a:cubicBezTo>
                  <a:cubicBezTo>
                    <a:pt x="3967" y="8190"/>
                    <a:pt x="3506" y="7944"/>
                    <a:pt x="3035" y="7733"/>
                  </a:cubicBezTo>
                  <a:cubicBezTo>
                    <a:pt x="3503" y="7719"/>
                    <a:pt x="3956" y="7547"/>
                    <a:pt x="4322" y="7248"/>
                  </a:cubicBezTo>
                  <a:close/>
                  <a:moveTo>
                    <a:pt x="7438" y="5289"/>
                  </a:moveTo>
                  <a:cubicBezTo>
                    <a:pt x="7670" y="5799"/>
                    <a:pt x="8158" y="6967"/>
                    <a:pt x="8158" y="7747"/>
                  </a:cubicBezTo>
                  <a:cubicBezTo>
                    <a:pt x="8158" y="8306"/>
                    <a:pt x="7888" y="8830"/>
                    <a:pt x="7434" y="9157"/>
                  </a:cubicBezTo>
                  <a:cubicBezTo>
                    <a:pt x="7480" y="9084"/>
                    <a:pt x="7518" y="9006"/>
                    <a:pt x="7547" y="8925"/>
                  </a:cubicBezTo>
                  <a:cubicBezTo>
                    <a:pt x="7737" y="8412"/>
                    <a:pt x="7624" y="7768"/>
                    <a:pt x="7216" y="7005"/>
                  </a:cubicBezTo>
                  <a:cubicBezTo>
                    <a:pt x="7175" y="6925"/>
                    <a:pt x="7108" y="6892"/>
                    <a:pt x="7041" y="6892"/>
                  </a:cubicBezTo>
                  <a:cubicBezTo>
                    <a:pt x="6903" y="6892"/>
                    <a:pt x="6766" y="7034"/>
                    <a:pt x="6861" y="7195"/>
                  </a:cubicBezTo>
                  <a:cubicBezTo>
                    <a:pt x="7213" y="7853"/>
                    <a:pt x="7318" y="8387"/>
                    <a:pt x="7167" y="8785"/>
                  </a:cubicBezTo>
                  <a:cubicBezTo>
                    <a:pt x="7058" y="9084"/>
                    <a:pt x="6791" y="9319"/>
                    <a:pt x="6379" y="9484"/>
                  </a:cubicBezTo>
                  <a:cubicBezTo>
                    <a:pt x="5433" y="9463"/>
                    <a:pt x="4681" y="8693"/>
                    <a:pt x="4677" y="7747"/>
                  </a:cubicBezTo>
                  <a:cubicBezTo>
                    <a:pt x="4677" y="6967"/>
                    <a:pt x="5166" y="5799"/>
                    <a:pt x="5398" y="5289"/>
                  </a:cubicBezTo>
                  <a:cubicBezTo>
                    <a:pt x="5764" y="5662"/>
                    <a:pt x="6101" y="6063"/>
                    <a:pt x="6407" y="6481"/>
                  </a:cubicBezTo>
                  <a:lnTo>
                    <a:pt x="6411" y="6485"/>
                  </a:lnTo>
                  <a:cubicBezTo>
                    <a:pt x="6455" y="6540"/>
                    <a:pt x="6510" y="6563"/>
                    <a:pt x="6564" y="6563"/>
                  </a:cubicBezTo>
                  <a:cubicBezTo>
                    <a:pt x="6706" y="6563"/>
                    <a:pt x="6840" y="6405"/>
                    <a:pt x="6738" y="6249"/>
                  </a:cubicBezTo>
                  <a:cubicBezTo>
                    <a:pt x="6717" y="6218"/>
                    <a:pt x="6696" y="6190"/>
                    <a:pt x="6671" y="6161"/>
                  </a:cubicBezTo>
                  <a:cubicBezTo>
                    <a:pt x="6914" y="5855"/>
                    <a:pt x="7167" y="5567"/>
                    <a:pt x="7438" y="5289"/>
                  </a:cubicBezTo>
                  <a:close/>
                  <a:moveTo>
                    <a:pt x="6112" y="9864"/>
                  </a:moveTo>
                  <a:lnTo>
                    <a:pt x="6112" y="9864"/>
                  </a:lnTo>
                  <a:cubicBezTo>
                    <a:pt x="6214" y="9880"/>
                    <a:pt x="6316" y="9888"/>
                    <a:pt x="6418" y="9888"/>
                  </a:cubicBezTo>
                  <a:cubicBezTo>
                    <a:pt x="6520" y="9888"/>
                    <a:pt x="6622" y="9880"/>
                    <a:pt x="6724" y="9864"/>
                  </a:cubicBezTo>
                  <a:lnTo>
                    <a:pt x="6724" y="9864"/>
                  </a:lnTo>
                  <a:cubicBezTo>
                    <a:pt x="6594" y="10001"/>
                    <a:pt x="6492" y="10121"/>
                    <a:pt x="6418" y="10212"/>
                  </a:cubicBezTo>
                  <a:cubicBezTo>
                    <a:pt x="6344" y="10121"/>
                    <a:pt x="6242" y="10001"/>
                    <a:pt x="6112" y="9864"/>
                  </a:cubicBezTo>
                  <a:close/>
                  <a:moveTo>
                    <a:pt x="837" y="7407"/>
                  </a:moveTo>
                  <a:cubicBezTo>
                    <a:pt x="2752" y="7871"/>
                    <a:pt x="4080" y="8676"/>
                    <a:pt x="4878" y="9298"/>
                  </a:cubicBezTo>
                  <a:cubicBezTo>
                    <a:pt x="5257" y="9586"/>
                    <a:pt x="5609" y="9910"/>
                    <a:pt x="5929" y="10265"/>
                  </a:cubicBezTo>
                  <a:cubicBezTo>
                    <a:pt x="3942" y="9885"/>
                    <a:pt x="2624" y="9077"/>
                    <a:pt x="1850" y="8440"/>
                  </a:cubicBezTo>
                  <a:cubicBezTo>
                    <a:pt x="1475" y="8135"/>
                    <a:pt x="1135" y="7789"/>
                    <a:pt x="837" y="7407"/>
                  </a:cubicBezTo>
                  <a:close/>
                  <a:moveTo>
                    <a:pt x="12002" y="7406"/>
                  </a:moveTo>
                  <a:lnTo>
                    <a:pt x="12002" y="7406"/>
                  </a:lnTo>
                  <a:cubicBezTo>
                    <a:pt x="11703" y="7786"/>
                    <a:pt x="11362" y="8134"/>
                    <a:pt x="10986" y="8440"/>
                  </a:cubicBezTo>
                  <a:lnTo>
                    <a:pt x="10989" y="8440"/>
                  </a:lnTo>
                  <a:cubicBezTo>
                    <a:pt x="10216" y="9080"/>
                    <a:pt x="8897" y="9885"/>
                    <a:pt x="6907" y="10265"/>
                  </a:cubicBezTo>
                  <a:cubicBezTo>
                    <a:pt x="7223" y="9917"/>
                    <a:pt x="7571" y="9593"/>
                    <a:pt x="7944" y="9309"/>
                  </a:cubicBezTo>
                  <a:cubicBezTo>
                    <a:pt x="8746" y="8686"/>
                    <a:pt x="10078" y="7874"/>
                    <a:pt x="12002" y="7406"/>
                  </a:cubicBezTo>
                  <a:close/>
                  <a:moveTo>
                    <a:pt x="2375" y="9652"/>
                  </a:moveTo>
                  <a:cubicBezTo>
                    <a:pt x="2577" y="9652"/>
                    <a:pt x="2780" y="9661"/>
                    <a:pt x="2982" y="9678"/>
                  </a:cubicBezTo>
                  <a:lnTo>
                    <a:pt x="2989" y="9678"/>
                  </a:lnTo>
                  <a:cubicBezTo>
                    <a:pt x="3756" y="10082"/>
                    <a:pt x="4723" y="10451"/>
                    <a:pt x="5919" y="10673"/>
                  </a:cubicBezTo>
                  <a:cubicBezTo>
                    <a:pt x="5509" y="10745"/>
                    <a:pt x="5126" y="10776"/>
                    <a:pt x="4770" y="10776"/>
                  </a:cubicBezTo>
                  <a:cubicBezTo>
                    <a:pt x="3805" y="10776"/>
                    <a:pt x="3043" y="10551"/>
                    <a:pt x="2511" y="10314"/>
                  </a:cubicBezTo>
                  <a:lnTo>
                    <a:pt x="2511" y="10314"/>
                  </a:lnTo>
                  <a:lnTo>
                    <a:pt x="2515" y="10318"/>
                  </a:lnTo>
                  <a:cubicBezTo>
                    <a:pt x="2149" y="10156"/>
                    <a:pt x="1804" y="9952"/>
                    <a:pt x="1488" y="9706"/>
                  </a:cubicBezTo>
                  <a:cubicBezTo>
                    <a:pt x="1783" y="9670"/>
                    <a:pt x="2079" y="9652"/>
                    <a:pt x="2375" y="9652"/>
                  </a:cubicBezTo>
                  <a:close/>
                  <a:moveTo>
                    <a:pt x="10464" y="9652"/>
                  </a:moveTo>
                  <a:cubicBezTo>
                    <a:pt x="10761" y="9652"/>
                    <a:pt x="11057" y="9670"/>
                    <a:pt x="11351" y="9706"/>
                  </a:cubicBezTo>
                  <a:cubicBezTo>
                    <a:pt x="11042" y="9949"/>
                    <a:pt x="10701" y="10149"/>
                    <a:pt x="10342" y="10311"/>
                  </a:cubicBezTo>
                  <a:cubicBezTo>
                    <a:pt x="9809" y="10549"/>
                    <a:pt x="9045" y="10779"/>
                    <a:pt x="8078" y="10779"/>
                  </a:cubicBezTo>
                  <a:cubicBezTo>
                    <a:pt x="7720" y="10779"/>
                    <a:pt x="7333" y="10747"/>
                    <a:pt x="6921" y="10673"/>
                  </a:cubicBezTo>
                  <a:cubicBezTo>
                    <a:pt x="8116" y="10451"/>
                    <a:pt x="9087" y="10082"/>
                    <a:pt x="9850" y="9678"/>
                  </a:cubicBezTo>
                  <a:lnTo>
                    <a:pt x="9857" y="9678"/>
                  </a:lnTo>
                  <a:cubicBezTo>
                    <a:pt x="10059" y="9661"/>
                    <a:pt x="10262" y="9652"/>
                    <a:pt x="10464" y="9652"/>
                  </a:cubicBezTo>
                  <a:close/>
                  <a:moveTo>
                    <a:pt x="6418" y="10979"/>
                  </a:moveTo>
                  <a:lnTo>
                    <a:pt x="6495" y="10997"/>
                  </a:lnTo>
                  <a:lnTo>
                    <a:pt x="6587" y="11644"/>
                  </a:lnTo>
                  <a:lnTo>
                    <a:pt x="6249" y="11644"/>
                  </a:lnTo>
                  <a:lnTo>
                    <a:pt x="6344" y="10997"/>
                  </a:lnTo>
                  <a:lnTo>
                    <a:pt x="6418" y="10979"/>
                  </a:lnTo>
                  <a:close/>
                  <a:moveTo>
                    <a:pt x="6643" y="12044"/>
                  </a:moveTo>
                  <a:lnTo>
                    <a:pt x="6833" y="13367"/>
                  </a:lnTo>
                  <a:lnTo>
                    <a:pt x="6006" y="13367"/>
                  </a:lnTo>
                  <a:lnTo>
                    <a:pt x="6193" y="12044"/>
                  </a:lnTo>
                  <a:close/>
                  <a:moveTo>
                    <a:pt x="6423" y="1"/>
                  </a:moveTo>
                  <a:cubicBezTo>
                    <a:pt x="6357" y="1"/>
                    <a:pt x="6291" y="32"/>
                    <a:pt x="6253" y="96"/>
                  </a:cubicBezTo>
                  <a:lnTo>
                    <a:pt x="5725" y="940"/>
                  </a:lnTo>
                  <a:cubicBezTo>
                    <a:pt x="5584" y="795"/>
                    <a:pt x="5497" y="711"/>
                    <a:pt x="5486" y="700"/>
                  </a:cubicBezTo>
                  <a:cubicBezTo>
                    <a:pt x="5446" y="664"/>
                    <a:pt x="5397" y="646"/>
                    <a:pt x="5348" y="646"/>
                  </a:cubicBezTo>
                  <a:cubicBezTo>
                    <a:pt x="5274" y="646"/>
                    <a:pt x="5202" y="685"/>
                    <a:pt x="5166" y="757"/>
                  </a:cubicBezTo>
                  <a:cubicBezTo>
                    <a:pt x="5131" y="831"/>
                    <a:pt x="4283" y="2539"/>
                    <a:pt x="4283" y="3651"/>
                  </a:cubicBezTo>
                  <a:cubicBezTo>
                    <a:pt x="4283" y="3735"/>
                    <a:pt x="4287" y="3819"/>
                    <a:pt x="4297" y="3904"/>
                  </a:cubicBezTo>
                  <a:cubicBezTo>
                    <a:pt x="3443" y="3201"/>
                    <a:pt x="1889" y="2680"/>
                    <a:pt x="1818" y="2656"/>
                  </a:cubicBezTo>
                  <a:cubicBezTo>
                    <a:pt x="1798" y="2649"/>
                    <a:pt x="1777" y="2645"/>
                    <a:pt x="1756" y="2645"/>
                  </a:cubicBezTo>
                  <a:cubicBezTo>
                    <a:pt x="1652" y="2645"/>
                    <a:pt x="1558" y="2730"/>
                    <a:pt x="1555" y="2842"/>
                  </a:cubicBezTo>
                  <a:cubicBezTo>
                    <a:pt x="1555" y="2852"/>
                    <a:pt x="1551" y="2979"/>
                    <a:pt x="1555" y="3179"/>
                  </a:cubicBezTo>
                  <a:lnTo>
                    <a:pt x="584" y="2954"/>
                  </a:lnTo>
                  <a:cubicBezTo>
                    <a:pt x="569" y="2951"/>
                    <a:pt x="554" y="2950"/>
                    <a:pt x="539" y="2950"/>
                  </a:cubicBezTo>
                  <a:cubicBezTo>
                    <a:pt x="411" y="2950"/>
                    <a:pt x="310" y="3068"/>
                    <a:pt x="341" y="3197"/>
                  </a:cubicBezTo>
                  <a:lnTo>
                    <a:pt x="566" y="4168"/>
                  </a:lnTo>
                  <a:cubicBezTo>
                    <a:pt x="500" y="4166"/>
                    <a:pt x="441" y="4166"/>
                    <a:pt x="392" y="4166"/>
                  </a:cubicBezTo>
                  <a:cubicBezTo>
                    <a:pt x="295" y="4166"/>
                    <a:pt x="236" y="4168"/>
                    <a:pt x="229" y="4168"/>
                  </a:cubicBezTo>
                  <a:cubicBezTo>
                    <a:pt x="92" y="4175"/>
                    <a:pt x="0" y="4305"/>
                    <a:pt x="43" y="4431"/>
                  </a:cubicBezTo>
                  <a:cubicBezTo>
                    <a:pt x="67" y="4509"/>
                    <a:pt x="675" y="6316"/>
                    <a:pt x="1463" y="7104"/>
                  </a:cubicBezTo>
                  <a:cubicBezTo>
                    <a:pt x="1488" y="7128"/>
                    <a:pt x="1512" y="7150"/>
                    <a:pt x="1537" y="7174"/>
                  </a:cubicBezTo>
                  <a:cubicBezTo>
                    <a:pt x="1189" y="7069"/>
                    <a:pt x="820" y="6977"/>
                    <a:pt x="429" y="6900"/>
                  </a:cubicBezTo>
                  <a:cubicBezTo>
                    <a:pt x="415" y="6897"/>
                    <a:pt x="401" y="6895"/>
                    <a:pt x="387" y="6895"/>
                  </a:cubicBezTo>
                  <a:cubicBezTo>
                    <a:pt x="240" y="6895"/>
                    <a:pt x="137" y="7057"/>
                    <a:pt x="211" y="7195"/>
                  </a:cubicBezTo>
                  <a:cubicBezTo>
                    <a:pt x="229" y="7223"/>
                    <a:pt x="619" y="7937"/>
                    <a:pt x="1583" y="8735"/>
                  </a:cubicBezTo>
                  <a:cubicBezTo>
                    <a:pt x="1804" y="8918"/>
                    <a:pt x="2036" y="9091"/>
                    <a:pt x="2275" y="9249"/>
                  </a:cubicBezTo>
                  <a:cubicBezTo>
                    <a:pt x="1846" y="9256"/>
                    <a:pt x="1421" y="9295"/>
                    <a:pt x="999" y="9372"/>
                  </a:cubicBezTo>
                  <a:cubicBezTo>
                    <a:pt x="844" y="9397"/>
                    <a:pt x="777" y="9590"/>
                    <a:pt x="886" y="9706"/>
                  </a:cubicBezTo>
                  <a:cubicBezTo>
                    <a:pt x="908" y="9727"/>
                    <a:pt x="1400" y="10255"/>
                    <a:pt x="2339" y="10677"/>
                  </a:cubicBezTo>
                  <a:cubicBezTo>
                    <a:pt x="3094" y="11011"/>
                    <a:pt x="3915" y="11179"/>
                    <a:pt x="4743" y="11179"/>
                  </a:cubicBezTo>
                  <a:cubicBezTo>
                    <a:pt x="4752" y="11179"/>
                    <a:pt x="4760" y="11179"/>
                    <a:pt x="4769" y="11179"/>
                  </a:cubicBezTo>
                  <a:cubicBezTo>
                    <a:pt x="5155" y="11179"/>
                    <a:pt x="5546" y="11144"/>
                    <a:pt x="5929" y="11077"/>
                  </a:cubicBezTo>
                  <a:lnTo>
                    <a:pt x="5929" y="11077"/>
                  </a:lnTo>
                  <a:lnTo>
                    <a:pt x="5577" y="13539"/>
                  </a:lnTo>
                  <a:cubicBezTo>
                    <a:pt x="5560" y="13662"/>
                    <a:pt x="5655" y="13771"/>
                    <a:pt x="5778" y="13771"/>
                  </a:cubicBezTo>
                  <a:lnTo>
                    <a:pt x="7072" y="13771"/>
                  </a:lnTo>
                  <a:cubicBezTo>
                    <a:pt x="7195" y="13771"/>
                    <a:pt x="7290" y="13662"/>
                    <a:pt x="7272" y="13539"/>
                  </a:cubicBezTo>
                  <a:lnTo>
                    <a:pt x="6921" y="11077"/>
                  </a:lnTo>
                  <a:lnTo>
                    <a:pt x="6921" y="11077"/>
                  </a:lnTo>
                  <a:cubicBezTo>
                    <a:pt x="7304" y="11144"/>
                    <a:pt x="7691" y="11179"/>
                    <a:pt x="8081" y="11179"/>
                  </a:cubicBezTo>
                  <a:cubicBezTo>
                    <a:pt x="8090" y="11179"/>
                    <a:pt x="8098" y="11179"/>
                    <a:pt x="8107" y="11179"/>
                  </a:cubicBezTo>
                  <a:cubicBezTo>
                    <a:pt x="8935" y="11179"/>
                    <a:pt x="9756" y="11011"/>
                    <a:pt x="10511" y="10677"/>
                  </a:cubicBezTo>
                  <a:cubicBezTo>
                    <a:pt x="11450" y="10255"/>
                    <a:pt x="11942" y="9727"/>
                    <a:pt x="11963" y="9706"/>
                  </a:cubicBezTo>
                  <a:cubicBezTo>
                    <a:pt x="12069" y="9590"/>
                    <a:pt x="12005" y="9397"/>
                    <a:pt x="11851" y="9372"/>
                  </a:cubicBezTo>
                  <a:cubicBezTo>
                    <a:pt x="11429" y="9295"/>
                    <a:pt x="11003" y="9256"/>
                    <a:pt x="10574" y="9249"/>
                  </a:cubicBezTo>
                  <a:cubicBezTo>
                    <a:pt x="10813" y="9091"/>
                    <a:pt x="11045" y="8918"/>
                    <a:pt x="11267" y="8735"/>
                  </a:cubicBezTo>
                  <a:cubicBezTo>
                    <a:pt x="12231" y="7937"/>
                    <a:pt x="12621" y="7223"/>
                    <a:pt x="12638" y="7195"/>
                  </a:cubicBezTo>
                  <a:cubicBezTo>
                    <a:pt x="12712" y="7057"/>
                    <a:pt x="12610" y="6895"/>
                    <a:pt x="12463" y="6895"/>
                  </a:cubicBezTo>
                  <a:cubicBezTo>
                    <a:pt x="12449" y="6895"/>
                    <a:pt x="12435" y="6897"/>
                    <a:pt x="12420" y="6900"/>
                  </a:cubicBezTo>
                  <a:cubicBezTo>
                    <a:pt x="12030" y="6977"/>
                    <a:pt x="11661" y="7072"/>
                    <a:pt x="11313" y="7174"/>
                  </a:cubicBezTo>
                  <a:cubicBezTo>
                    <a:pt x="11337" y="7150"/>
                    <a:pt x="11362" y="7128"/>
                    <a:pt x="11387" y="7104"/>
                  </a:cubicBezTo>
                  <a:cubicBezTo>
                    <a:pt x="12167" y="6316"/>
                    <a:pt x="12776" y="4509"/>
                    <a:pt x="12804" y="4435"/>
                  </a:cubicBezTo>
                  <a:cubicBezTo>
                    <a:pt x="12846" y="4305"/>
                    <a:pt x="12751" y="4175"/>
                    <a:pt x="12617" y="4171"/>
                  </a:cubicBezTo>
                  <a:cubicBezTo>
                    <a:pt x="12608" y="4171"/>
                    <a:pt x="12550" y="4170"/>
                    <a:pt x="12453" y="4170"/>
                  </a:cubicBezTo>
                  <a:cubicBezTo>
                    <a:pt x="12405" y="4170"/>
                    <a:pt x="12347" y="4170"/>
                    <a:pt x="12280" y="4171"/>
                  </a:cubicBezTo>
                  <a:lnTo>
                    <a:pt x="12505" y="3197"/>
                  </a:lnTo>
                  <a:cubicBezTo>
                    <a:pt x="12533" y="3068"/>
                    <a:pt x="12431" y="2950"/>
                    <a:pt x="12306" y="2950"/>
                  </a:cubicBezTo>
                  <a:cubicBezTo>
                    <a:pt x="12292" y="2950"/>
                    <a:pt x="12277" y="2951"/>
                    <a:pt x="12262" y="2954"/>
                  </a:cubicBezTo>
                  <a:lnTo>
                    <a:pt x="11292" y="3179"/>
                  </a:lnTo>
                  <a:cubicBezTo>
                    <a:pt x="11295" y="2979"/>
                    <a:pt x="11292" y="2852"/>
                    <a:pt x="11292" y="2842"/>
                  </a:cubicBezTo>
                  <a:cubicBezTo>
                    <a:pt x="11286" y="2730"/>
                    <a:pt x="11194" y="2645"/>
                    <a:pt x="11090" y="2645"/>
                  </a:cubicBezTo>
                  <a:cubicBezTo>
                    <a:pt x="11069" y="2645"/>
                    <a:pt x="11049" y="2649"/>
                    <a:pt x="11028" y="2656"/>
                  </a:cubicBezTo>
                  <a:cubicBezTo>
                    <a:pt x="10958" y="2680"/>
                    <a:pt x="9403" y="3204"/>
                    <a:pt x="8549" y="3904"/>
                  </a:cubicBezTo>
                  <a:cubicBezTo>
                    <a:pt x="8559" y="3819"/>
                    <a:pt x="8563" y="3735"/>
                    <a:pt x="8563" y="3651"/>
                  </a:cubicBezTo>
                  <a:cubicBezTo>
                    <a:pt x="8563" y="2539"/>
                    <a:pt x="7715" y="831"/>
                    <a:pt x="7680" y="757"/>
                  </a:cubicBezTo>
                  <a:cubicBezTo>
                    <a:pt x="7644" y="685"/>
                    <a:pt x="7572" y="646"/>
                    <a:pt x="7499" y="646"/>
                  </a:cubicBezTo>
                  <a:cubicBezTo>
                    <a:pt x="7449" y="646"/>
                    <a:pt x="7400" y="664"/>
                    <a:pt x="7360" y="700"/>
                  </a:cubicBezTo>
                  <a:cubicBezTo>
                    <a:pt x="7353" y="711"/>
                    <a:pt x="7262" y="795"/>
                    <a:pt x="7121" y="940"/>
                  </a:cubicBezTo>
                  <a:lnTo>
                    <a:pt x="6594" y="96"/>
                  </a:lnTo>
                  <a:cubicBezTo>
                    <a:pt x="6555" y="32"/>
                    <a:pt x="6489" y="1"/>
                    <a:pt x="642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" name="Google Shape;16322;p92"/>
          <p:cNvGrpSpPr/>
          <p:nvPr/>
        </p:nvGrpSpPr>
        <p:grpSpPr>
          <a:xfrm>
            <a:off x="4412514" y="2640655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595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16707;p92"/>
          <p:cNvGrpSpPr/>
          <p:nvPr/>
        </p:nvGrpSpPr>
        <p:grpSpPr>
          <a:xfrm>
            <a:off x="5400212" y="1880245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33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" name="Google Shape;16707;p92"/>
          <p:cNvGrpSpPr/>
          <p:nvPr/>
        </p:nvGrpSpPr>
        <p:grpSpPr>
          <a:xfrm>
            <a:off x="9392374" y="2350748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47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" name="Google Shape;11276;p136"/>
          <p:cNvGrpSpPr/>
          <p:nvPr/>
        </p:nvGrpSpPr>
        <p:grpSpPr>
          <a:xfrm>
            <a:off x="10340025" y="3040638"/>
            <a:ext cx="597486" cy="606982"/>
            <a:chOff x="-20930075" y="4066100"/>
            <a:chExt cx="269400" cy="303250"/>
          </a:xfrm>
          <a:solidFill>
            <a:schemeClr val="accent2"/>
          </a:solidFill>
        </p:grpSpPr>
        <p:sp>
          <p:nvSpPr>
            <p:cNvPr id="661" name="Google Shape;11277;p136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1278;p136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Прямокутник 663"/>
          <p:cNvSpPr/>
          <p:nvPr/>
        </p:nvSpPr>
        <p:spPr>
          <a:xfrm>
            <a:off x="363279" y="1545706"/>
            <a:ext cx="3468235" cy="3057776"/>
          </a:xfrm>
          <a:prstGeom prst="rect">
            <a:avLst/>
          </a:prstGeom>
          <a:solidFill>
            <a:srgbClr val="FF0000">
              <a:alpha val="8000"/>
            </a:srgbClr>
          </a:solidFill>
          <a:ln w="317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666" name="Google Shape;16839;p92"/>
          <p:cNvGrpSpPr/>
          <p:nvPr/>
        </p:nvGrpSpPr>
        <p:grpSpPr>
          <a:xfrm>
            <a:off x="2582308" y="3802269"/>
            <a:ext cx="639233" cy="735020"/>
            <a:chOff x="4413174" y="3348241"/>
            <a:chExt cx="336726" cy="360972"/>
          </a:xfrm>
          <a:solidFill>
            <a:srgbClr val="FF0000"/>
          </a:solidFill>
        </p:grpSpPr>
        <p:sp>
          <p:nvSpPr>
            <p:cNvPr id="667" name="Google Shape;16840;p92"/>
            <p:cNvSpPr/>
            <p:nvPr/>
          </p:nvSpPr>
          <p:spPr>
            <a:xfrm>
              <a:off x="4466255" y="3534245"/>
              <a:ext cx="233789" cy="169542"/>
            </a:xfrm>
            <a:custGeom>
              <a:avLst/>
              <a:gdLst/>
              <a:ahLst/>
              <a:cxnLst/>
              <a:rect l="l" t="t" r="r" b="b"/>
              <a:pathLst>
                <a:path w="8919" h="6468" extrusionOk="0">
                  <a:moveTo>
                    <a:pt x="1" y="1"/>
                  </a:moveTo>
                  <a:lnTo>
                    <a:pt x="4175" y="3450"/>
                  </a:lnTo>
                  <a:lnTo>
                    <a:pt x="3746" y="6468"/>
                  </a:lnTo>
                  <a:lnTo>
                    <a:pt x="5040" y="6468"/>
                  </a:lnTo>
                  <a:lnTo>
                    <a:pt x="4607" y="3450"/>
                  </a:lnTo>
                  <a:lnTo>
                    <a:pt x="8919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6841;p92"/>
            <p:cNvSpPr/>
            <p:nvPr/>
          </p:nvSpPr>
          <p:spPr>
            <a:xfrm>
              <a:off x="4570869" y="3630287"/>
              <a:ext cx="21049" cy="28336"/>
            </a:xfrm>
            <a:custGeom>
              <a:avLst/>
              <a:gdLst/>
              <a:ahLst/>
              <a:cxnLst/>
              <a:rect l="l" t="t" r="r" b="b"/>
              <a:pathLst>
                <a:path w="803" h="1081" extrusionOk="0">
                  <a:moveTo>
                    <a:pt x="156" y="1"/>
                  </a:moveTo>
                  <a:lnTo>
                    <a:pt x="1" y="1080"/>
                  </a:lnTo>
                  <a:lnTo>
                    <a:pt x="803" y="1080"/>
                  </a:lnTo>
                  <a:lnTo>
                    <a:pt x="648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6842;p92"/>
            <p:cNvSpPr/>
            <p:nvPr/>
          </p:nvSpPr>
          <p:spPr>
            <a:xfrm>
              <a:off x="4581380" y="3595818"/>
              <a:ext cx="137642" cy="40184"/>
            </a:xfrm>
            <a:custGeom>
              <a:avLst/>
              <a:gdLst/>
              <a:ahLst/>
              <a:cxnLst/>
              <a:rect l="l" t="t" r="r" b="b"/>
              <a:pathLst>
                <a:path w="5251" h="1533" extrusionOk="0">
                  <a:moveTo>
                    <a:pt x="3902" y="0"/>
                  </a:moveTo>
                  <a:cubicBezTo>
                    <a:pt x="3679" y="0"/>
                    <a:pt x="3456" y="9"/>
                    <a:pt x="3232" y="25"/>
                  </a:cubicBezTo>
                  <a:lnTo>
                    <a:pt x="1" y="1105"/>
                  </a:lnTo>
                  <a:lnTo>
                    <a:pt x="1" y="1323"/>
                  </a:lnTo>
                  <a:cubicBezTo>
                    <a:pt x="603" y="1471"/>
                    <a:pt x="1159" y="1532"/>
                    <a:pt x="1665" y="1532"/>
                  </a:cubicBezTo>
                  <a:cubicBezTo>
                    <a:pt x="3480" y="1532"/>
                    <a:pt x="4664" y="745"/>
                    <a:pt x="5145" y="349"/>
                  </a:cubicBezTo>
                  <a:cubicBezTo>
                    <a:pt x="5251" y="261"/>
                    <a:pt x="5198" y="89"/>
                    <a:pt x="5065" y="75"/>
                  </a:cubicBezTo>
                  <a:cubicBezTo>
                    <a:pt x="4678" y="25"/>
                    <a:pt x="4290" y="0"/>
                    <a:pt x="3902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6843;p92"/>
            <p:cNvSpPr/>
            <p:nvPr/>
          </p:nvSpPr>
          <p:spPr>
            <a:xfrm>
              <a:off x="4581301" y="3536080"/>
              <a:ext cx="155152" cy="88624"/>
            </a:xfrm>
            <a:custGeom>
              <a:avLst/>
              <a:gdLst/>
              <a:ahLst/>
              <a:cxnLst/>
              <a:rect l="l" t="t" r="r" b="b"/>
              <a:pathLst>
                <a:path w="5919" h="3381" extrusionOk="0">
                  <a:moveTo>
                    <a:pt x="5736" y="0"/>
                  </a:moveTo>
                  <a:cubicBezTo>
                    <a:pt x="5725" y="0"/>
                    <a:pt x="5713" y="2"/>
                    <a:pt x="5700" y="5"/>
                  </a:cubicBezTo>
                  <a:cubicBezTo>
                    <a:pt x="1635" y="929"/>
                    <a:pt x="0" y="3380"/>
                    <a:pt x="0" y="3380"/>
                  </a:cubicBezTo>
                  <a:cubicBezTo>
                    <a:pt x="3629" y="2864"/>
                    <a:pt x="5317" y="965"/>
                    <a:pt x="5848" y="226"/>
                  </a:cubicBezTo>
                  <a:cubicBezTo>
                    <a:pt x="5918" y="131"/>
                    <a:pt x="5847" y="0"/>
                    <a:pt x="573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6844;p92"/>
            <p:cNvSpPr/>
            <p:nvPr/>
          </p:nvSpPr>
          <p:spPr>
            <a:xfrm>
              <a:off x="4443764" y="3595818"/>
              <a:ext cx="137563" cy="40184"/>
            </a:xfrm>
            <a:custGeom>
              <a:avLst/>
              <a:gdLst/>
              <a:ahLst/>
              <a:cxnLst/>
              <a:rect l="l" t="t" r="r" b="b"/>
              <a:pathLst>
                <a:path w="5248" h="1533" extrusionOk="0">
                  <a:moveTo>
                    <a:pt x="1346" y="0"/>
                  </a:moveTo>
                  <a:cubicBezTo>
                    <a:pt x="958" y="0"/>
                    <a:pt x="571" y="25"/>
                    <a:pt x="187" y="75"/>
                  </a:cubicBezTo>
                  <a:cubicBezTo>
                    <a:pt x="50" y="89"/>
                    <a:pt x="1" y="261"/>
                    <a:pt x="106" y="349"/>
                  </a:cubicBezTo>
                  <a:cubicBezTo>
                    <a:pt x="587" y="745"/>
                    <a:pt x="1772" y="1532"/>
                    <a:pt x="3585" y="1532"/>
                  </a:cubicBezTo>
                  <a:cubicBezTo>
                    <a:pt x="4091" y="1532"/>
                    <a:pt x="4645" y="1471"/>
                    <a:pt x="5247" y="1323"/>
                  </a:cubicBezTo>
                  <a:lnTo>
                    <a:pt x="5247" y="1105"/>
                  </a:lnTo>
                  <a:lnTo>
                    <a:pt x="2016" y="25"/>
                  </a:lnTo>
                  <a:cubicBezTo>
                    <a:pt x="1793" y="9"/>
                    <a:pt x="1569" y="0"/>
                    <a:pt x="134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6845;p92"/>
            <p:cNvSpPr/>
            <p:nvPr/>
          </p:nvSpPr>
          <p:spPr>
            <a:xfrm>
              <a:off x="4427906" y="3432278"/>
              <a:ext cx="43093" cy="42464"/>
            </a:xfrm>
            <a:custGeom>
              <a:avLst/>
              <a:gdLst/>
              <a:ahLst/>
              <a:cxnLst/>
              <a:rect l="l" t="t" r="r" b="b"/>
              <a:pathLst>
                <a:path w="1644" h="1620" extrusionOk="0">
                  <a:moveTo>
                    <a:pt x="196" y="1"/>
                  </a:moveTo>
                  <a:cubicBezTo>
                    <a:pt x="87" y="1"/>
                    <a:pt x="1" y="100"/>
                    <a:pt x="29" y="213"/>
                  </a:cubicBezTo>
                  <a:lnTo>
                    <a:pt x="310" y="1429"/>
                  </a:lnTo>
                  <a:lnTo>
                    <a:pt x="1643" y="1619"/>
                  </a:lnTo>
                  <a:lnTo>
                    <a:pt x="1643" y="1619"/>
                  </a:lnTo>
                  <a:lnTo>
                    <a:pt x="1453" y="286"/>
                  </a:lnTo>
                  <a:lnTo>
                    <a:pt x="237" y="5"/>
                  </a:lnTo>
                  <a:cubicBezTo>
                    <a:pt x="223" y="2"/>
                    <a:pt x="209" y="1"/>
                    <a:pt x="19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6846;p92"/>
            <p:cNvSpPr/>
            <p:nvPr/>
          </p:nvSpPr>
          <p:spPr>
            <a:xfrm>
              <a:off x="4458994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176" y="1"/>
                  </a:moveTo>
                  <a:cubicBezTo>
                    <a:pt x="82" y="1"/>
                    <a:pt x="1" y="78"/>
                    <a:pt x="4" y="180"/>
                  </a:cubicBezTo>
                  <a:cubicBezTo>
                    <a:pt x="14" y="732"/>
                    <a:pt x="81" y="2079"/>
                    <a:pt x="433" y="2972"/>
                  </a:cubicBezTo>
                  <a:cubicBezTo>
                    <a:pt x="689" y="3623"/>
                    <a:pt x="1076" y="4140"/>
                    <a:pt x="1684" y="4217"/>
                  </a:cubicBezTo>
                  <a:cubicBezTo>
                    <a:pt x="1732" y="4223"/>
                    <a:pt x="1780" y="4226"/>
                    <a:pt x="1827" y="4226"/>
                  </a:cubicBezTo>
                  <a:cubicBezTo>
                    <a:pt x="2405" y="4226"/>
                    <a:pt x="2911" y="3798"/>
                    <a:pt x="3080" y="3229"/>
                  </a:cubicBezTo>
                  <a:cubicBezTo>
                    <a:pt x="3284" y="2543"/>
                    <a:pt x="3094" y="1805"/>
                    <a:pt x="2592" y="1302"/>
                  </a:cubicBezTo>
                  <a:cubicBezTo>
                    <a:pt x="1997" y="708"/>
                    <a:pt x="753" y="205"/>
                    <a:pt x="236" y="11"/>
                  </a:cubicBezTo>
                  <a:cubicBezTo>
                    <a:pt x="216" y="4"/>
                    <a:pt x="195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6847;p92"/>
            <p:cNvSpPr/>
            <p:nvPr/>
          </p:nvSpPr>
          <p:spPr>
            <a:xfrm>
              <a:off x="4420016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205" y="0"/>
                  </a:moveTo>
                  <a:cubicBezTo>
                    <a:pt x="85" y="0"/>
                    <a:pt x="0" y="122"/>
                    <a:pt x="45" y="233"/>
                  </a:cubicBezTo>
                  <a:cubicBezTo>
                    <a:pt x="235" y="753"/>
                    <a:pt x="738" y="1994"/>
                    <a:pt x="1332" y="2589"/>
                  </a:cubicBezTo>
                  <a:cubicBezTo>
                    <a:pt x="1701" y="2959"/>
                    <a:pt x="2197" y="3159"/>
                    <a:pt x="2704" y="3159"/>
                  </a:cubicBezTo>
                  <a:cubicBezTo>
                    <a:pt x="2890" y="3159"/>
                    <a:pt x="3077" y="3132"/>
                    <a:pt x="3259" y="3077"/>
                  </a:cubicBezTo>
                  <a:cubicBezTo>
                    <a:pt x="3875" y="2895"/>
                    <a:pt x="4328" y="2318"/>
                    <a:pt x="4247" y="1681"/>
                  </a:cubicBezTo>
                  <a:cubicBezTo>
                    <a:pt x="4174" y="1073"/>
                    <a:pt x="3653" y="686"/>
                    <a:pt x="3006" y="430"/>
                  </a:cubicBezTo>
                  <a:cubicBezTo>
                    <a:pt x="2109" y="78"/>
                    <a:pt x="763" y="11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6848;p92"/>
            <p:cNvSpPr/>
            <p:nvPr/>
          </p:nvSpPr>
          <p:spPr>
            <a:xfrm>
              <a:off x="4691813" y="3432278"/>
              <a:ext cx="42989" cy="42464"/>
            </a:xfrm>
            <a:custGeom>
              <a:avLst/>
              <a:gdLst/>
              <a:ahLst/>
              <a:cxnLst/>
              <a:rect l="l" t="t" r="r" b="b"/>
              <a:pathLst>
                <a:path w="1640" h="1620" extrusionOk="0">
                  <a:moveTo>
                    <a:pt x="1446" y="1"/>
                  </a:moveTo>
                  <a:cubicBezTo>
                    <a:pt x="1433" y="1"/>
                    <a:pt x="1420" y="2"/>
                    <a:pt x="1407" y="5"/>
                  </a:cubicBezTo>
                  <a:lnTo>
                    <a:pt x="190" y="286"/>
                  </a:lnTo>
                  <a:lnTo>
                    <a:pt x="1" y="1619"/>
                  </a:lnTo>
                  <a:lnTo>
                    <a:pt x="1" y="1619"/>
                  </a:lnTo>
                  <a:lnTo>
                    <a:pt x="1333" y="1429"/>
                  </a:lnTo>
                  <a:lnTo>
                    <a:pt x="1615" y="213"/>
                  </a:lnTo>
                  <a:cubicBezTo>
                    <a:pt x="1640" y="100"/>
                    <a:pt x="1553" y="1"/>
                    <a:pt x="144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6849;p92"/>
            <p:cNvSpPr/>
            <p:nvPr/>
          </p:nvSpPr>
          <p:spPr>
            <a:xfrm>
              <a:off x="4617710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3108" y="1"/>
                  </a:moveTo>
                  <a:cubicBezTo>
                    <a:pt x="3088" y="1"/>
                    <a:pt x="3069" y="4"/>
                    <a:pt x="3049" y="11"/>
                  </a:cubicBezTo>
                  <a:cubicBezTo>
                    <a:pt x="2529" y="205"/>
                    <a:pt x="1287" y="708"/>
                    <a:pt x="690" y="1302"/>
                  </a:cubicBezTo>
                  <a:cubicBezTo>
                    <a:pt x="187" y="1805"/>
                    <a:pt x="0" y="2543"/>
                    <a:pt x="204" y="3229"/>
                  </a:cubicBezTo>
                  <a:cubicBezTo>
                    <a:pt x="373" y="3798"/>
                    <a:pt x="879" y="4226"/>
                    <a:pt x="1458" y="4226"/>
                  </a:cubicBezTo>
                  <a:cubicBezTo>
                    <a:pt x="1505" y="4226"/>
                    <a:pt x="1552" y="4223"/>
                    <a:pt x="1600" y="4217"/>
                  </a:cubicBezTo>
                  <a:cubicBezTo>
                    <a:pt x="2209" y="4140"/>
                    <a:pt x="2595" y="3623"/>
                    <a:pt x="2849" y="2972"/>
                  </a:cubicBezTo>
                  <a:cubicBezTo>
                    <a:pt x="3200" y="2079"/>
                    <a:pt x="3267" y="732"/>
                    <a:pt x="3281" y="180"/>
                  </a:cubicBezTo>
                  <a:cubicBezTo>
                    <a:pt x="3284" y="78"/>
                    <a:pt x="3200" y="1"/>
                    <a:pt x="3108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6850;p92"/>
            <p:cNvSpPr/>
            <p:nvPr/>
          </p:nvSpPr>
          <p:spPr>
            <a:xfrm>
              <a:off x="4629218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4124" y="0"/>
                  </a:moveTo>
                  <a:cubicBezTo>
                    <a:pt x="4122" y="0"/>
                    <a:pt x="4120" y="1"/>
                    <a:pt x="4119" y="1"/>
                  </a:cubicBezTo>
                  <a:cubicBezTo>
                    <a:pt x="3567" y="11"/>
                    <a:pt x="2220" y="78"/>
                    <a:pt x="1327" y="430"/>
                  </a:cubicBezTo>
                  <a:cubicBezTo>
                    <a:pt x="676" y="686"/>
                    <a:pt x="156" y="1073"/>
                    <a:pt x="82" y="1681"/>
                  </a:cubicBezTo>
                  <a:cubicBezTo>
                    <a:pt x="1" y="2318"/>
                    <a:pt x="455" y="2895"/>
                    <a:pt x="1070" y="3077"/>
                  </a:cubicBezTo>
                  <a:cubicBezTo>
                    <a:pt x="1253" y="3132"/>
                    <a:pt x="1439" y="3159"/>
                    <a:pt x="1625" y="3159"/>
                  </a:cubicBezTo>
                  <a:cubicBezTo>
                    <a:pt x="2132" y="3159"/>
                    <a:pt x="2629" y="2959"/>
                    <a:pt x="2997" y="2589"/>
                  </a:cubicBezTo>
                  <a:cubicBezTo>
                    <a:pt x="3591" y="1994"/>
                    <a:pt x="4094" y="753"/>
                    <a:pt x="4284" y="233"/>
                  </a:cubicBezTo>
                  <a:cubicBezTo>
                    <a:pt x="4329" y="122"/>
                    <a:pt x="4244" y="0"/>
                    <a:pt x="4124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6851;p92"/>
            <p:cNvSpPr/>
            <p:nvPr/>
          </p:nvSpPr>
          <p:spPr>
            <a:xfrm>
              <a:off x="4560200" y="3358909"/>
              <a:ext cx="42412" cy="58218"/>
            </a:xfrm>
            <a:custGeom>
              <a:avLst/>
              <a:gdLst/>
              <a:ahLst/>
              <a:cxnLst/>
              <a:rect l="l" t="t" r="r" b="b"/>
              <a:pathLst>
                <a:path w="1618" h="2221" extrusionOk="0">
                  <a:moveTo>
                    <a:pt x="807" y="1"/>
                  </a:moveTo>
                  <a:cubicBezTo>
                    <a:pt x="751" y="1"/>
                    <a:pt x="695" y="28"/>
                    <a:pt x="661" y="82"/>
                  </a:cubicBezTo>
                  <a:lnTo>
                    <a:pt x="0" y="1141"/>
                  </a:lnTo>
                  <a:lnTo>
                    <a:pt x="805" y="2220"/>
                  </a:lnTo>
                  <a:lnTo>
                    <a:pt x="1618" y="1141"/>
                  </a:lnTo>
                  <a:lnTo>
                    <a:pt x="953" y="82"/>
                  </a:lnTo>
                  <a:cubicBezTo>
                    <a:pt x="920" y="28"/>
                    <a:pt x="863" y="1"/>
                    <a:pt x="807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6852;p92"/>
            <p:cNvSpPr/>
            <p:nvPr/>
          </p:nvSpPr>
          <p:spPr>
            <a:xfrm>
              <a:off x="4551524" y="3375135"/>
              <a:ext cx="80682" cy="119634"/>
            </a:xfrm>
            <a:custGeom>
              <a:avLst/>
              <a:gdLst/>
              <a:ahLst/>
              <a:cxnLst/>
              <a:rect l="l" t="t" r="r" b="b"/>
              <a:pathLst>
                <a:path w="3078" h="4564" extrusionOk="0">
                  <a:moveTo>
                    <a:pt x="2165" y="1"/>
                  </a:moveTo>
                  <a:cubicBezTo>
                    <a:pt x="2120" y="1"/>
                    <a:pt x="2075" y="18"/>
                    <a:pt x="2040" y="54"/>
                  </a:cubicBezTo>
                  <a:cubicBezTo>
                    <a:pt x="1660" y="452"/>
                    <a:pt x="753" y="1454"/>
                    <a:pt x="370" y="2333"/>
                  </a:cubicBezTo>
                  <a:cubicBezTo>
                    <a:pt x="92" y="2973"/>
                    <a:pt x="1" y="3613"/>
                    <a:pt x="373" y="4095"/>
                  </a:cubicBezTo>
                  <a:cubicBezTo>
                    <a:pt x="616" y="4409"/>
                    <a:pt x="986" y="4563"/>
                    <a:pt x="1367" y="4563"/>
                  </a:cubicBezTo>
                  <a:cubicBezTo>
                    <a:pt x="1604" y="4563"/>
                    <a:pt x="1844" y="4504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7"/>
                    <a:pt x="2553" y="603"/>
                    <a:pt x="2321" y="100"/>
                  </a:cubicBezTo>
                  <a:cubicBezTo>
                    <a:pt x="2292" y="36"/>
                    <a:pt x="2229" y="1"/>
                    <a:pt x="2165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6853;p92"/>
            <p:cNvSpPr/>
            <p:nvPr/>
          </p:nvSpPr>
          <p:spPr>
            <a:xfrm>
              <a:off x="4530501" y="3375135"/>
              <a:ext cx="80787" cy="119634"/>
            </a:xfrm>
            <a:custGeom>
              <a:avLst/>
              <a:gdLst/>
              <a:ahLst/>
              <a:cxnLst/>
              <a:rect l="l" t="t" r="r" b="b"/>
              <a:pathLst>
                <a:path w="3082" h="4564" extrusionOk="0">
                  <a:moveTo>
                    <a:pt x="913" y="1"/>
                  </a:moveTo>
                  <a:cubicBezTo>
                    <a:pt x="849" y="1"/>
                    <a:pt x="786" y="36"/>
                    <a:pt x="757" y="100"/>
                  </a:cubicBezTo>
                  <a:cubicBezTo>
                    <a:pt x="525" y="603"/>
                    <a:pt x="1" y="1837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4"/>
                    <a:pt x="1476" y="4563"/>
                    <a:pt x="1712" y="4563"/>
                  </a:cubicBezTo>
                  <a:cubicBezTo>
                    <a:pt x="2092" y="4563"/>
                    <a:pt x="2462" y="4409"/>
                    <a:pt x="2705" y="4095"/>
                  </a:cubicBezTo>
                  <a:cubicBezTo>
                    <a:pt x="3081" y="3613"/>
                    <a:pt x="2986" y="2973"/>
                    <a:pt x="2708" y="2333"/>
                  </a:cubicBezTo>
                  <a:cubicBezTo>
                    <a:pt x="2325" y="1454"/>
                    <a:pt x="1421" y="452"/>
                    <a:pt x="1038" y="54"/>
                  </a:cubicBezTo>
                  <a:cubicBezTo>
                    <a:pt x="1003" y="18"/>
                    <a:pt x="958" y="1"/>
                    <a:pt x="91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6854;p92"/>
            <p:cNvSpPr/>
            <p:nvPr/>
          </p:nvSpPr>
          <p:spPr>
            <a:xfrm>
              <a:off x="4426281" y="3536080"/>
              <a:ext cx="155126" cy="88624"/>
            </a:xfrm>
            <a:custGeom>
              <a:avLst/>
              <a:gdLst/>
              <a:ahLst/>
              <a:cxnLst/>
              <a:rect l="l" t="t" r="r" b="b"/>
              <a:pathLst>
                <a:path w="5918" h="3381" extrusionOk="0">
                  <a:moveTo>
                    <a:pt x="183" y="0"/>
                  </a:moveTo>
                  <a:cubicBezTo>
                    <a:pt x="74" y="0"/>
                    <a:pt x="0" y="131"/>
                    <a:pt x="74" y="226"/>
                  </a:cubicBezTo>
                  <a:cubicBezTo>
                    <a:pt x="601" y="965"/>
                    <a:pt x="2292" y="2864"/>
                    <a:pt x="5918" y="3380"/>
                  </a:cubicBezTo>
                  <a:cubicBezTo>
                    <a:pt x="5918" y="3380"/>
                    <a:pt x="4283" y="929"/>
                    <a:pt x="218" y="5"/>
                  </a:cubicBezTo>
                  <a:cubicBezTo>
                    <a:pt x="206" y="2"/>
                    <a:pt x="194" y="0"/>
                    <a:pt x="18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6855;p92"/>
            <p:cNvSpPr/>
            <p:nvPr/>
          </p:nvSpPr>
          <p:spPr>
            <a:xfrm>
              <a:off x="4560200" y="3464834"/>
              <a:ext cx="42412" cy="58192"/>
            </a:xfrm>
            <a:custGeom>
              <a:avLst/>
              <a:gdLst/>
              <a:ahLst/>
              <a:cxnLst/>
              <a:rect l="l" t="t" r="r" b="b"/>
              <a:pathLst>
                <a:path w="1618" h="2220" extrusionOk="0">
                  <a:moveTo>
                    <a:pt x="807" y="0"/>
                  </a:moveTo>
                  <a:cubicBezTo>
                    <a:pt x="751" y="0"/>
                    <a:pt x="695" y="27"/>
                    <a:pt x="661" y="82"/>
                  </a:cubicBezTo>
                  <a:lnTo>
                    <a:pt x="0" y="1140"/>
                  </a:lnTo>
                  <a:lnTo>
                    <a:pt x="805" y="2220"/>
                  </a:lnTo>
                  <a:lnTo>
                    <a:pt x="1618" y="1140"/>
                  </a:lnTo>
                  <a:lnTo>
                    <a:pt x="953" y="82"/>
                  </a:lnTo>
                  <a:cubicBezTo>
                    <a:pt x="920" y="27"/>
                    <a:pt x="863" y="0"/>
                    <a:pt x="807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6856;p92"/>
            <p:cNvSpPr/>
            <p:nvPr/>
          </p:nvSpPr>
          <p:spPr>
            <a:xfrm>
              <a:off x="4551524" y="3481060"/>
              <a:ext cx="80682" cy="119608"/>
            </a:xfrm>
            <a:custGeom>
              <a:avLst/>
              <a:gdLst/>
              <a:ahLst/>
              <a:cxnLst/>
              <a:rect l="l" t="t" r="r" b="b"/>
              <a:pathLst>
                <a:path w="3078" h="4563" extrusionOk="0">
                  <a:moveTo>
                    <a:pt x="2165" y="0"/>
                  </a:moveTo>
                  <a:cubicBezTo>
                    <a:pt x="2120" y="0"/>
                    <a:pt x="2075" y="17"/>
                    <a:pt x="2040" y="54"/>
                  </a:cubicBezTo>
                  <a:cubicBezTo>
                    <a:pt x="1660" y="451"/>
                    <a:pt x="753" y="1453"/>
                    <a:pt x="370" y="2332"/>
                  </a:cubicBezTo>
                  <a:cubicBezTo>
                    <a:pt x="92" y="2972"/>
                    <a:pt x="1" y="3612"/>
                    <a:pt x="373" y="4094"/>
                  </a:cubicBezTo>
                  <a:cubicBezTo>
                    <a:pt x="616" y="4408"/>
                    <a:pt x="986" y="4562"/>
                    <a:pt x="1367" y="4562"/>
                  </a:cubicBezTo>
                  <a:cubicBezTo>
                    <a:pt x="1604" y="4562"/>
                    <a:pt x="1844" y="4503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6"/>
                    <a:pt x="2553" y="602"/>
                    <a:pt x="2321" y="99"/>
                  </a:cubicBezTo>
                  <a:cubicBezTo>
                    <a:pt x="2292" y="35"/>
                    <a:pt x="2229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6857;p92"/>
            <p:cNvSpPr/>
            <p:nvPr/>
          </p:nvSpPr>
          <p:spPr>
            <a:xfrm>
              <a:off x="4530501" y="3481060"/>
              <a:ext cx="80787" cy="119608"/>
            </a:xfrm>
            <a:custGeom>
              <a:avLst/>
              <a:gdLst/>
              <a:ahLst/>
              <a:cxnLst/>
              <a:rect l="l" t="t" r="r" b="b"/>
              <a:pathLst>
                <a:path w="3082" h="4563" extrusionOk="0">
                  <a:moveTo>
                    <a:pt x="913" y="0"/>
                  </a:moveTo>
                  <a:cubicBezTo>
                    <a:pt x="849" y="0"/>
                    <a:pt x="786" y="35"/>
                    <a:pt x="757" y="99"/>
                  </a:cubicBezTo>
                  <a:cubicBezTo>
                    <a:pt x="525" y="602"/>
                    <a:pt x="1" y="1836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3"/>
                    <a:pt x="1476" y="4562"/>
                    <a:pt x="1712" y="4562"/>
                  </a:cubicBezTo>
                  <a:cubicBezTo>
                    <a:pt x="2092" y="4562"/>
                    <a:pt x="2462" y="4408"/>
                    <a:pt x="2705" y="4094"/>
                  </a:cubicBezTo>
                  <a:cubicBezTo>
                    <a:pt x="3081" y="3612"/>
                    <a:pt x="2986" y="2972"/>
                    <a:pt x="2708" y="2332"/>
                  </a:cubicBezTo>
                  <a:cubicBezTo>
                    <a:pt x="2325" y="1453"/>
                    <a:pt x="1421" y="451"/>
                    <a:pt x="1038" y="54"/>
                  </a:cubicBezTo>
                  <a:cubicBezTo>
                    <a:pt x="1003" y="17"/>
                    <a:pt x="958" y="0"/>
                    <a:pt x="91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6858;p92"/>
            <p:cNvSpPr/>
            <p:nvPr/>
          </p:nvSpPr>
          <p:spPr>
            <a:xfrm>
              <a:off x="4413174" y="3348241"/>
              <a:ext cx="336726" cy="360972"/>
            </a:xfrm>
            <a:custGeom>
              <a:avLst/>
              <a:gdLst/>
              <a:ahLst/>
              <a:cxnLst/>
              <a:rect l="l" t="t" r="r" b="b"/>
              <a:pathLst>
                <a:path w="12846" h="13771" extrusionOk="0">
                  <a:moveTo>
                    <a:pt x="6418" y="581"/>
                  </a:moveTo>
                  <a:lnTo>
                    <a:pt x="6836" y="1245"/>
                  </a:lnTo>
                  <a:cubicBezTo>
                    <a:pt x="6706" y="1386"/>
                    <a:pt x="6566" y="1551"/>
                    <a:pt x="6418" y="1734"/>
                  </a:cubicBezTo>
                  <a:cubicBezTo>
                    <a:pt x="6274" y="1551"/>
                    <a:pt x="6133" y="1386"/>
                    <a:pt x="6003" y="1245"/>
                  </a:cubicBezTo>
                  <a:lnTo>
                    <a:pt x="6418" y="581"/>
                  </a:lnTo>
                  <a:close/>
                  <a:moveTo>
                    <a:pt x="799" y="3419"/>
                  </a:moveTo>
                  <a:lnTo>
                    <a:pt x="1562" y="3594"/>
                  </a:lnTo>
                  <a:cubicBezTo>
                    <a:pt x="1572" y="3784"/>
                    <a:pt x="1590" y="4002"/>
                    <a:pt x="1614" y="4234"/>
                  </a:cubicBezTo>
                  <a:cubicBezTo>
                    <a:pt x="1382" y="4210"/>
                    <a:pt x="1168" y="4192"/>
                    <a:pt x="974" y="4182"/>
                  </a:cubicBezTo>
                  <a:lnTo>
                    <a:pt x="799" y="3419"/>
                  </a:lnTo>
                  <a:close/>
                  <a:moveTo>
                    <a:pt x="12037" y="3419"/>
                  </a:moveTo>
                  <a:lnTo>
                    <a:pt x="11861" y="4182"/>
                  </a:lnTo>
                  <a:cubicBezTo>
                    <a:pt x="11671" y="4192"/>
                    <a:pt x="11453" y="4210"/>
                    <a:pt x="11225" y="4234"/>
                  </a:cubicBezTo>
                  <a:cubicBezTo>
                    <a:pt x="11249" y="4002"/>
                    <a:pt x="11264" y="3784"/>
                    <a:pt x="11274" y="3594"/>
                  </a:cubicBezTo>
                  <a:lnTo>
                    <a:pt x="12037" y="3419"/>
                  </a:lnTo>
                  <a:close/>
                  <a:moveTo>
                    <a:pt x="5398" y="1189"/>
                  </a:moveTo>
                  <a:lnTo>
                    <a:pt x="5402" y="1193"/>
                  </a:lnTo>
                  <a:cubicBezTo>
                    <a:pt x="5767" y="1565"/>
                    <a:pt x="6105" y="1966"/>
                    <a:pt x="6414" y="2388"/>
                  </a:cubicBezTo>
                  <a:cubicBezTo>
                    <a:pt x="6458" y="2444"/>
                    <a:pt x="6513" y="2467"/>
                    <a:pt x="6567" y="2467"/>
                  </a:cubicBezTo>
                  <a:cubicBezTo>
                    <a:pt x="6709" y="2467"/>
                    <a:pt x="6843" y="2308"/>
                    <a:pt x="6741" y="2153"/>
                  </a:cubicBezTo>
                  <a:cubicBezTo>
                    <a:pt x="6717" y="2121"/>
                    <a:pt x="6696" y="2093"/>
                    <a:pt x="6675" y="2065"/>
                  </a:cubicBezTo>
                  <a:cubicBezTo>
                    <a:pt x="6914" y="1762"/>
                    <a:pt x="7170" y="1470"/>
                    <a:pt x="7438" y="1193"/>
                  </a:cubicBezTo>
                  <a:cubicBezTo>
                    <a:pt x="7670" y="1703"/>
                    <a:pt x="8158" y="2870"/>
                    <a:pt x="8158" y="3651"/>
                  </a:cubicBezTo>
                  <a:cubicBezTo>
                    <a:pt x="8158" y="4097"/>
                    <a:pt x="7986" y="4530"/>
                    <a:pt x="7677" y="4853"/>
                  </a:cubicBezTo>
                  <a:cubicBezTo>
                    <a:pt x="7652" y="4808"/>
                    <a:pt x="7617" y="4776"/>
                    <a:pt x="7571" y="4758"/>
                  </a:cubicBezTo>
                  <a:cubicBezTo>
                    <a:pt x="7628" y="4572"/>
                    <a:pt x="7649" y="4375"/>
                    <a:pt x="7635" y="4182"/>
                  </a:cubicBezTo>
                  <a:cubicBezTo>
                    <a:pt x="7610" y="3805"/>
                    <a:pt x="7469" y="3376"/>
                    <a:pt x="7216" y="2909"/>
                  </a:cubicBezTo>
                  <a:cubicBezTo>
                    <a:pt x="7174" y="2835"/>
                    <a:pt x="7110" y="2805"/>
                    <a:pt x="7047" y="2805"/>
                  </a:cubicBezTo>
                  <a:cubicBezTo>
                    <a:pt x="6912" y="2805"/>
                    <a:pt x="6780" y="2941"/>
                    <a:pt x="6861" y="3099"/>
                  </a:cubicBezTo>
                  <a:cubicBezTo>
                    <a:pt x="7286" y="3890"/>
                    <a:pt x="7346" y="4498"/>
                    <a:pt x="7044" y="4917"/>
                  </a:cubicBezTo>
                  <a:lnTo>
                    <a:pt x="6590" y="4189"/>
                  </a:lnTo>
                  <a:cubicBezTo>
                    <a:pt x="6551" y="4125"/>
                    <a:pt x="6486" y="4094"/>
                    <a:pt x="6420" y="4094"/>
                  </a:cubicBezTo>
                  <a:cubicBezTo>
                    <a:pt x="6354" y="4094"/>
                    <a:pt x="6288" y="4125"/>
                    <a:pt x="6249" y="4189"/>
                  </a:cubicBezTo>
                  <a:lnTo>
                    <a:pt x="5722" y="5036"/>
                  </a:lnTo>
                  <a:cubicBezTo>
                    <a:pt x="5581" y="4892"/>
                    <a:pt x="5493" y="4808"/>
                    <a:pt x="5482" y="4797"/>
                  </a:cubicBezTo>
                  <a:cubicBezTo>
                    <a:pt x="5442" y="4760"/>
                    <a:pt x="5392" y="4742"/>
                    <a:pt x="5342" y="4742"/>
                  </a:cubicBezTo>
                  <a:cubicBezTo>
                    <a:pt x="5270" y="4742"/>
                    <a:pt x="5200" y="4779"/>
                    <a:pt x="5162" y="4850"/>
                  </a:cubicBezTo>
                  <a:cubicBezTo>
                    <a:pt x="4853" y="4526"/>
                    <a:pt x="4681" y="4097"/>
                    <a:pt x="4681" y="3651"/>
                  </a:cubicBezTo>
                  <a:cubicBezTo>
                    <a:pt x="4677" y="2870"/>
                    <a:pt x="5166" y="1703"/>
                    <a:pt x="5398" y="1189"/>
                  </a:cubicBezTo>
                  <a:close/>
                  <a:moveTo>
                    <a:pt x="6418" y="4677"/>
                  </a:moveTo>
                  <a:lnTo>
                    <a:pt x="6836" y="5342"/>
                  </a:lnTo>
                  <a:cubicBezTo>
                    <a:pt x="6706" y="5483"/>
                    <a:pt x="6566" y="5648"/>
                    <a:pt x="6418" y="5827"/>
                  </a:cubicBezTo>
                  <a:cubicBezTo>
                    <a:pt x="6271" y="5649"/>
                    <a:pt x="6130" y="5484"/>
                    <a:pt x="6004" y="5340"/>
                  </a:cubicBezTo>
                  <a:lnTo>
                    <a:pt x="6004" y="5340"/>
                  </a:lnTo>
                  <a:lnTo>
                    <a:pt x="6418" y="4677"/>
                  </a:lnTo>
                  <a:close/>
                  <a:moveTo>
                    <a:pt x="10887" y="3130"/>
                  </a:moveTo>
                  <a:cubicBezTo>
                    <a:pt x="10880" y="3517"/>
                    <a:pt x="10856" y="3904"/>
                    <a:pt x="10810" y="4287"/>
                  </a:cubicBezTo>
                  <a:lnTo>
                    <a:pt x="10701" y="4305"/>
                  </a:lnTo>
                  <a:cubicBezTo>
                    <a:pt x="10451" y="4345"/>
                    <a:pt x="10495" y="4706"/>
                    <a:pt x="10726" y="4706"/>
                  </a:cubicBezTo>
                  <a:cubicBezTo>
                    <a:pt x="10740" y="4706"/>
                    <a:pt x="10753" y="4705"/>
                    <a:pt x="10768" y="4702"/>
                  </a:cubicBezTo>
                  <a:cubicBezTo>
                    <a:pt x="11281" y="4621"/>
                    <a:pt x="11805" y="4579"/>
                    <a:pt x="12325" y="4572"/>
                  </a:cubicBezTo>
                  <a:lnTo>
                    <a:pt x="12325" y="4572"/>
                  </a:lnTo>
                  <a:cubicBezTo>
                    <a:pt x="12129" y="5099"/>
                    <a:pt x="11650" y="6267"/>
                    <a:pt x="11098" y="6819"/>
                  </a:cubicBezTo>
                  <a:cubicBezTo>
                    <a:pt x="10760" y="7158"/>
                    <a:pt x="10316" y="7327"/>
                    <a:pt x="9871" y="7327"/>
                  </a:cubicBezTo>
                  <a:cubicBezTo>
                    <a:pt x="9437" y="7327"/>
                    <a:pt x="9003" y="7166"/>
                    <a:pt x="8665" y="6844"/>
                  </a:cubicBezTo>
                  <a:cubicBezTo>
                    <a:pt x="8489" y="6436"/>
                    <a:pt x="8471" y="6084"/>
                    <a:pt x="8605" y="5792"/>
                  </a:cubicBezTo>
                  <a:cubicBezTo>
                    <a:pt x="8781" y="5405"/>
                    <a:pt x="9235" y="5103"/>
                    <a:pt x="9945" y="4888"/>
                  </a:cubicBezTo>
                  <a:cubicBezTo>
                    <a:pt x="10174" y="4811"/>
                    <a:pt x="10098" y="4494"/>
                    <a:pt x="9891" y="4494"/>
                  </a:cubicBezTo>
                  <a:cubicBezTo>
                    <a:pt x="9872" y="4494"/>
                    <a:pt x="9853" y="4496"/>
                    <a:pt x="9832" y="4502"/>
                  </a:cubicBezTo>
                  <a:cubicBezTo>
                    <a:pt x="9002" y="4751"/>
                    <a:pt x="8468" y="5128"/>
                    <a:pt x="8239" y="5623"/>
                  </a:cubicBezTo>
                  <a:cubicBezTo>
                    <a:pt x="8201" y="5704"/>
                    <a:pt x="8173" y="5785"/>
                    <a:pt x="8155" y="5870"/>
                  </a:cubicBezTo>
                  <a:cubicBezTo>
                    <a:pt x="8137" y="5778"/>
                    <a:pt x="8130" y="5683"/>
                    <a:pt x="8130" y="5588"/>
                  </a:cubicBezTo>
                  <a:cubicBezTo>
                    <a:pt x="8130" y="5128"/>
                    <a:pt x="8313" y="4685"/>
                    <a:pt x="8640" y="4357"/>
                  </a:cubicBezTo>
                  <a:cubicBezTo>
                    <a:pt x="9189" y="3809"/>
                    <a:pt x="10360" y="3327"/>
                    <a:pt x="10884" y="3130"/>
                  </a:cubicBezTo>
                  <a:close/>
                  <a:moveTo>
                    <a:pt x="1952" y="3130"/>
                  </a:moveTo>
                  <a:lnTo>
                    <a:pt x="1952" y="3130"/>
                  </a:lnTo>
                  <a:cubicBezTo>
                    <a:pt x="2479" y="3327"/>
                    <a:pt x="3647" y="3809"/>
                    <a:pt x="4199" y="4361"/>
                  </a:cubicBezTo>
                  <a:cubicBezTo>
                    <a:pt x="4526" y="4685"/>
                    <a:pt x="4709" y="5128"/>
                    <a:pt x="4709" y="5592"/>
                  </a:cubicBezTo>
                  <a:cubicBezTo>
                    <a:pt x="4709" y="5683"/>
                    <a:pt x="4702" y="5778"/>
                    <a:pt x="4684" y="5870"/>
                  </a:cubicBezTo>
                  <a:cubicBezTo>
                    <a:pt x="4663" y="5785"/>
                    <a:pt x="4635" y="5704"/>
                    <a:pt x="4600" y="5623"/>
                  </a:cubicBezTo>
                  <a:cubicBezTo>
                    <a:pt x="4371" y="5128"/>
                    <a:pt x="3837" y="4751"/>
                    <a:pt x="3007" y="4502"/>
                  </a:cubicBezTo>
                  <a:cubicBezTo>
                    <a:pt x="2986" y="4496"/>
                    <a:pt x="2967" y="4494"/>
                    <a:pt x="2948" y="4494"/>
                  </a:cubicBezTo>
                  <a:cubicBezTo>
                    <a:pt x="2741" y="4494"/>
                    <a:pt x="2665" y="4811"/>
                    <a:pt x="2891" y="4888"/>
                  </a:cubicBezTo>
                  <a:cubicBezTo>
                    <a:pt x="3605" y="5103"/>
                    <a:pt x="4055" y="5405"/>
                    <a:pt x="4234" y="5792"/>
                  </a:cubicBezTo>
                  <a:cubicBezTo>
                    <a:pt x="4364" y="6084"/>
                    <a:pt x="4347" y="6436"/>
                    <a:pt x="4174" y="6847"/>
                  </a:cubicBezTo>
                  <a:cubicBezTo>
                    <a:pt x="3837" y="7169"/>
                    <a:pt x="3404" y="7329"/>
                    <a:pt x="2972" y="7329"/>
                  </a:cubicBezTo>
                  <a:cubicBezTo>
                    <a:pt x="2526" y="7329"/>
                    <a:pt x="2080" y="7158"/>
                    <a:pt x="1741" y="6819"/>
                  </a:cubicBezTo>
                  <a:cubicBezTo>
                    <a:pt x="1185" y="6267"/>
                    <a:pt x="707" y="5096"/>
                    <a:pt x="510" y="4568"/>
                  </a:cubicBezTo>
                  <a:lnTo>
                    <a:pt x="510" y="4568"/>
                  </a:lnTo>
                  <a:lnTo>
                    <a:pt x="514" y="4572"/>
                  </a:lnTo>
                  <a:cubicBezTo>
                    <a:pt x="1034" y="4579"/>
                    <a:pt x="1555" y="4621"/>
                    <a:pt x="2072" y="4702"/>
                  </a:cubicBezTo>
                  <a:cubicBezTo>
                    <a:pt x="2086" y="4705"/>
                    <a:pt x="2099" y="4706"/>
                    <a:pt x="2112" y="4706"/>
                  </a:cubicBezTo>
                  <a:cubicBezTo>
                    <a:pt x="2341" y="4706"/>
                    <a:pt x="2388" y="4345"/>
                    <a:pt x="2138" y="4305"/>
                  </a:cubicBezTo>
                  <a:lnTo>
                    <a:pt x="2026" y="4287"/>
                  </a:lnTo>
                  <a:cubicBezTo>
                    <a:pt x="1984" y="3904"/>
                    <a:pt x="1955" y="3517"/>
                    <a:pt x="1952" y="3130"/>
                  </a:cubicBezTo>
                  <a:close/>
                  <a:moveTo>
                    <a:pt x="8517" y="7252"/>
                  </a:moveTo>
                  <a:lnTo>
                    <a:pt x="8517" y="7252"/>
                  </a:lnTo>
                  <a:cubicBezTo>
                    <a:pt x="8883" y="7550"/>
                    <a:pt x="9336" y="7719"/>
                    <a:pt x="9808" y="7733"/>
                  </a:cubicBezTo>
                  <a:cubicBezTo>
                    <a:pt x="9335" y="7944"/>
                    <a:pt x="8875" y="8189"/>
                    <a:pt x="8437" y="8465"/>
                  </a:cubicBezTo>
                  <a:lnTo>
                    <a:pt x="8437" y="8465"/>
                  </a:lnTo>
                  <a:cubicBezTo>
                    <a:pt x="8518" y="8234"/>
                    <a:pt x="8563" y="7992"/>
                    <a:pt x="8559" y="7747"/>
                  </a:cubicBezTo>
                  <a:cubicBezTo>
                    <a:pt x="8559" y="7582"/>
                    <a:pt x="8545" y="7417"/>
                    <a:pt x="8517" y="7252"/>
                  </a:cubicBezTo>
                  <a:close/>
                  <a:moveTo>
                    <a:pt x="4322" y="7248"/>
                  </a:moveTo>
                  <a:lnTo>
                    <a:pt x="4322" y="7252"/>
                  </a:lnTo>
                  <a:cubicBezTo>
                    <a:pt x="4294" y="7417"/>
                    <a:pt x="4280" y="7582"/>
                    <a:pt x="4280" y="7747"/>
                  </a:cubicBezTo>
                  <a:cubicBezTo>
                    <a:pt x="4276" y="7993"/>
                    <a:pt x="4322" y="8236"/>
                    <a:pt x="4403" y="8468"/>
                  </a:cubicBezTo>
                  <a:cubicBezTo>
                    <a:pt x="3967" y="8190"/>
                    <a:pt x="3506" y="7944"/>
                    <a:pt x="3035" y="7733"/>
                  </a:cubicBezTo>
                  <a:cubicBezTo>
                    <a:pt x="3503" y="7719"/>
                    <a:pt x="3956" y="7547"/>
                    <a:pt x="4322" y="7248"/>
                  </a:cubicBezTo>
                  <a:close/>
                  <a:moveTo>
                    <a:pt x="7438" y="5289"/>
                  </a:moveTo>
                  <a:cubicBezTo>
                    <a:pt x="7670" y="5799"/>
                    <a:pt x="8158" y="6967"/>
                    <a:pt x="8158" y="7747"/>
                  </a:cubicBezTo>
                  <a:cubicBezTo>
                    <a:pt x="8158" y="8306"/>
                    <a:pt x="7888" y="8830"/>
                    <a:pt x="7434" y="9157"/>
                  </a:cubicBezTo>
                  <a:cubicBezTo>
                    <a:pt x="7480" y="9084"/>
                    <a:pt x="7518" y="9006"/>
                    <a:pt x="7547" y="8925"/>
                  </a:cubicBezTo>
                  <a:cubicBezTo>
                    <a:pt x="7737" y="8412"/>
                    <a:pt x="7624" y="7768"/>
                    <a:pt x="7216" y="7005"/>
                  </a:cubicBezTo>
                  <a:cubicBezTo>
                    <a:pt x="7175" y="6925"/>
                    <a:pt x="7108" y="6892"/>
                    <a:pt x="7041" y="6892"/>
                  </a:cubicBezTo>
                  <a:cubicBezTo>
                    <a:pt x="6903" y="6892"/>
                    <a:pt x="6766" y="7034"/>
                    <a:pt x="6861" y="7195"/>
                  </a:cubicBezTo>
                  <a:cubicBezTo>
                    <a:pt x="7213" y="7853"/>
                    <a:pt x="7318" y="8387"/>
                    <a:pt x="7167" y="8785"/>
                  </a:cubicBezTo>
                  <a:cubicBezTo>
                    <a:pt x="7058" y="9084"/>
                    <a:pt x="6791" y="9319"/>
                    <a:pt x="6379" y="9484"/>
                  </a:cubicBezTo>
                  <a:cubicBezTo>
                    <a:pt x="5433" y="9463"/>
                    <a:pt x="4681" y="8693"/>
                    <a:pt x="4677" y="7747"/>
                  </a:cubicBezTo>
                  <a:cubicBezTo>
                    <a:pt x="4677" y="6967"/>
                    <a:pt x="5166" y="5799"/>
                    <a:pt x="5398" y="5289"/>
                  </a:cubicBezTo>
                  <a:cubicBezTo>
                    <a:pt x="5764" y="5662"/>
                    <a:pt x="6101" y="6063"/>
                    <a:pt x="6407" y="6481"/>
                  </a:cubicBezTo>
                  <a:lnTo>
                    <a:pt x="6411" y="6485"/>
                  </a:lnTo>
                  <a:cubicBezTo>
                    <a:pt x="6455" y="6540"/>
                    <a:pt x="6510" y="6563"/>
                    <a:pt x="6564" y="6563"/>
                  </a:cubicBezTo>
                  <a:cubicBezTo>
                    <a:pt x="6706" y="6563"/>
                    <a:pt x="6840" y="6405"/>
                    <a:pt x="6738" y="6249"/>
                  </a:cubicBezTo>
                  <a:cubicBezTo>
                    <a:pt x="6717" y="6218"/>
                    <a:pt x="6696" y="6190"/>
                    <a:pt x="6671" y="6161"/>
                  </a:cubicBezTo>
                  <a:cubicBezTo>
                    <a:pt x="6914" y="5855"/>
                    <a:pt x="7167" y="5567"/>
                    <a:pt x="7438" y="5289"/>
                  </a:cubicBezTo>
                  <a:close/>
                  <a:moveTo>
                    <a:pt x="6112" y="9864"/>
                  </a:moveTo>
                  <a:lnTo>
                    <a:pt x="6112" y="9864"/>
                  </a:lnTo>
                  <a:cubicBezTo>
                    <a:pt x="6214" y="9880"/>
                    <a:pt x="6316" y="9888"/>
                    <a:pt x="6418" y="9888"/>
                  </a:cubicBezTo>
                  <a:cubicBezTo>
                    <a:pt x="6520" y="9888"/>
                    <a:pt x="6622" y="9880"/>
                    <a:pt x="6724" y="9864"/>
                  </a:cubicBezTo>
                  <a:lnTo>
                    <a:pt x="6724" y="9864"/>
                  </a:lnTo>
                  <a:cubicBezTo>
                    <a:pt x="6594" y="10001"/>
                    <a:pt x="6492" y="10121"/>
                    <a:pt x="6418" y="10212"/>
                  </a:cubicBezTo>
                  <a:cubicBezTo>
                    <a:pt x="6344" y="10121"/>
                    <a:pt x="6242" y="10001"/>
                    <a:pt x="6112" y="9864"/>
                  </a:cubicBezTo>
                  <a:close/>
                  <a:moveTo>
                    <a:pt x="837" y="7407"/>
                  </a:moveTo>
                  <a:cubicBezTo>
                    <a:pt x="2752" y="7871"/>
                    <a:pt x="4080" y="8676"/>
                    <a:pt x="4878" y="9298"/>
                  </a:cubicBezTo>
                  <a:cubicBezTo>
                    <a:pt x="5257" y="9586"/>
                    <a:pt x="5609" y="9910"/>
                    <a:pt x="5929" y="10265"/>
                  </a:cubicBezTo>
                  <a:cubicBezTo>
                    <a:pt x="3942" y="9885"/>
                    <a:pt x="2624" y="9077"/>
                    <a:pt x="1850" y="8440"/>
                  </a:cubicBezTo>
                  <a:cubicBezTo>
                    <a:pt x="1475" y="8135"/>
                    <a:pt x="1135" y="7789"/>
                    <a:pt x="837" y="7407"/>
                  </a:cubicBezTo>
                  <a:close/>
                  <a:moveTo>
                    <a:pt x="12002" y="7406"/>
                  </a:moveTo>
                  <a:lnTo>
                    <a:pt x="12002" y="7406"/>
                  </a:lnTo>
                  <a:cubicBezTo>
                    <a:pt x="11703" y="7786"/>
                    <a:pt x="11362" y="8134"/>
                    <a:pt x="10986" y="8440"/>
                  </a:cubicBezTo>
                  <a:lnTo>
                    <a:pt x="10989" y="8440"/>
                  </a:lnTo>
                  <a:cubicBezTo>
                    <a:pt x="10216" y="9080"/>
                    <a:pt x="8897" y="9885"/>
                    <a:pt x="6907" y="10265"/>
                  </a:cubicBezTo>
                  <a:cubicBezTo>
                    <a:pt x="7223" y="9917"/>
                    <a:pt x="7571" y="9593"/>
                    <a:pt x="7944" y="9309"/>
                  </a:cubicBezTo>
                  <a:cubicBezTo>
                    <a:pt x="8746" y="8686"/>
                    <a:pt x="10078" y="7874"/>
                    <a:pt x="12002" y="7406"/>
                  </a:cubicBezTo>
                  <a:close/>
                  <a:moveTo>
                    <a:pt x="2375" y="9652"/>
                  </a:moveTo>
                  <a:cubicBezTo>
                    <a:pt x="2577" y="9652"/>
                    <a:pt x="2780" y="9661"/>
                    <a:pt x="2982" y="9678"/>
                  </a:cubicBezTo>
                  <a:lnTo>
                    <a:pt x="2989" y="9678"/>
                  </a:lnTo>
                  <a:cubicBezTo>
                    <a:pt x="3756" y="10082"/>
                    <a:pt x="4723" y="10451"/>
                    <a:pt x="5919" y="10673"/>
                  </a:cubicBezTo>
                  <a:cubicBezTo>
                    <a:pt x="5509" y="10745"/>
                    <a:pt x="5126" y="10776"/>
                    <a:pt x="4770" y="10776"/>
                  </a:cubicBezTo>
                  <a:cubicBezTo>
                    <a:pt x="3805" y="10776"/>
                    <a:pt x="3043" y="10551"/>
                    <a:pt x="2511" y="10314"/>
                  </a:cubicBezTo>
                  <a:lnTo>
                    <a:pt x="2511" y="10314"/>
                  </a:lnTo>
                  <a:lnTo>
                    <a:pt x="2515" y="10318"/>
                  </a:lnTo>
                  <a:cubicBezTo>
                    <a:pt x="2149" y="10156"/>
                    <a:pt x="1804" y="9952"/>
                    <a:pt x="1488" y="9706"/>
                  </a:cubicBezTo>
                  <a:cubicBezTo>
                    <a:pt x="1783" y="9670"/>
                    <a:pt x="2079" y="9652"/>
                    <a:pt x="2375" y="9652"/>
                  </a:cubicBezTo>
                  <a:close/>
                  <a:moveTo>
                    <a:pt x="10464" y="9652"/>
                  </a:moveTo>
                  <a:cubicBezTo>
                    <a:pt x="10761" y="9652"/>
                    <a:pt x="11057" y="9670"/>
                    <a:pt x="11351" y="9706"/>
                  </a:cubicBezTo>
                  <a:cubicBezTo>
                    <a:pt x="11042" y="9949"/>
                    <a:pt x="10701" y="10149"/>
                    <a:pt x="10342" y="10311"/>
                  </a:cubicBezTo>
                  <a:cubicBezTo>
                    <a:pt x="9809" y="10549"/>
                    <a:pt x="9045" y="10779"/>
                    <a:pt x="8078" y="10779"/>
                  </a:cubicBezTo>
                  <a:cubicBezTo>
                    <a:pt x="7720" y="10779"/>
                    <a:pt x="7333" y="10747"/>
                    <a:pt x="6921" y="10673"/>
                  </a:cubicBezTo>
                  <a:cubicBezTo>
                    <a:pt x="8116" y="10451"/>
                    <a:pt x="9087" y="10082"/>
                    <a:pt x="9850" y="9678"/>
                  </a:cubicBezTo>
                  <a:lnTo>
                    <a:pt x="9857" y="9678"/>
                  </a:lnTo>
                  <a:cubicBezTo>
                    <a:pt x="10059" y="9661"/>
                    <a:pt x="10262" y="9652"/>
                    <a:pt x="10464" y="9652"/>
                  </a:cubicBezTo>
                  <a:close/>
                  <a:moveTo>
                    <a:pt x="6418" y="10979"/>
                  </a:moveTo>
                  <a:lnTo>
                    <a:pt x="6495" y="10997"/>
                  </a:lnTo>
                  <a:lnTo>
                    <a:pt x="6587" y="11644"/>
                  </a:lnTo>
                  <a:lnTo>
                    <a:pt x="6249" y="11644"/>
                  </a:lnTo>
                  <a:lnTo>
                    <a:pt x="6344" y="10997"/>
                  </a:lnTo>
                  <a:lnTo>
                    <a:pt x="6418" y="10979"/>
                  </a:lnTo>
                  <a:close/>
                  <a:moveTo>
                    <a:pt x="6643" y="12044"/>
                  </a:moveTo>
                  <a:lnTo>
                    <a:pt x="6833" y="13367"/>
                  </a:lnTo>
                  <a:lnTo>
                    <a:pt x="6006" y="13367"/>
                  </a:lnTo>
                  <a:lnTo>
                    <a:pt x="6193" y="12044"/>
                  </a:lnTo>
                  <a:close/>
                  <a:moveTo>
                    <a:pt x="6423" y="1"/>
                  </a:moveTo>
                  <a:cubicBezTo>
                    <a:pt x="6357" y="1"/>
                    <a:pt x="6291" y="32"/>
                    <a:pt x="6253" y="96"/>
                  </a:cubicBezTo>
                  <a:lnTo>
                    <a:pt x="5725" y="940"/>
                  </a:lnTo>
                  <a:cubicBezTo>
                    <a:pt x="5584" y="795"/>
                    <a:pt x="5497" y="711"/>
                    <a:pt x="5486" y="700"/>
                  </a:cubicBezTo>
                  <a:cubicBezTo>
                    <a:pt x="5446" y="664"/>
                    <a:pt x="5397" y="646"/>
                    <a:pt x="5348" y="646"/>
                  </a:cubicBezTo>
                  <a:cubicBezTo>
                    <a:pt x="5274" y="646"/>
                    <a:pt x="5202" y="685"/>
                    <a:pt x="5166" y="757"/>
                  </a:cubicBezTo>
                  <a:cubicBezTo>
                    <a:pt x="5131" y="831"/>
                    <a:pt x="4283" y="2539"/>
                    <a:pt x="4283" y="3651"/>
                  </a:cubicBezTo>
                  <a:cubicBezTo>
                    <a:pt x="4283" y="3735"/>
                    <a:pt x="4287" y="3819"/>
                    <a:pt x="4297" y="3904"/>
                  </a:cubicBezTo>
                  <a:cubicBezTo>
                    <a:pt x="3443" y="3201"/>
                    <a:pt x="1889" y="2680"/>
                    <a:pt x="1818" y="2656"/>
                  </a:cubicBezTo>
                  <a:cubicBezTo>
                    <a:pt x="1798" y="2649"/>
                    <a:pt x="1777" y="2645"/>
                    <a:pt x="1756" y="2645"/>
                  </a:cubicBezTo>
                  <a:cubicBezTo>
                    <a:pt x="1652" y="2645"/>
                    <a:pt x="1558" y="2730"/>
                    <a:pt x="1555" y="2842"/>
                  </a:cubicBezTo>
                  <a:cubicBezTo>
                    <a:pt x="1555" y="2852"/>
                    <a:pt x="1551" y="2979"/>
                    <a:pt x="1555" y="3179"/>
                  </a:cubicBezTo>
                  <a:lnTo>
                    <a:pt x="584" y="2954"/>
                  </a:lnTo>
                  <a:cubicBezTo>
                    <a:pt x="569" y="2951"/>
                    <a:pt x="554" y="2950"/>
                    <a:pt x="539" y="2950"/>
                  </a:cubicBezTo>
                  <a:cubicBezTo>
                    <a:pt x="411" y="2950"/>
                    <a:pt x="310" y="3068"/>
                    <a:pt x="341" y="3197"/>
                  </a:cubicBezTo>
                  <a:lnTo>
                    <a:pt x="566" y="4168"/>
                  </a:lnTo>
                  <a:cubicBezTo>
                    <a:pt x="500" y="4166"/>
                    <a:pt x="441" y="4166"/>
                    <a:pt x="392" y="4166"/>
                  </a:cubicBezTo>
                  <a:cubicBezTo>
                    <a:pt x="295" y="4166"/>
                    <a:pt x="236" y="4168"/>
                    <a:pt x="229" y="4168"/>
                  </a:cubicBezTo>
                  <a:cubicBezTo>
                    <a:pt x="92" y="4175"/>
                    <a:pt x="0" y="4305"/>
                    <a:pt x="43" y="4431"/>
                  </a:cubicBezTo>
                  <a:cubicBezTo>
                    <a:pt x="67" y="4509"/>
                    <a:pt x="675" y="6316"/>
                    <a:pt x="1463" y="7104"/>
                  </a:cubicBezTo>
                  <a:cubicBezTo>
                    <a:pt x="1488" y="7128"/>
                    <a:pt x="1512" y="7150"/>
                    <a:pt x="1537" y="7174"/>
                  </a:cubicBezTo>
                  <a:cubicBezTo>
                    <a:pt x="1189" y="7069"/>
                    <a:pt x="820" y="6977"/>
                    <a:pt x="429" y="6900"/>
                  </a:cubicBezTo>
                  <a:cubicBezTo>
                    <a:pt x="415" y="6897"/>
                    <a:pt x="401" y="6895"/>
                    <a:pt x="387" y="6895"/>
                  </a:cubicBezTo>
                  <a:cubicBezTo>
                    <a:pt x="240" y="6895"/>
                    <a:pt x="137" y="7057"/>
                    <a:pt x="211" y="7195"/>
                  </a:cubicBezTo>
                  <a:cubicBezTo>
                    <a:pt x="229" y="7223"/>
                    <a:pt x="619" y="7937"/>
                    <a:pt x="1583" y="8735"/>
                  </a:cubicBezTo>
                  <a:cubicBezTo>
                    <a:pt x="1804" y="8918"/>
                    <a:pt x="2036" y="9091"/>
                    <a:pt x="2275" y="9249"/>
                  </a:cubicBezTo>
                  <a:cubicBezTo>
                    <a:pt x="1846" y="9256"/>
                    <a:pt x="1421" y="9295"/>
                    <a:pt x="999" y="9372"/>
                  </a:cubicBezTo>
                  <a:cubicBezTo>
                    <a:pt x="844" y="9397"/>
                    <a:pt x="777" y="9590"/>
                    <a:pt x="886" y="9706"/>
                  </a:cubicBezTo>
                  <a:cubicBezTo>
                    <a:pt x="908" y="9727"/>
                    <a:pt x="1400" y="10255"/>
                    <a:pt x="2339" y="10677"/>
                  </a:cubicBezTo>
                  <a:cubicBezTo>
                    <a:pt x="3094" y="11011"/>
                    <a:pt x="3915" y="11179"/>
                    <a:pt x="4743" y="11179"/>
                  </a:cubicBezTo>
                  <a:cubicBezTo>
                    <a:pt x="4752" y="11179"/>
                    <a:pt x="4760" y="11179"/>
                    <a:pt x="4769" y="11179"/>
                  </a:cubicBezTo>
                  <a:cubicBezTo>
                    <a:pt x="5155" y="11179"/>
                    <a:pt x="5546" y="11144"/>
                    <a:pt x="5929" y="11077"/>
                  </a:cubicBezTo>
                  <a:lnTo>
                    <a:pt x="5929" y="11077"/>
                  </a:lnTo>
                  <a:lnTo>
                    <a:pt x="5577" y="13539"/>
                  </a:lnTo>
                  <a:cubicBezTo>
                    <a:pt x="5560" y="13662"/>
                    <a:pt x="5655" y="13771"/>
                    <a:pt x="5778" y="13771"/>
                  </a:cubicBezTo>
                  <a:lnTo>
                    <a:pt x="7072" y="13771"/>
                  </a:lnTo>
                  <a:cubicBezTo>
                    <a:pt x="7195" y="13771"/>
                    <a:pt x="7290" y="13662"/>
                    <a:pt x="7272" y="13539"/>
                  </a:cubicBezTo>
                  <a:lnTo>
                    <a:pt x="6921" y="11077"/>
                  </a:lnTo>
                  <a:lnTo>
                    <a:pt x="6921" y="11077"/>
                  </a:lnTo>
                  <a:cubicBezTo>
                    <a:pt x="7304" y="11144"/>
                    <a:pt x="7691" y="11179"/>
                    <a:pt x="8081" y="11179"/>
                  </a:cubicBezTo>
                  <a:cubicBezTo>
                    <a:pt x="8090" y="11179"/>
                    <a:pt x="8098" y="11179"/>
                    <a:pt x="8107" y="11179"/>
                  </a:cubicBezTo>
                  <a:cubicBezTo>
                    <a:pt x="8935" y="11179"/>
                    <a:pt x="9756" y="11011"/>
                    <a:pt x="10511" y="10677"/>
                  </a:cubicBezTo>
                  <a:cubicBezTo>
                    <a:pt x="11450" y="10255"/>
                    <a:pt x="11942" y="9727"/>
                    <a:pt x="11963" y="9706"/>
                  </a:cubicBezTo>
                  <a:cubicBezTo>
                    <a:pt x="12069" y="9590"/>
                    <a:pt x="12005" y="9397"/>
                    <a:pt x="11851" y="9372"/>
                  </a:cubicBezTo>
                  <a:cubicBezTo>
                    <a:pt x="11429" y="9295"/>
                    <a:pt x="11003" y="9256"/>
                    <a:pt x="10574" y="9249"/>
                  </a:cubicBezTo>
                  <a:cubicBezTo>
                    <a:pt x="10813" y="9091"/>
                    <a:pt x="11045" y="8918"/>
                    <a:pt x="11267" y="8735"/>
                  </a:cubicBezTo>
                  <a:cubicBezTo>
                    <a:pt x="12231" y="7937"/>
                    <a:pt x="12621" y="7223"/>
                    <a:pt x="12638" y="7195"/>
                  </a:cubicBezTo>
                  <a:cubicBezTo>
                    <a:pt x="12712" y="7057"/>
                    <a:pt x="12610" y="6895"/>
                    <a:pt x="12463" y="6895"/>
                  </a:cubicBezTo>
                  <a:cubicBezTo>
                    <a:pt x="12449" y="6895"/>
                    <a:pt x="12435" y="6897"/>
                    <a:pt x="12420" y="6900"/>
                  </a:cubicBezTo>
                  <a:cubicBezTo>
                    <a:pt x="12030" y="6977"/>
                    <a:pt x="11661" y="7072"/>
                    <a:pt x="11313" y="7174"/>
                  </a:cubicBezTo>
                  <a:cubicBezTo>
                    <a:pt x="11337" y="7150"/>
                    <a:pt x="11362" y="7128"/>
                    <a:pt x="11387" y="7104"/>
                  </a:cubicBezTo>
                  <a:cubicBezTo>
                    <a:pt x="12167" y="6316"/>
                    <a:pt x="12776" y="4509"/>
                    <a:pt x="12804" y="4435"/>
                  </a:cubicBezTo>
                  <a:cubicBezTo>
                    <a:pt x="12846" y="4305"/>
                    <a:pt x="12751" y="4175"/>
                    <a:pt x="12617" y="4171"/>
                  </a:cubicBezTo>
                  <a:cubicBezTo>
                    <a:pt x="12608" y="4171"/>
                    <a:pt x="12550" y="4170"/>
                    <a:pt x="12453" y="4170"/>
                  </a:cubicBezTo>
                  <a:cubicBezTo>
                    <a:pt x="12405" y="4170"/>
                    <a:pt x="12347" y="4170"/>
                    <a:pt x="12280" y="4171"/>
                  </a:cubicBezTo>
                  <a:lnTo>
                    <a:pt x="12505" y="3197"/>
                  </a:lnTo>
                  <a:cubicBezTo>
                    <a:pt x="12533" y="3068"/>
                    <a:pt x="12431" y="2950"/>
                    <a:pt x="12306" y="2950"/>
                  </a:cubicBezTo>
                  <a:cubicBezTo>
                    <a:pt x="12292" y="2950"/>
                    <a:pt x="12277" y="2951"/>
                    <a:pt x="12262" y="2954"/>
                  </a:cubicBezTo>
                  <a:lnTo>
                    <a:pt x="11292" y="3179"/>
                  </a:lnTo>
                  <a:cubicBezTo>
                    <a:pt x="11295" y="2979"/>
                    <a:pt x="11292" y="2852"/>
                    <a:pt x="11292" y="2842"/>
                  </a:cubicBezTo>
                  <a:cubicBezTo>
                    <a:pt x="11286" y="2730"/>
                    <a:pt x="11194" y="2645"/>
                    <a:pt x="11090" y="2645"/>
                  </a:cubicBezTo>
                  <a:cubicBezTo>
                    <a:pt x="11069" y="2645"/>
                    <a:pt x="11049" y="2649"/>
                    <a:pt x="11028" y="2656"/>
                  </a:cubicBezTo>
                  <a:cubicBezTo>
                    <a:pt x="10958" y="2680"/>
                    <a:pt x="9403" y="3204"/>
                    <a:pt x="8549" y="3904"/>
                  </a:cubicBezTo>
                  <a:cubicBezTo>
                    <a:pt x="8559" y="3819"/>
                    <a:pt x="8563" y="3735"/>
                    <a:pt x="8563" y="3651"/>
                  </a:cubicBezTo>
                  <a:cubicBezTo>
                    <a:pt x="8563" y="2539"/>
                    <a:pt x="7715" y="831"/>
                    <a:pt x="7680" y="757"/>
                  </a:cubicBezTo>
                  <a:cubicBezTo>
                    <a:pt x="7644" y="685"/>
                    <a:pt x="7572" y="646"/>
                    <a:pt x="7499" y="646"/>
                  </a:cubicBezTo>
                  <a:cubicBezTo>
                    <a:pt x="7449" y="646"/>
                    <a:pt x="7400" y="664"/>
                    <a:pt x="7360" y="700"/>
                  </a:cubicBezTo>
                  <a:cubicBezTo>
                    <a:pt x="7353" y="711"/>
                    <a:pt x="7262" y="795"/>
                    <a:pt x="7121" y="940"/>
                  </a:cubicBezTo>
                  <a:lnTo>
                    <a:pt x="6594" y="96"/>
                  </a:lnTo>
                  <a:cubicBezTo>
                    <a:pt x="6555" y="32"/>
                    <a:pt x="6489" y="1"/>
                    <a:pt x="642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16707;p92"/>
          <p:cNvGrpSpPr/>
          <p:nvPr/>
        </p:nvGrpSpPr>
        <p:grpSpPr>
          <a:xfrm>
            <a:off x="2588664" y="1676183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89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16707;p92"/>
          <p:cNvGrpSpPr/>
          <p:nvPr/>
        </p:nvGrpSpPr>
        <p:grpSpPr>
          <a:xfrm>
            <a:off x="433617" y="3659920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03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3" name="Прямокутник 662"/>
          <p:cNvSpPr/>
          <p:nvPr/>
        </p:nvSpPr>
        <p:spPr>
          <a:xfrm>
            <a:off x="4245355" y="1536255"/>
            <a:ext cx="3468235" cy="3057776"/>
          </a:xfrm>
          <a:prstGeom prst="rect">
            <a:avLst/>
          </a:prstGeom>
          <a:solidFill>
            <a:srgbClr val="FF0000">
              <a:alpha val="8000"/>
            </a:srgbClr>
          </a:solidFill>
          <a:ln w="317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5" name="Прямокутник 664"/>
          <p:cNvSpPr/>
          <p:nvPr/>
        </p:nvSpPr>
        <p:spPr>
          <a:xfrm>
            <a:off x="8404190" y="1614205"/>
            <a:ext cx="3501258" cy="3118705"/>
          </a:xfrm>
          <a:prstGeom prst="rect">
            <a:avLst/>
          </a:prstGeom>
          <a:solidFill>
            <a:srgbClr val="FF0000">
              <a:alpha val="8000"/>
            </a:srgbClr>
          </a:solidFill>
          <a:ln w="317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618" name="Google Shape;11276;p136"/>
          <p:cNvGrpSpPr/>
          <p:nvPr/>
        </p:nvGrpSpPr>
        <p:grpSpPr>
          <a:xfrm>
            <a:off x="2434788" y="199339"/>
            <a:ext cx="597486" cy="606982"/>
            <a:chOff x="-20930075" y="4066100"/>
            <a:chExt cx="269400" cy="303250"/>
          </a:xfrm>
          <a:solidFill>
            <a:schemeClr val="accent2"/>
          </a:solidFill>
        </p:grpSpPr>
        <p:sp>
          <p:nvSpPr>
            <p:cNvPr id="619" name="Google Shape;11277;p136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11278;p136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" name="Google Shape;11276;p136"/>
          <p:cNvGrpSpPr/>
          <p:nvPr/>
        </p:nvGrpSpPr>
        <p:grpSpPr>
          <a:xfrm>
            <a:off x="6400818" y="3682137"/>
            <a:ext cx="597486" cy="606982"/>
            <a:chOff x="-20930075" y="4066100"/>
            <a:chExt cx="269400" cy="303250"/>
          </a:xfrm>
          <a:solidFill>
            <a:schemeClr val="accent2"/>
          </a:solidFill>
        </p:grpSpPr>
        <p:sp>
          <p:nvSpPr>
            <p:cNvPr id="622" name="Google Shape;11277;p136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11278;p136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11276;p136"/>
          <p:cNvGrpSpPr/>
          <p:nvPr/>
        </p:nvGrpSpPr>
        <p:grpSpPr>
          <a:xfrm>
            <a:off x="11471322" y="259888"/>
            <a:ext cx="597486" cy="606982"/>
            <a:chOff x="-20930075" y="4066100"/>
            <a:chExt cx="269400" cy="303250"/>
          </a:xfrm>
          <a:solidFill>
            <a:schemeClr val="accent2"/>
          </a:solidFill>
        </p:grpSpPr>
        <p:sp>
          <p:nvSpPr>
            <p:cNvPr id="625" name="Google Shape;11277;p136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11278;p136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" name="Google Shape;2702;p74"/>
          <p:cNvGrpSpPr/>
          <p:nvPr/>
        </p:nvGrpSpPr>
        <p:grpSpPr>
          <a:xfrm>
            <a:off x="7672923" y="167839"/>
            <a:ext cx="485418" cy="652908"/>
            <a:chOff x="6780081" y="3445529"/>
            <a:chExt cx="288981" cy="423848"/>
          </a:xfrm>
        </p:grpSpPr>
        <p:sp>
          <p:nvSpPr>
            <p:cNvPr id="628" name="Google Shape;2703;p74"/>
            <p:cNvSpPr/>
            <p:nvPr/>
          </p:nvSpPr>
          <p:spPr>
            <a:xfrm>
              <a:off x="6785571" y="3469479"/>
              <a:ext cx="175500" cy="216343"/>
            </a:xfrm>
            <a:custGeom>
              <a:avLst/>
              <a:gdLst/>
              <a:ahLst/>
              <a:cxnLst/>
              <a:rect l="l" t="t" r="r" b="b"/>
              <a:pathLst>
                <a:path w="5818" h="7172" extrusionOk="0">
                  <a:moveTo>
                    <a:pt x="989" y="1"/>
                  </a:moveTo>
                  <a:cubicBezTo>
                    <a:pt x="854" y="1"/>
                    <a:pt x="723" y="18"/>
                    <a:pt x="598" y="55"/>
                  </a:cubicBezTo>
                  <a:cubicBezTo>
                    <a:pt x="489" y="160"/>
                    <a:pt x="400" y="283"/>
                    <a:pt x="324" y="422"/>
                  </a:cubicBezTo>
                  <a:cubicBezTo>
                    <a:pt x="135" y="777"/>
                    <a:pt x="49" y="1240"/>
                    <a:pt x="27" y="1806"/>
                  </a:cubicBezTo>
                  <a:cubicBezTo>
                    <a:pt x="0" y="2738"/>
                    <a:pt x="153" y="3957"/>
                    <a:pt x="613" y="5121"/>
                  </a:cubicBezTo>
                  <a:cubicBezTo>
                    <a:pt x="1065" y="6297"/>
                    <a:pt x="1994" y="6890"/>
                    <a:pt x="2793" y="7088"/>
                  </a:cubicBezTo>
                  <a:cubicBezTo>
                    <a:pt x="3025" y="7146"/>
                    <a:pt x="3248" y="7171"/>
                    <a:pt x="3460" y="7171"/>
                  </a:cubicBezTo>
                  <a:cubicBezTo>
                    <a:pt x="3711" y="7171"/>
                    <a:pt x="3947" y="7136"/>
                    <a:pt x="4166" y="7077"/>
                  </a:cubicBezTo>
                  <a:cubicBezTo>
                    <a:pt x="4306" y="7040"/>
                    <a:pt x="4442" y="6992"/>
                    <a:pt x="4570" y="6936"/>
                  </a:cubicBezTo>
                  <a:cubicBezTo>
                    <a:pt x="4680" y="6853"/>
                    <a:pt x="4790" y="6762"/>
                    <a:pt x="4893" y="6658"/>
                  </a:cubicBezTo>
                  <a:cubicBezTo>
                    <a:pt x="5191" y="6359"/>
                    <a:pt x="5444" y="5978"/>
                    <a:pt x="5590" y="5475"/>
                  </a:cubicBezTo>
                  <a:cubicBezTo>
                    <a:pt x="5818" y="4683"/>
                    <a:pt x="5768" y="3583"/>
                    <a:pt x="4976" y="2601"/>
                  </a:cubicBezTo>
                  <a:cubicBezTo>
                    <a:pt x="4198" y="1620"/>
                    <a:pt x="3218" y="881"/>
                    <a:pt x="2398" y="437"/>
                  </a:cubicBezTo>
                  <a:cubicBezTo>
                    <a:pt x="1898" y="173"/>
                    <a:pt x="1451" y="15"/>
                    <a:pt x="1051" y="2"/>
                  </a:cubicBezTo>
                  <a:cubicBezTo>
                    <a:pt x="1030" y="1"/>
                    <a:pt x="1009" y="1"/>
                    <a:pt x="989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2704;p74"/>
            <p:cNvSpPr/>
            <p:nvPr/>
          </p:nvSpPr>
          <p:spPr>
            <a:xfrm>
              <a:off x="6887254" y="3469479"/>
              <a:ext cx="175470" cy="216343"/>
            </a:xfrm>
            <a:custGeom>
              <a:avLst/>
              <a:gdLst/>
              <a:ahLst/>
              <a:cxnLst/>
              <a:rect l="l" t="t" r="r" b="b"/>
              <a:pathLst>
                <a:path w="5817" h="7172" extrusionOk="0">
                  <a:moveTo>
                    <a:pt x="4828" y="1"/>
                  </a:moveTo>
                  <a:cubicBezTo>
                    <a:pt x="4808" y="1"/>
                    <a:pt x="4787" y="1"/>
                    <a:pt x="4766" y="2"/>
                  </a:cubicBezTo>
                  <a:cubicBezTo>
                    <a:pt x="4365" y="15"/>
                    <a:pt x="3920" y="173"/>
                    <a:pt x="3419" y="437"/>
                  </a:cubicBezTo>
                  <a:cubicBezTo>
                    <a:pt x="2598" y="881"/>
                    <a:pt x="1620" y="1620"/>
                    <a:pt x="842" y="2601"/>
                  </a:cubicBezTo>
                  <a:cubicBezTo>
                    <a:pt x="51" y="3583"/>
                    <a:pt x="0" y="4683"/>
                    <a:pt x="228" y="5475"/>
                  </a:cubicBezTo>
                  <a:cubicBezTo>
                    <a:pt x="373" y="5978"/>
                    <a:pt x="628" y="6359"/>
                    <a:pt x="925" y="6658"/>
                  </a:cubicBezTo>
                  <a:cubicBezTo>
                    <a:pt x="1028" y="6762"/>
                    <a:pt x="1138" y="6853"/>
                    <a:pt x="1249" y="6936"/>
                  </a:cubicBezTo>
                  <a:cubicBezTo>
                    <a:pt x="1376" y="6992"/>
                    <a:pt x="1511" y="7040"/>
                    <a:pt x="1651" y="7077"/>
                  </a:cubicBezTo>
                  <a:cubicBezTo>
                    <a:pt x="1872" y="7136"/>
                    <a:pt x="2107" y="7171"/>
                    <a:pt x="2358" y="7171"/>
                  </a:cubicBezTo>
                  <a:cubicBezTo>
                    <a:pt x="2570" y="7171"/>
                    <a:pt x="2792" y="7146"/>
                    <a:pt x="3025" y="7088"/>
                  </a:cubicBezTo>
                  <a:cubicBezTo>
                    <a:pt x="3824" y="6890"/>
                    <a:pt x="4751" y="6297"/>
                    <a:pt x="5206" y="5121"/>
                  </a:cubicBezTo>
                  <a:cubicBezTo>
                    <a:pt x="5666" y="3957"/>
                    <a:pt x="5816" y="2738"/>
                    <a:pt x="5791" y="1806"/>
                  </a:cubicBezTo>
                  <a:cubicBezTo>
                    <a:pt x="5769" y="1240"/>
                    <a:pt x="5682" y="777"/>
                    <a:pt x="5494" y="422"/>
                  </a:cubicBezTo>
                  <a:cubicBezTo>
                    <a:pt x="5417" y="283"/>
                    <a:pt x="5328" y="160"/>
                    <a:pt x="5220" y="55"/>
                  </a:cubicBezTo>
                  <a:cubicBezTo>
                    <a:pt x="5094" y="18"/>
                    <a:pt x="4964" y="1"/>
                    <a:pt x="4828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2705;p74"/>
            <p:cNvSpPr/>
            <p:nvPr/>
          </p:nvSpPr>
          <p:spPr>
            <a:xfrm>
              <a:off x="6794258" y="3700024"/>
              <a:ext cx="128684" cy="110615"/>
            </a:xfrm>
            <a:custGeom>
              <a:avLst/>
              <a:gdLst/>
              <a:ahLst/>
              <a:cxnLst/>
              <a:rect l="l" t="t" r="r" b="b"/>
              <a:pathLst>
                <a:path w="4266" h="3667" extrusionOk="0">
                  <a:moveTo>
                    <a:pt x="1189" y="1"/>
                  </a:moveTo>
                  <a:cubicBezTo>
                    <a:pt x="976" y="1"/>
                    <a:pt x="774" y="30"/>
                    <a:pt x="591" y="90"/>
                  </a:cubicBezTo>
                  <a:cubicBezTo>
                    <a:pt x="414" y="148"/>
                    <a:pt x="252" y="235"/>
                    <a:pt x="116" y="349"/>
                  </a:cubicBezTo>
                  <a:cubicBezTo>
                    <a:pt x="47" y="515"/>
                    <a:pt x="13" y="694"/>
                    <a:pt x="10" y="880"/>
                  </a:cubicBezTo>
                  <a:cubicBezTo>
                    <a:pt x="1" y="1596"/>
                    <a:pt x="458" y="2427"/>
                    <a:pt x="1263" y="3018"/>
                  </a:cubicBezTo>
                  <a:cubicBezTo>
                    <a:pt x="1848" y="3448"/>
                    <a:pt x="2502" y="3666"/>
                    <a:pt x="3077" y="3666"/>
                  </a:cubicBezTo>
                  <a:cubicBezTo>
                    <a:pt x="3289" y="3666"/>
                    <a:pt x="3491" y="3637"/>
                    <a:pt x="3675" y="3577"/>
                  </a:cubicBezTo>
                  <a:cubicBezTo>
                    <a:pt x="3853" y="3518"/>
                    <a:pt x="4014" y="3432"/>
                    <a:pt x="4150" y="3318"/>
                  </a:cubicBezTo>
                  <a:cubicBezTo>
                    <a:pt x="4218" y="3152"/>
                    <a:pt x="4253" y="2973"/>
                    <a:pt x="4255" y="2787"/>
                  </a:cubicBezTo>
                  <a:cubicBezTo>
                    <a:pt x="4265" y="2072"/>
                    <a:pt x="3807" y="1238"/>
                    <a:pt x="3004" y="650"/>
                  </a:cubicBezTo>
                  <a:cubicBezTo>
                    <a:pt x="2418" y="219"/>
                    <a:pt x="1764" y="1"/>
                    <a:pt x="1189" y="1"/>
                  </a:cubicBezTo>
                  <a:close/>
                </a:path>
              </a:pathLst>
            </a:custGeom>
            <a:solidFill>
              <a:srgbClr val="9EC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2706;p74"/>
            <p:cNvSpPr/>
            <p:nvPr/>
          </p:nvSpPr>
          <p:spPr>
            <a:xfrm>
              <a:off x="6925231" y="3700024"/>
              <a:ext cx="128654" cy="110615"/>
            </a:xfrm>
            <a:custGeom>
              <a:avLst/>
              <a:gdLst/>
              <a:ahLst/>
              <a:cxnLst/>
              <a:rect l="l" t="t" r="r" b="b"/>
              <a:pathLst>
                <a:path w="4265" h="3667" extrusionOk="0">
                  <a:moveTo>
                    <a:pt x="3077" y="1"/>
                  </a:moveTo>
                  <a:cubicBezTo>
                    <a:pt x="2502" y="1"/>
                    <a:pt x="1847" y="219"/>
                    <a:pt x="1260" y="650"/>
                  </a:cubicBezTo>
                  <a:cubicBezTo>
                    <a:pt x="459" y="1238"/>
                    <a:pt x="0" y="2072"/>
                    <a:pt x="9" y="2787"/>
                  </a:cubicBezTo>
                  <a:cubicBezTo>
                    <a:pt x="11" y="2973"/>
                    <a:pt x="46" y="3152"/>
                    <a:pt x="114" y="3318"/>
                  </a:cubicBezTo>
                  <a:cubicBezTo>
                    <a:pt x="252" y="3432"/>
                    <a:pt x="413" y="3518"/>
                    <a:pt x="590" y="3577"/>
                  </a:cubicBezTo>
                  <a:cubicBezTo>
                    <a:pt x="774" y="3637"/>
                    <a:pt x="976" y="3666"/>
                    <a:pt x="1189" y="3666"/>
                  </a:cubicBezTo>
                  <a:cubicBezTo>
                    <a:pt x="1764" y="3666"/>
                    <a:pt x="2418" y="3448"/>
                    <a:pt x="3003" y="3018"/>
                  </a:cubicBezTo>
                  <a:cubicBezTo>
                    <a:pt x="3806" y="2427"/>
                    <a:pt x="4265" y="1596"/>
                    <a:pt x="4254" y="880"/>
                  </a:cubicBezTo>
                  <a:cubicBezTo>
                    <a:pt x="4253" y="694"/>
                    <a:pt x="4217" y="515"/>
                    <a:pt x="4149" y="349"/>
                  </a:cubicBezTo>
                  <a:cubicBezTo>
                    <a:pt x="4013" y="235"/>
                    <a:pt x="3852" y="148"/>
                    <a:pt x="3674" y="90"/>
                  </a:cubicBezTo>
                  <a:cubicBezTo>
                    <a:pt x="3491" y="30"/>
                    <a:pt x="3289" y="1"/>
                    <a:pt x="3077" y="1"/>
                  </a:cubicBezTo>
                  <a:close/>
                </a:path>
              </a:pathLst>
            </a:custGeom>
            <a:solidFill>
              <a:srgbClr val="529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2707;p74"/>
            <p:cNvSpPr/>
            <p:nvPr/>
          </p:nvSpPr>
          <p:spPr>
            <a:xfrm>
              <a:off x="6902366" y="3647357"/>
              <a:ext cx="43619" cy="215891"/>
            </a:xfrm>
            <a:custGeom>
              <a:avLst/>
              <a:gdLst/>
              <a:ahLst/>
              <a:cxnLst/>
              <a:rect l="l" t="t" r="r" b="b"/>
              <a:pathLst>
                <a:path w="1446" h="7157" extrusionOk="0">
                  <a:moveTo>
                    <a:pt x="453" y="1"/>
                  </a:moveTo>
                  <a:cubicBezTo>
                    <a:pt x="202" y="1"/>
                    <a:pt x="1" y="205"/>
                    <a:pt x="1" y="453"/>
                  </a:cubicBezTo>
                  <a:lnTo>
                    <a:pt x="1" y="6703"/>
                  </a:lnTo>
                  <a:cubicBezTo>
                    <a:pt x="1" y="6954"/>
                    <a:pt x="204" y="7157"/>
                    <a:pt x="453" y="7157"/>
                  </a:cubicBezTo>
                  <a:lnTo>
                    <a:pt x="993" y="7157"/>
                  </a:lnTo>
                  <a:cubicBezTo>
                    <a:pt x="1243" y="7157"/>
                    <a:pt x="1445" y="6954"/>
                    <a:pt x="1446" y="6703"/>
                  </a:cubicBezTo>
                  <a:lnTo>
                    <a:pt x="1446" y="453"/>
                  </a:lnTo>
                  <a:cubicBezTo>
                    <a:pt x="1446" y="202"/>
                    <a:pt x="1243" y="1"/>
                    <a:pt x="993" y="1"/>
                  </a:cubicBezTo>
                  <a:close/>
                </a:path>
              </a:pathLst>
            </a:custGeom>
            <a:solidFill>
              <a:srgbClr val="F3E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2708;p74"/>
            <p:cNvSpPr/>
            <p:nvPr/>
          </p:nvSpPr>
          <p:spPr>
            <a:xfrm>
              <a:off x="6902366" y="3647418"/>
              <a:ext cx="43619" cy="80782"/>
            </a:xfrm>
            <a:custGeom>
              <a:avLst/>
              <a:gdLst/>
              <a:ahLst/>
              <a:cxnLst/>
              <a:rect l="l" t="t" r="r" b="b"/>
              <a:pathLst>
                <a:path w="1446" h="2678" extrusionOk="0">
                  <a:moveTo>
                    <a:pt x="723" y="0"/>
                  </a:moveTo>
                  <a:cubicBezTo>
                    <a:pt x="452" y="0"/>
                    <a:pt x="202" y="117"/>
                    <a:pt x="10" y="309"/>
                  </a:cubicBezTo>
                  <a:cubicBezTo>
                    <a:pt x="4" y="343"/>
                    <a:pt x="1" y="377"/>
                    <a:pt x="1" y="413"/>
                  </a:cubicBezTo>
                  <a:lnTo>
                    <a:pt x="1" y="2359"/>
                  </a:lnTo>
                  <a:cubicBezTo>
                    <a:pt x="195" y="2558"/>
                    <a:pt x="448" y="2678"/>
                    <a:pt x="723" y="2678"/>
                  </a:cubicBezTo>
                  <a:cubicBezTo>
                    <a:pt x="999" y="2678"/>
                    <a:pt x="1251" y="2558"/>
                    <a:pt x="1446" y="2359"/>
                  </a:cubicBezTo>
                  <a:lnTo>
                    <a:pt x="1446" y="413"/>
                  </a:lnTo>
                  <a:cubicBezTo>
                    <a:pt x="1446" y="377"/>
                    <a:pt x="1443" y="343"/>
                    <a:pt x="1437" y="309"/>
                  </a:cubicBezTo>
                  <a:cubicBezTo>
                    <a:pt x="1243" y="117"/>
                    <a:pt x="995" y="0"/>
                    <a:pt x="723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2709;p74"/>
            <p:cNvSpPr/>
            <p:nvPr/>
          </p:nvSpPr>
          <p:spPr>
            <a:xfrm>
              <a:off x="6829429" y="3451773"/>
              <a:ext cx="189466" cy="233990"/>
            </a:xfrm>
            <a:custGeom>
              <a:avLst/>
              <a:gdLst/>
              <a:ahLst/>
              <a:cxnLst/>
              <a:rect l="l" t="t" r="r" b="b"/>
              <a:pathLst>
                <a:path w="6281" h="7757" extrusionOk="0">
                  <a:moveTo>
                    <a:pt x="3141" y="0"/>
                  </a:moveTo>
                  <a:cubicBezTo>
                    <a:pt x="2971" y="36"/>
                    <a:pt x="2811" y="95"/>
                    <a:pt x="2656" y="176"/>
                  </a:cubicBezTo>
                  <a:cubicBezTo>
                    <a:pt x="2261" y="383"/>
                    <a:pt x="1906" y="735"/>
                    <a:pt x="1555" y="1203"/>
                  </a:cubicBezTo>
                  <a:cubicBezTo>
                    <a:pt x="991" y="1979"/>
                    <a:pt x="437" y="3081"/>
                    <a:pt x="225" y="4293"/>
                  </a:cubicBezTo>
                  <a:cubicBezTo>
                    <a:pt x="0" y="5507"/>
                    <a:pt x="586" y="6463"/>
                    <a:pt x="1273" y="7019"/>
                  </a:cubicBezTo>
                  <a:cubicBezTo>
                    <a:pt x="1710" y="7374"/>
                    <a:pt x="2185" y="7573"/>
                    <a:pt x="2656" y="7680"/>
                  </a:cubicBezTo>
                  <a:cubicBezTo>
                    <a:pt x="2818" y="7717"/>
                    <a:pt x="2981" y="7741"/>
                    <a:pt x="3141" y="7757"/>
                  </a:cubicBezTo>
                  <a:cubicBezTo>
                    <a:pt x="3300" y="7741"/>
                    <a:pt x="3463" y="7717"/>
                    <a:pt x="3626" y="7680"/>
                  </a:cubicBezTo>
                  <a:cubicBezTo>
                    <a:pt x="4095" y="7573"/>
                    <a:pt x="4571" y="7372"/>
                    <a:pt x="5009" y="7019"/>
                  </a:cubicBezTo>
                  <a:cubicBezTo>
                    <a:pt x="5695" y="6463"/>
                    <a:pt x="6281" y="5507"/>
                    <a:pt x="6055" y="4293"/>
                  </a:cubicBezTo>
                  <a:cubicBezTo>
                    <a:pt x="5845" y="3083"/>
                    <a:pt x="5290" y="1979"/>
                    <a:pt x="4726" y="1203"/>
                  </a:cubicBezTo>
                  <a:cubicBezTo>
                    <a:pt x="4374" y="735"/>
                    <a:pt x="4021" y="383"/>
                    <a:pt x="3626" y="176"/>
                  </a:cubicBezTo>
                  <a:cubicBezTo>
                    <a:pt x="3471" y="95"/>
                    <a:pt x="3309" y="36"/>
                    <a:pt x="3141" y="0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2710;p74"/>
            <p:cNvSpPr/>
            <p:nvPr/>
          </p:nvSpPr>
          <p:spPr>
            <a:xfrm>
              <a:off x="68538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2711;p74"/>
            <p:cNvSpPr/>
            <p:nvPr/>
          </p:nvSpPr>
          <p:spPr>
            <a:xfrm>
              <a:off x="69566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2712;p74"/>
            <p:cNvSpPr/>
            <p:nvPr/>
          </p:nvSpPr>
          <p:spPr>
            <a:xfrm>
              <a:off x="6780081" y="3445529"/>
              <a:ext cx="288981" cy="423848"/>
            </a:xfrm>
            <a:custGeom>
              <a:avLst/>
              <a:gdLst/>
              <a:ahLst/>
              <a:cxnLst/>
              <a:rect l="l" t="t" r="r" b="b"/>
              <a:pathLst>
                <a:path w="9580" h="14051" extrusionOk="0">
                  <a:moveTo>
                    <a:pt x="8379" y="1002"/>
                  </a:moveTo>
                  <a:cubicBezTo>
                    <a:pt x="8479" y="1002"/>
                    <a:pt x="8577" y="1014"/>
                    <a:pt x="8670" y="1034"/>
                  </a:cubicBezTo>
                  <a:cubicBezTo>
                    <a:pt x="8745" y="1114"/>
                    <a:pt x="8812" y="1207"/>
                    <a:pt x="8867" y="1312"/>
                  </a:cubicBezTo>
                  <a:cubicBezTo>
                    <a:pt x="9028" y="1612"/>
                    <a:pt x="9118" y="2037"/>
                    <a:pt x="9140" y="2606"/>
                  </a:cubicBezTo>
                  <a:cubicBezTo>
                    <a:pt x="9168" y="3671"/>
                    <a:pt x="8961" y="4849"/>
                    <a:pt x="8568" y="5840"/>
                  </a:cubicBezTo>
                  <a:cubicBezTo>
                    <a:pt x="8052" y="7174"/>
                    <a:pt x="6972" y="7572"/>
                    <a:pt x="6529" y="7681"/>
                  </a:cubicBezTo>
                  <a:cubicBezTo>
                    <a:pt x="6438" y="7704"/>
                    <a:pt x="6345" y="7721"/>
                    <a:pt x="6253" y="7735"/>
                  </a:cubicBezTo>
                  <a:cubicBezTo>
                    <a:pt x="6438" y="7635"/>
                    <a:pt x="6611" y="7519"/>
                    <a:pt x="6774" y="7385"/>
                  </a:cubicBezTo>
                  <a:cubicBezTo>
                    <a:pt x="7177" y="7059"/>
                    <a:pt x="7497" y="6646"/>
                    <a:pt x="7697" y="6193"/>
                  </a:cubicBezTo>
                  <a:cubicBezTo>
                    <a:pt x="7939" y="5647"/>
                    <a:pt x="8004" y="5065"/>
                    <a:pt x="7893" y="4461"/>
                  </a:cubicBezTo>
                  <a:cubicBezTo>
                    <a:pt x="7725" y="3495"/>
                    <a:pt x="7310" y="2472"/>
                    <a:pt x="6741" y="1602"/>
                  </a:cubicBezTo>
                  <a:cubicBezTo>
                    <a:pt x="6852" y="1535"/>
                    <a:pt x="6961" y="1472"/>
                    <a:pt x="7069" y="1413"/>
                  </a:cubicBezTo>
                  <a:cubicBezTo>
                    <a:pt x="7575" y="1149"/>
                    <a:pt x="7985" y="1013"/>
                    <a:pt x="8330" y="1003"/>
                  </a:cubicBezTo>
                  <a:cubicBezTo>
                    <a:pt x="8346" y="1002"/>
                    <a:pt x="8362" y="1002"/>
                    <a:pt x="8379" y="1002"/>
                  </a:cubicBezTo>
                  <a:close/>
                  <a:moveTo>
                    <a:pt x="4777" y="419"/>
                  </a:moveTo>
                  <a:cubicBezTo>
                    <a:pt x="4910" y="450"/>
                    <a:pt x="5038" y="499"/>
                    <a:pt x="5166" y="567"/>
                  </a:cubicBezTo>
                  <a:cubicBezTo>
                    <a:pt x="5509" y="747"/>
                    <a:pt x="5837" y="1055"/>
                    <a:pt x="6195" y="1531"/>
                  </a:cubicBezTo>
                  <a:cubicBezTo>
                    <a:pt x="6837" y="2416"/>
                    <a:pt x="7309" y="3510"/>
                    <a:pt x="7488" y="4534"/>
                  </a:cubicBezTo>
                  <a:lnTo>
                    <a:pt x="7488" y="4537"/>
                  </a:lnTo>
                  <a:cubicBezTo>
                    <a:pt x="7741" y="5900"/>
                    <a:pt x="6890" y="6760"/>
                    <a:pt x="6513" y="7066"/>
                  </a:cubicBezTo>
                  <a:cubicBezTo>
                    <a:pt x="6142" y="7366"/>
                    <a:pt x="5704" y="7576"/>
                    <a:pt x="5216" y="7684"/>
                  </a:cubicBezTo>
                  <a:cubicBezTo>
                    <a:pt x="5077" y="7717"/>
                    <a:pt x="4929" y="7740"/>
                    <a:pt x="4775" y="7757"/>
                  </a:cubicBezTo>
                  <a:cubicBezTo>
                    <a:pt x="4621" y="7740"/>
                    <a:pt x="4473" y="7717"/>
                    <a:pt x="4336" y="7684"/>
                  </a:cubicBezTo>
                  <a:cubicBezTo>
                    <a:pt x="3845" y="7576"/>
                    <a:pt x="3408" y="7366"/>
                    <a:pt x="3037" y="7066"/>
                  </a:cubicBezTo>
                  <a:cubicBezTo>
                    <a:pt x="2660" y="6760"/>
                    <a:pt x="1811" y="5900"/>
                    <a:pt x="2065" y="4534"/>
                  </a:cubicBezTo>
                  <a:cubicBezTo>
                    <a:pt x="2244" y="3510"/>
                    <a:pt x="2716" y="2416"/>
                    <a:pt x="3357" y="1531"/>
                  </a:cubicBezTo>
                  <a:cubicBezTo>
                    <a:pt x="3716" y="1055"/>
                    <a:pt x="4043" y="747"/>
                    <a:pt x="4388" y="567"/>
                  </a:cubicBezTo>
                  <a:cubicBezTo>
                    <a:pt x="4513" y="500"/>
                    <a:pt x="4644" y="450"/>
                    <a:pt x="4777" y="419"/>
                  </a:cubicBezTo>
                  <a:close/>
                  <a:moveTo>
                    <a:pt x="1655" y="8646"/>
                  </a:moveTo>
                  <a:cubicBezTo>
                    <a:pt x="2199" y="8646"/>
                    <a:pt x="2819" y="8862"/>
                    <a:pt x="3352" y="9255"/>
                  </a:cubicBezTo>
                  <a:cubicBezTo>
                    <a:pt x="3534" y="9390"/>
                    <a:pt x="3701" y="9539"/>
                    <a:pt x="3849" y="9702"/>
                  </a:cubicBezTo>
                  <a:lnTo>
                    <a:pt x="3849" y="10935"/>
                  </a:lnTo>
                  <a:lnTo>
                    <a:pt x="2129" y="9671"/>
                  </a:lnTo>
                  <a:cubicBezTo>
                    <a:pt x="2093" y="9644"/>
                    <a:pt x="2050" y="9631"/>
                    <a:pt x="2007" y="9631"/>
                  </a:cubicBezTo>
                  <a:cubicBezTo>
                    <a:pt x="1945" y="9631"/>
                    <a:pt x="1882" y="9660"/>
                    <a:pt x="1841" y="9715"/>
                  </a:cubicBezTo>
                  <a:cubicBezTo>
                    <a:pt x="1774" y="9805"/>
                    <a:pt x="1793" y="9936"/>
                    <a:pt x="1885" y="10004"/>
                  </a:cubicBezTo>
                  <a:lnTo>
                    <a:pt x="3849" y="11447"/>
                  </a:lnTo>
                  <a:lnTo>
                    <a:pt x="3849" y="11878"/>
                  </a:lnTo>
                  <a:cubicBezTo>
                    <a:pt x="3754" y="11893"/>
                    <a:pt x="3655" y="11900"/>
                    <a:pt x="3553" y="11900"/>
                  </a:cubicBezTo>
                  <a:cubicBezTo>
                    <a:pt x="3007" y="11900"/>
                    <a:pt x="2390" y="11685"/>
                    <a:pt x="1852" y="11290"/>
                  </a:cubicBezTo>
                  <a:cubicBezTo>
                    <a:pt x="1135" y="10764"/>
                    <a:pt x="676" y="9990"/>
                    <a:pt x="684" y="9322"/>
                  </a:cubicBezTo>
                  <a:cubicBezTo>
                    <a:pt x="685" y="9175"/>
                    <a:pt x="709" y="9038"/>
                    <a:pt x="756" y="8915"/>
                  </a:cubicBezTo>
                  <a:cubicBezTo>
                    <a:pt x="861" y="8834"/>
                    <a:pt x="986" y="8770"/>
                    <a:pt x="1123" y="8726"/>
                  </a:cubicBezTo>
                  <a:cubicBezTo>
                    <a:pt x="1287" y="8672"/>
                    <a:pt x="1466" y="8646"/>
                    <a:pt x="1655" y="8646"/>
                  </a:cubicBezTo>
                  <a:close/>
                  <a:moveTo>
                    <a:pt x="5263" y="8097"/>
                  </a:moveTo>
                  <a:cubicBezTo>
                    <a:pt x="5272" y="8098"/>
                    <a:pt x="5284" y="8101"/>
                    <a:pt x="5293" y="8104"/>
                  </a:cubicBezTo>
                  <a:lnTo>
                    <a:pt x="5293" y="13397"/>
                  </a:lnTo>
                  <a:cubicBezTo>
                    <a:pt x="5293" y="13533"/>
                    <a:pt x="5182" y="13642"/>
                    <a:pt x="5047" y="13642"/>
                  </a:cubicBezTo>
                  <a:lnTo>
                    <a:pt x="4507" y="13642"/>
                  </a:lnTo>
                  <a:cubicBezTo>
                    <a:pt x="4370" y="13642"/>
                    <a:pt x="4262" y="13531"/>
                    <a:pt x="4262" y="13397"/>
                  </a:cubicBezTo>
                  <a:lnTo>
                    <a:pt x="4262" y="8104"/>
                  </a:lnTo>
                  <a:cubicBezTo>
                    <a:pt x="4271" y="8103"/>
                    <a:pt x="4281" y="8101"/>
                    <a:pt x="4292" y="8097"/>
                  </a:cubicBezTo>
                  <a:cubicBezTo>
                    <a:pt x="4441" y="8128"/>
                    <a:pt x="4596" y="8155"/>
                    <a:pt x="4757" y="8169"/>
                  </a:cubicBezTo>
                  <a:cubicBezTo>
                    <a:pt x="4765" y="8169"/>
                    <a:pt x="4772" y="8171"/>
                    <a:pt x="4777" y="8171"/>
                  </a:cubicBezTo>
                  <a:cubicBezTo>
                    <a:pt x="4784" y="8171"/>
                    <a:pt x="4791" y="8171"/>
                    <a:pt x="4797" y="8169"/>
                  </a:cubicBezTo>
                  <a:cubicBezTo>
                    <a:pt x="4959" y="8153"/>
                    <a:pt x="5114" y="8128"/>
                    <a:pt x="5263" y="8097"/>
                  </a:cubicBezTo>
                  <a:close/>
                  <a:moveTo>
                    <a:pt x="4777" y="0"/>
                  </a:moveTo>
                  <a:cubicBezTo>
                    <a:pt x="4762" y="0"/>
                    <a:pt x="4748" y="2"/>
                    <a:pt x="4734" y="5"/>
                  </a:cubicBezTo>
                  <a:cubicBezTo>
                    <a:pt x="4552" y="43"/>
                    <a:pt x="4370" y="108"/>
                    <a:pt x="4197" y="200"/>
                  </a:cubicBezTo>
                  <a:cubicBezTo>
                    <a:pt x="3803" y="407"/>
                    <a:pt x="3437" y="746"/>
                    <a:pt x="3046" y="1262"/>
                  </a:cubicBezTo>
                  <a:cubicBezTo>
                    <a:pt x="2925" y="1188"/>
                    <a:pt x="2802" y="1115"/>
                    <a:pt x="2681" y="1049"/>
                  </a:cubicBezTo>
                  <a:cubicBezTo>
                    <a:pt x="2681" y="1049"/>
                    <a:pt x="2678" y="1049"/>
                    <a:pt x="2678" y="1047"/>
                  </a:cubicBezTo>
                  <a:cubicBezTo>
                    <a:pt x="2108" y="749"/>
                    <a:pt x="1653" y="604"/>
                    <a:pt x="1242" y="589"/>
                  </a:cubicBezTo>
                  <a:cubicBezTo>
                    <a:pt x="1221" y="588"/>
                    <a:pt x="1201" y="588"/>
                    <a:pt x="1181" y="588"/>
                  </a:cubicBezTo>
                  <a:cubicBezTo>
                    <a:pt x="1022" y="588"/>
                    <a:pt x="869" y="609"/>
                    <a:pt x="725" y="649"/>
                  </a:cubicBezTo>
                  <a:cubicBezTo>
                    <a:pt x="694" y="658"/>
                    <a:pt x="665" y="675"/>
                    <a:pt x="639" y="700"/>
                  </a:cubicBezTo>
                  <a:cubicBezTo>
                    <a:pt x="517" y="817"/>
                    <a:pt x="413" y="956"/>
                    <a:pt x="326" y="1117"/>
                  </a:cubicBezTo>
                  <a:cubicBezTo>
                    <a:pt x="191" y="1371"/>
                    <a:pt x="101" y="1677"/>
                    <a:pt x="49" y="2056"/>
                  </a:cubicBezTo>
                  <a:cubicBezTo>
                    <a:pt x="35" y="2170"/>
                    <a:pt x="111" y="2274"/>
                    <a:pt x="225" y="2288"/>
                  </a:cubicBezTo>
                  <a:cubicBezTo>
                    <a:pt x="234" y="2290"/>
                    <a:pt x="243" y="2290"/>
                    <a:pt x="252" y="2290"/>
                  </a:cubicBezTo>
                  <a:cubicBezTo>
                    <a:pt x="354" y="2290"/>
                    <a:pt x="443" y="2214"/>
                    <a:pt x="456" y="2112"/>
                  </a:cubicBezTo>
                  <a:cubicBezTo>
                    <a:pt x="500" y="1782"/>
                    <a:pt x="576" y="1521"/>
                    <a:pt x="688" y="1312"/>
                  </a:cubicBezTo>
                  <a:cubicBezTo>
                    <a:pt x="745" y="1206"/>
                    <a:pt x="811" y="1114"/>
                    <a:pt x="887" y="1033"/>
                  </a:cubicBezTo>
                  <a:cubicBezTo>
                    <a:pt x="975" y="1011"/>
                    <a:pt x="1067" y="1000"/>
                    <a:pt x="1163" y="1000"/>
                  </a:cubicBezTo>
                  <a:cubicBezTo>
                    <a:pt x="1184" y="1000"/>
                    <a:pt x="1205" y="1000"/>
                    <a:pt x="1227" y="1001"/>
                  </a:cubicBezTo>
                  <a:cubicBezTo>
                    <a:pt x="1568" y="1012"/>
                    <a:pt x="1981" y="1146"/>
                    <a:pt x="2485" y="1411"/>
                  </a:cubicBezTo>
                  <a:cubicBezTo>
                    <a:pt x="2595" y="1470"/>
                    <a:pt x="2704" y="1534"/>
                    <a:pt x="2814" y="1599"/>
                  </a:cubicBezTo>
                  <a:cubicBezTo>
                    <a:pt x="2246" y="2470"/>
                    <a:pt x="1832" y="3495"/>
                    <a:pt x="1663" y="4460"/>
                  </a:cubicBezTo>
                  <a:cubicBezTo>
                    <a:pt x="1552" y="5063"/>
                    <a:pt x="1617" y="5647"/>
                    <a:pt x="1860" y="6192"/>
                  </a:cubicBezTo>
                  <a:cubicBezTo>
                    <a:pt x="2061" y="6646"/>
                    <a:pt x="2379" y="7057"/>
                    <a:pt x="2781" y="7385"/>
                  </a:cubicBezTo>
                  <a:cubicBezTo>
                    <a:pt x="2944" y="7519"/>
                    <a:pt x="3120" y="7634"/>
                    <a:pt x="3303" y="7735"/>
                  </a:cubicBezTo>
                  <a:cubicBezTo>
                    <a:pt x="3212" y="7721"/>
                    <a:pt x="3119" y="7705"/>
                    <a:pt x="3027" y="7681"/>
                  </a:cubicBezTo>
                  <a:cubicBezTo>
                    <a:pt x="2585" y="7572"/>
                    <a:pt x="1505" y="7174"/>
                    <a:pt x="989" y="5837"/>
                  </a:cubicBezTo>
                  <a:cubicBezTo>
                    <a:pt x="650" y="4983"/>
                    <a:pt x="449" y="3988"/>
                    <a:pt x="418" y="3038"/>
                  </a:cubicBezTo>
                  <a:cubicBezTo>
                    <a:pt x="413" y="2928"/>
                    <a:pt x="324" y="2838"/>
                    <a:pt x="213" y="2838"/>
                  </a:cubicBezTo>
                  <a:cubicBezTo>
                    <a:pt x="210" y="2838"/>
                    <a:pt x="207" y="2838"/>
                    <a:pt x="205" y="2839"/>
                  </a:cubicBezTo>
                  <a:cubicBezTo>
                    <a:pt x="92" y="2842"/>
                    <a:pt x="1" y="2936"/>
                    <a:pt x="5" y="3052"/>
                  </a:cubicBezTo>
                  <a:cubicBezTo>
                    <a:pt x="27" y="3757"/>
                    <a:pt x="148" y="4838"/>
                    <a:pt x="604" y="5988"/>
                  </a:cubicBezTo>
                  <a:cubicBezTo>
                    <a:pt x="1188" y="7501"/>
                    <a:pt x="2423" y="7955"/>
                    <a:pt x="2926" y="8081"/>
                  </a:cubicBezTo>
                  <a:cubicBezTo>
                    <a:pt x="3167" y="8140"/>
                    <a:pt x="3407" y="8169"/>
                    <a:pt x="3645" y="8169"/>
                  </a:cubicBezTo>
                  <a:cubicBezTo>
                    <a:pt x="3715" y="8169"/>
                    <a:pt x="3780" y="8166"/>
                    <a:pt x="3849" y="8162"/>
                  </a:cubicBezTo>
                  <a:lnTo>
                    <a:pt x="3849" y="9121"/>
                  </a:lnTo>
                  <a:cubicBezTo>
                    <a:pt x="3768" y="9051"/>
                    <a:pt x="3685" y="8983"/>
                    <a:pt x="3595" y="8918"/>
                  </a:cubicBezTo>
                  <a:cubicBezTo>
                    <a:pt x="2987" y="8470"/>
                    <a:pt x="2292" y="8229"/>
                    <a:pt x="1661" y="8229"/>
                  </a:cubicBezTo>
                  <a:cubicBezTo>
                    <a:pt x="1428" y="8229"/>
                    <a:pt x="1204" y="8262"/>
                    <a:pt x="996" y="8329"/>
                  </a:cubicBezTo>
                  <a:cubicBezTo>
                    <a:pt x="790" y="8397"/>
                    <a:pt x="607" y="8496"/>
                    <a:pt x="452" y="8625"/>
                  </a:cubicBezTo>
                  <a:cubicBezTo>
                    <a:pt x="427" y="8646"/>
                    <a:pt x="406" y="8674"/>
                    <a:pt x="395" y="8705"/>
                  </a:cubicBezTo>
                  <a:cubicBezTo>
                    <a:pt x="317" y="8890"/>
                    <a:pt x="277" y="9095"/>
                    <a:pt x="273" y="9311"/>
                  </a:cubicBezTo>
                  <a:cubicBezTo>
                    <a:pt x="264" y="10122"/>
                    <a:pt x="774" y="11003"/>
                    <a:pt x="1608" y="11617"/>
                  </a:cubicBezTo>
                  <a:cubicBezTo>
                    <a:pt x="2213" y="12061"/>
                    <a:pt x="2916" y="12305"/>
                    <a:pt x="3548" y="12305"/>
                  </a:cubicBezTo>
                  <a:cubicBezTo>
                    <a:pt x="3650" y="12305"/>
                    <a:pt x="3749" y="12299"/>
                    <a:pt x="3846" y="12286"/>
                  </a:cubicBezTo>
                  <a:lnTo>
                    <a:pt x="3846" y="13392"/>
                  </a:lnTo>
                  <a:cubicBezTo>
                    <a:pt x="3846" y="13755"/>
                    <a:pt x="4142" y="14051"/>
                    <a:pt x="4506" y="14051"/>
                  </a:cubicBezTo>
                  <a:lnTo>
                    <a:pt x="5046" y="14051"/>
                  </a:lnTo>
                  <a:cubicBezTo>
                    <a:pt x="5408" y="14051"/>
                    <a:pt x="5704" y="13755"/>
                    <a:pt x="5704" y="13392"/>
                  </a:cubicBezTo>
                  <a:lnTo>
                    <a:pt x="5704" y="12286"/>
                  </a:lnTo>
                  <a:cubicBezTo>
                    <a:pt x="5797" y="12299"/>
                    <a:pt x="5896" y="12305"/>
                    <a:pt x="5996" y="12305"/>
                  </a:cubicBezTo>
                  <a:cubicBezTo>
                    <a:pt x="6630" y="12305"/>
                    <a:pt x="7333" y="12063"/>
                    <a:pt x="7935" y="11617"/>
                  </a:cubicBezTo>
                  <a:cubicBezTo>
                    <a:pt x="8009" y="11564"/>
                    <a:pt x="8081" y="11506"/>
                    <a:pt x="8152" y="11447"/>
                  </a:cubicBezTo>
                  <a:cubicBezTo>
                    <a:pt x="8238" y="11373"/>
                    <a:pt x="8248" y="11245"/>
                    <a:pt x="8176" y="11157"/>
                  </a:cubicBezTo>
                  <a:cubicBezTo>
                    <a:pt x="8135" y="11109"/>
                    <a:pt x="8077" y="11084"/>
                    <a:pt x="8018" y="11084"/>
                  </a:cubicBezTo>
                  <a:cubicBezTo>
                    <a:pt x="7971" y="11084"/>
                    <a:pt x="7923" y="11101"/>
                    <a:pt x="7884" y="11134"/>
                  </a:cubicBezTo>
                  <a:cubicBezTo>
                    <a:pt x="7824" y="11187"/>
                    <a:pt x="7757" y="11237"/>
                    <a:pt x="7692" y="11286"/>
                  </a:cubicBezTo>
                  <a:cubicBezTo>
                    <a:pt x="7159" y="11678"/>
                    <a:pt x="6547" y="11893"/>
                    <a:pt x="6003" y="11893"/>
                  </a:cubicBezTo>
                  <a:cubicBezTo>
                    <a:pt x="5901" y="11893"/>
                    <a:pt x="5802" y="11886"/>
                    <a:pt x="5706" y="11870"/>
                  </a:cubicBezTo>
                  <a:lnTo>
                    <a:pt x="5706" y="11434"/>
                  </a:lnTo>
                  <a:lnTo>
                    <a:pt x="7661" y="9996"/>
                  </a:lnTo>
                  <a:cubicBezTo>
                    <a:pt x="7754" y="9930"/>
                    <a:pt x="7772" y="9799"/>
                    <a:pt x="7705" y="9708"/>
                  </a:cubicBezTo>
                  <a:cubicBezTo>
                    <a:pt x="7666" y="9652"/>
                    <a:pt x="7604" y="9623"/>
                    <a:pt x="7541" y="9623"/>
                  </a:cubicBezTo>
                  <a:cubicBezTo>
                    <a:pt x="7498" y="9623"/>
                    <a:pt x="7455" y="9637"/>
                    <a:pt x="7417" y="9663"/>
                  </a:cubicBezTo>
                  <a:lnTo>
                    <a:pt x="5706" y="10922"/>
                  </a:lnTo>
                  <a:lnTo>
                    <a:pt x="5706" y="9687"/>
                  </a:lnTo>
                  <a:cubicBezTo>
                    <a:pt x="5851" y="9527"/>
                    <a:pt x="6016" y="9379"/>
                    <a:pt x="6195" y="9249"/>
                  </a:cubicBezTo>
                  <a:cubicBezTo>
                    <a:pt x="6728" y="8856"/>
                    <a:pt x="7347" y="8641"/>
                    <a:pt x="7891" y="8641"/>
                  </a:cubicBezTo>
                  <a:cubicBezTo>
                    <a:pt x="8080" y="8641"/>
                    <a:pt x="8259" y="8666"/>
                    <a:pt x="8423" y="8720"/>
                  </a:cubicBezTo>
                  <a:cubicBezTo>
                    <a:pt x="8562" y="8764"/>
                    <a:pt x="8683" y="8829"/>
                    <a:pt x="8791" y="8909"/>
                  </a:cubicBezTo>
                  <a:cubicBezTo>
                    <a:pt x="8837" y="9035"/>
                    <a:pt x="8861" y="9171"/>
                    <a:pt x="8864" y="9316"/>
                  </a:cubicBezTo>
                  <a:cubicBezTo>
                    <a:pt x="8867" y="9674"/>
                    <a:pt x="8735" y="10079"/>
                    <a:pt x="8489" y="10456"/>
                  </a:cubicBezTo>
                  <a:cubicBezTo>
                    <a:pt x="8427" y="10552"/>
                    <a:pt x="8454" y="10680"/>
                    <a:pt x="8549" y="10740"/>
                  </a:cubicBezTo>
                  <a:cubicBezTo>
                    <a:pt x="8583" y="10763"/>
                    <a:pt x="8622" y="10774"/>
                    <a:pt x="8661" y="10774"/>
                  </a:cubicBezTo>
                  <a:cubicBezTo>
                    <a:pt x="8728" y="10774"/>
                    <a:pt x="8794" y="10741"/>
                    <a:pt x="8834" y="10681"/>
                  </a:cubicBezTo>
                  <a:cubicBezTo>
                    <a:pt x="9127" y="10230"/>
                    <a:pt x="9279" y="9757"/>
                    <a:pt x="9273" y="9311"/>
                  </a:cubicBezTo>
                  <a:cubicBezTo>
                    <a:pt x="9270" y="9095"/>
                    <a:pt x="9229" y="8891"/>
                    <a:pt x="9153" y="8705"/>
                  </a:cubicBezTo>
                  <a:cubicBezTo>
                    <a:pt x="9139" y="8678"/>
                    <a:pt x="9118" y="8650"/>
                    <a:pt x="9093" y="8629"/>
                  </a:cubicBezTo>
                  <a:cubicBezTo>
                    <a:pt x="8938" y="8501"/>
                    <a:pt x="8754" y="8400"/>
                    <a:pt x="8549" y="8334"/>
                  </a:cubicBezTo>
                  <a:cubicBezTo>
                    <a:pt x="8341" y="8266"/>
                    <a:pt x="8117" y="8233"/>
                    <a:pt x="7884" y="8233"/>
                  </a:cubicBezTo>
                  <a:cubicBezTo>
                    <a:pt x="7254" y="8233"/>
                    <a:pt x="6559" y="8474"/>
                    <a:pt x="5950" y="8922"/>
                  </a:cubicBezTo>
                  <a:cubicBezTo>
                    <a:pt x="5864" y="8984"/>
                    <a:pt x="5781" y="9050"/>
                    <a:pt x="5704" y="9119"/>
                  </a:cubicBezTo>
                  <a:lnTo>
                    <a:pt x="5704" y="8164"/>
                  </a:lnTo>
                  <a:cubicBezTo>
                    <a:pt x="5772" y="8169"/>
                    <a:pt x="5839" y="8171"/>
                    <a:pt x="5907" y="8171"/>
                  </a:cubicBezTo>
                  <a:cubicBezTo>
                    <a:pt x="6145" y="8171"/>
                    <a:pt x="6386" y="8141"/>
                    <a:pt x="6626" y="8082"/>
                  </a:cubicBezTo>
                  <a:cubicBezTo>
                    <a:pt x="7129" y="7958"/>
                    <a:pt x="8364" y="7505"/>
                    <a:pt x="8948" y="5991"/>
                  </a:cubicBezTo>
                  <a:cubicBezTo>
                    <a:pt x="9361" y="4952"/>
                    <a:pt x="9579" y="3713"/>
                    <a:pt x="9550" y="2595"/>
                  </a:cubicBezTo>
                  <a:lnTo>
                    <a:pt x="9550" y="2592"/>
                  </a:lnTo>
                  <a:cubicBezTo>
                    <a:pt x="9523" y="1950"/>
                    <a:pt x="9420" y="1479"/>
                    <a:pt x="9227" y="1117"/>
                  </a:cubicBezTo>
                  <a:cubicBezTo>
                    <a:pt x="9143" y="959"/>
                    <a:pt x="9037" y="818"/>
                    <a:pt x="8915" y="700"/>
                  </a:cubicBezTo>
                  <a:cubicBezTo>
                    <a:pt x="8892" y="675"/>
                    <a:pt x="8862" y="658"/>
                    <a:pt x="8828" y="649"/>
                  </a:cubicBezTo>
                  <a:cubicBezTo>
                    <a:pt x="8684" y="609"/>
                    <a:pt x="8531" y="588"/>
                    <a:pt x="8372" y="588"/>
                  </a:cubicBezTo>
                  <a:cubicBezTo>
                    <a:pt x="8352" y="588"/>
                    <a:pt x="8332" y="588"/>
                    <a:pt x="8312" y="589"/>
                  </a:cubicBezTo>
                  <a:cubicBezTo>
                    <a:pt x="7902" y="604"/>
                    <a:pt x="7445" y="747"/>
                    <a:pt x="6876" y="1047"/>
                  </a:cubicBezTo>
                  <a:lnTo>
                    <a:pt x="6874" y="1049"/>
                  </a:lnTo>
                  <a:cubicBezTo>
                    <a:pt x="6751" y="1115"/>
                    <a:pt x="6629" y="1188"/>
                    <a:pt x="6507" y="1262"/>
                  </a:cubicBezTo>
                  <a:cubicBezTo>
                    <a:pt x="6118" y="746"/>
                    <a:pt x="5751" y="410"/>
                    <a:pt x="5358" y="200"/>
                  </a:cubicBezTo>
                  <a:cubicBezTo>
                    <a:pt x="5183" y="110"/>
                    <a:pt x="5003" y="43"/>
                    <a:pt x="4820" y="5"/>
                  </a:cubicBezTo>
                  <a:cubicBezTo>
                    <a:pt x="4806" y="2"/>
                    <a:pt x="4791" y="0"/>
                    <a:pt x="47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2713;p74"/>
            <p:cNvSpPr/>
            <p:nvPr/>
          </p:nvSpPr>
          <p:spPr>
            <a:xfrm>
              <a:off x="6877602" y="3564074"/>
              <a:ext cx="12398" cy="20150"/>
            </a:xfrm>
            <a:custGeom>
              <a:avLst/>
              <a:gdLst/>
              <a:ahLst/>
              <a:cxnLst/>
              <a:rect l="l" t="t" r="r" b="b"/>
              <a:pathLst>
                <a:path w="411" h="668" extrusionOk="0">
                  <a:moveTo>
                    <a:pt x="205" y="0"/>
                  </a:moveTo>
                  <a:cubicBezTo>
                    <a:pt x="93" y="0"/>
                    <a:pt x="1" y="92"/>
                    <a:pt x="1" y="204"/>
                  </a:cubicBezTo>
                  <a:lnTo>
                    <a:pt x="1" y="462"/>
                  </a:lnTo>
                  <a:cubicBezTo>
                    <a:pt x="1" y="574"/>
                    <a:pt x="93" y="667"/>
                    <a:pt x="205" y="667"/>
                  </a:cubicBezTo>
                  <a:cubicBezTo>
                    <a:pt x="320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2714;p74"/>
            <p:cNvSpPr/>
            <p:nvPr/>
          </p:nvSpPr>
          <p:spPr>
            <a:xfrm>
              <a:off x="6958291" y="3564074"/>
              <a:ext cx="12428" cy="20150"/>
            </a:xfrm>
            <a:custGeom>
              <a:avLst/>
              <a:gdLst/>
              <a:ahLst/>
              <a:cxnLst/>
              <a:rect l="l" t="t" r="r" b="b"/>
              <a:pathLst>
                <a:path w="412" h="668" extrusionOk="0">
                  <a:moveTo>
                    <a:pt x="206" y="0"/>
                  </a:moveTo>
                  <a:cubicBezTo>
                    <a:pt x="92" y="0"/>
                    <a:pt x="0" y="92"/>
                    <a:pt x="0" y="204"/>
                  </a:cubicBezTo>
                  <a:lnTo>
                    <a:pt x="0" y="462"/>
                  </a:lnTo>
                  <a:cubicBezTo>
                    <a:pt x="0" y="577"/>
                    <a:pt x="93" y="667"/>
                    <a:pt x="206" y="667"/>
                  </a:cubicBezTo>
                  <a:cubicBezTo>
                    <a:pt x="318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18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2715;p74"/>
            <p:cNvSpPr/>
            <p:nvPr/>
          </p:nvSpPr>
          <p:spPr>
            <a:xfrm>
              <a:off x="6906529" y="3571555"/>
              <a:ext cx="35172" cy="17315"/>
            </a:xfrm>
            <a:custGeom>
              <a:avLst/>
              <a:gdLst/>
              <a:ahLst/>
              <a:cxnLst/>
              <a:rect l="l" t="t" r="r" b="b"/>
              <a:pathLst>
                <a:path w="1166" h="574" extrusionOk="0">
                  <a:moveTo>
                    <a:pt x="936" y="0"/>
                  </a:moveTo>
                  <a:cubicBezTo>
                    <a:pt x="878" y="0"/>
                    <a:pt x="822" y="24"/>
                    <a:pt x="781" y="72"/>
                  </a:cubicBezTo>
                  <a:cubicBezTo>
                    <a:pt x="731" y="129"/>
                    <a:pt x="659" y="162"/>
                    <a:pt x="583" y="162"/>
                  </a:cubicBezTo>
                  <a:cubicBezTo>
                    <a:pt x="508" y="162"/>
                    <a:pt x="435" y="129"/>
                    <a:pt x="385" y="72"/>
                  </a:cubicBezTo>
                  <a:cubicBezTo>
                    <a:pt x="345" y="25"/>
                    <a:pt x="287" y="1"/>
                    <a:pt x="229" y="1"/>
                  </a:cubicBezTo>
                  <a:cubicBezTo>
                    <a:pt x="181" y="1"/>
                    <a:pt x="133" y="17"/>
                    <a:pt x="95" y="51"/>
                  </a:cubicBezTo>
                  <a:cubicBezTo>
                    <a:pt x="9" y="125"/>
                    <a:pt x="0" y="257"/>
                    <a:pt x="74" y="341"/>
                  </a:cubicBezTo>
                  <a:cubicBezTo>
                    <a:pt x="202" y="487"/>
                    <a:pt x="386" y="573"/>
                    <a:pt x="583" y="573"/>
                  </a:cubicBezTo>
                  <a:cubicBezTo>
                    <a:pt x="780" y="573"/>
                    <a:pt x="965" y="489"/>
                    <a:pt x="1092" y="341"/>
                  </a:cubicBezTo>
                  <a:cubicBezTo>
                    <a:pt x="1166" y="257"/>
                    <a:pt x="1159" y="125"/>
                    <a:pt x="1071" y="51"/>
                  </a:cubicBezTo>
                  <a:cubicBezTo>
                    <a:pt x="1032" y="17"/>
                    <a:pt x="984" y="0"/>
                    <a:pt x="93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16073;p92"/>
          <p:cNvGrpSpPr/>
          <p:nvPr/>
        </p:nvGrpSpPr>
        <p:grpSpPr>
          <a:xfrm>
            <a:off x="218275" y="90143"/>
            <a:ext cx="652646" cy="684706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732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16707;p92"/>
          <p:cNvGrpSpPr/>
          <p:nvPr/>
        </p:nvGrpSpPr>
        <p:grpSpPr>
          <a:xfrm>
            <a:off x="9591958" y="26014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39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16707;p92"/>
          <p:cNvGrpSpPr/>
          <p:nvPr/>
        </p:nvGrpSpPr>
        <p:grpSpPr>
          <a:xfrm>
            <a:off x="10505717" y="270617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53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" name="Google Shape;16707;p92"/>
          <p:cNvGrpSpPr/>
          <p:nvPr/>
        </p:nvGrpSpPr>
        <p:grpSpPr>
          <a:xfrm>
            <a:off x="1008845" y="119358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67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" name="Google Shape;16707;p92"/>
          <p:cNvGrpSpPr/>
          <p:nvPr/>
        </p:nvGrpSpPr>
        <p:grpSpPr>
          <a:xfrm>
            <a:off x="8137006" y="4872004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81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" name="Google Shape;16802;p92"/>
          <p:cNvGrpSpPr/>
          <p:nvPr/>
        </p:nvGrpSpPr>
        <p:grpSpPr>
          <a:xfrm>
            <a:off x="7763912" y="3547500"/>
            <a:ext cx="570651" cy="65342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795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" name="Google Shape;16802;p92"/>
          <p:cNvGrpSpPr/>
          <p:nvPr/>
        </p:nvGrpSpPr>
        <p:grpSpPr>
          <a:xfrm>
            <a:off x="11514372" y="5020613"/>
            <a:ext cx="570651" cy="65342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810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16802;p92"/>
          <p:cNvGrpSpPr/>
          <p:nvPr/>
        </p:nvGrpSpPr>
        <p:grpSpPr>
          <a:xfrm>
            <a:off x="1898073" y="681279"/>
            <a:ext cx="570651" cy="65342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825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16322;p92"/>
          <p:cNvGrpSpPr/>
          <p:nvPr/>
        </p:nvGrpSpPr>
        <p:grpSpPr>
          <a:xfrm>
            <a:off x="322330" y="901293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840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16322;p92"/>
          <p:cNvGrpSpPr/>
          <p:nvPr/>
        </p:nvGrpSpPr>
        <p:grpSpPr>
          <a:xfrm>
            <a:off x="9219195" y="808342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864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16322;p92"/>
          <p:cNvGrpSpPr/>
          <p:nvPr/>
        </p:nvGrpSpPr>
        <p:grpSpPr>
          <a:xfrm>
            <a:off x="-19132" y="4850446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888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" name="Google Shape;16839;p92"/>
          <p:cNvGrpSpPr/>
          <p:nvPr/>
        </p:nvGrpSpPr>
        <p:grpSpPr>
          <a:xfrm>
            <a:off x="4550257" y="849042"/>
            <a:ext cx="639233" cy="735020"/>
            <a:chOff x="4413174" y="3348241"/>
            <a:chExt cx="336726" cy="360972"/>
          </a:xfrm>
          <a:solidFill>
            <a:srgbClr val="FF0000"/>
          </a:solidFill>
        </p:grpSpPr>
        <p:sp>
          <p:nvSpPr>
            <p:cNvPr id="912" name="Google Shape;16840;p92"/>
            <p:cNvSpPr/>
            <p:nvPr/>
          </p:nvSpPr>
          <p:spPr>
            <a:xfrm>
              <a:off x="4466255" y="3534245"/>
              <a:ext cx="233789" cy="169542"/>
            </a:xfrm>
            <a:custGeom>
              <a:avLst/>
              <a:gdLst/>
              <a:ahLst/>
              <a:cxnLst/>
              <a:rect l="l" t="t" r="r" b="b"/>
              <a:pathLst>
                <a:path w="8919" h="6468" extrusionOk="0">
                  <a:moveTo>
                    <a:pt x="1" y="1"/>
                  </a:moveTo>
                  <a:lnTo>
                    <a:pt x="4175" y="3450"/>
                  </a:lnTo>
                  <a:lnTo>
                    <a:pt x="3746" y="6468"/>
                  </a:lnTo>
                  <a:lnTo>
                    <a:pt x="5040" y="6468"/>
                  </a:lnTo>
                  <a:lnTo>
                    <a:pt x="4607" y="3450"/>
                  </a:lnTo>
                  <a:lnTo>
                    <a:pt x="8919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6841;p92"/>
            <p:cNvSpPr/>
            <p:nvPr/>
          </p:nvSpPr>
          <p:spPr>
            <a:xfrm>
              <a:off x="4570869" y="3630287"/>
              <a:ext cx="21049" cy="28336"/>
            </a:xfrm>
            <a:custGeom>
              <a:avLst/>
              <a:gdLst/>
              <a:ahLst/>
              <a:cxnLst/>
              <a:rect l="l" t="t" r="r" b="b"/>
              <a:pathLst>
                <a:path w="803" h="1081" extrusionOk="0">
                  <a:moveTo>
                    <a:pt x="156" y="1"/>
                  </a:moveTo>
                  <a:lnTo>
                    <a:pt x="1" y="1080"/>
                  </a:lnTo>
                  <a:lnTo>
                    <a:pt x="803" y="1080"/>
                  </a:lnTo>
                  <a:lnTo>
                    <a:pt x="648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6842;p92"/>
            <p:cNvSpPr/>
            <p:nvPr/>
          </p:nvSpPr>
          <p:spPr>
            <a:xfrm>
              <a:off x="4581380" y="3595818"/>
              <a:ext cx="137642" cy="40184"/>
            </a:xfrm>
            <a:custGeom>
              <a:avLst/>
              <a:gdLst/>
              <a:ahLst/>
              <a:cxnLst/>
              <a:rect l="l" t="t" r="r" b="b"/>
              <a:pathLst>
                <a:path w="5251" h="1533" extrusionOk="0">
                  <a:moveTo>
                    <a:pt x="3902" y="0"/>
                  </a:moveTo>
                  <a:cubicBezTo>
                    <a:pt x="3679" y="0"/>
                    <a:pt x="3456" y="9"/>
                    <a:pt x="3232" y="25"/>
                  </a:cubicBezTo>
                  <a:lnTo>
                    <a:pt x="1" y="1105"/>
                  </a:lnTo>
                  <a:lnTo>
                    <a:pt x="1" y="1323"/>
                  </a:lnTo>
                  <a:cubicBezTo>
                    <a:pt x="603" y="1471"/>
                    <a:pt x="1159" y="1532"/>
                    <a:pt x="1665" y="1532"/>
                  </a:cubicBezTo>
                  <a:cubicBezTo>
                    <a:pt x="3480" y="1532"/>
                    <a:pt x="4664" y="745"/>
                    <a:pt x="5145" y="349"/>
                  </a:cubicBezTo>
                  <a:cubicBezTo>
                    <a:pt x="5251" y="261"/>
                    <a:pt x="5198" y="89"/>
                    <a:pt x="5065" y="75"/>
                  </a:cubicBezTo>
                  <a:cubicBezTo>
                    <a:pt x="4678" y="25"/>
                    <a:pt x="4290" y="0"/>
                    <a:pt x="3902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6843;p92"/>
            <p:cNvSpPr/>
            <p:nvPr/>
          </p:nvSpPr>
          <p:spPr>
            <a:xfrm>
              <a:off x="4581301" y="3536080"/>
              <a:ext cx="155152" cy="88624"/>
            </a:xfrm>
            <a:custGeom>
              <a:avLst/>
              <a:gdLst/>
              <a:ahLst/>
              <a:cxnLst/>
              <a:rect l="l" t="t" r="r" b="b"/>
              <a:pathLst>
                <a:path w="5919" h="3381" extrusionOk="0">
                  <a:moveTo>
                    <a:pt x="5736" y="0"/>
                  </a:moveTo>
                  <a:cubicBezTo>
                    <a:pt x="5725" y="0"/>
                    <a:pt x="5713" y="2"/>
                    <a:pt x="5700" y="5"/>
                  </a:cubicBezTo>
                  <a:cubicBezTo>
                    <a:pt x="1635" y="929"/>
                    <a:pt x="0" y="3380"/>
                    <a:pt x="0" y="3380"/>
                  </a:cubicBezTo>
                  <a:cubicBezTo>
                    <a:pt x="3629" y="2864"/>
                    <a:pt x="5317" y="965"/>
                    <a:pt x="5848" y="226"/>
                  </a:cubicBezTo>
                  <a:cubicBezTo>
                    <a:pt x="5918" y="131"/>
                    <a:pt x="5847" y="0"/>
                    <a:pt x="573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6844;p92"/>
            <p:cNvSpPr/>
            <p:nvPr/>
          </p:nvSpPr>
          <p:spPr>
            <a:xfrm>
              <a:off x="4443764" y="3595818"/>
              <a:ext cx="137563" cy="40184"/>
            </a:xfrm>
            <a:custGeom>
              <a:avLst/>
              <a:gdLst/>
              <a:ahLst/>
              <a:cxnLst/>
              <a:rect l="l" t="t" r="r" b="b"/>
              <a:pathLst>
                <a:path w="5248" h="1533" extrusionOk="0">
                  <a:moveTo>
                    <a:pt x="1346" y="0"/>
                  </a:moveTo>
                  <a:cubicBezTo>
                    <a:pt x="958" y="0"/>
                    <a:pt x="571" y="25"/>
                    <a:pt x="187" y="75"/>
                  </a:cubicBezTo>
                  <a:cubicBezTo>
                    <a:pt x="50" y="89"/>
                    <a:pt x="1" y="261"/>
                    <a:pt x="106" y="349"/>
                  </a:cubicBezTo>
                  <a:cubicBezTo>
                    <a:pt x="587" y="745"/>
                    <a:pt x="1772" y="1532"/>
                    <a:pt x="3585" y="1532"/>
                  </a:cubicBezTo>
                  <a:cubicBezTo>
                    <a:pt x="4091" y="1532"/>
                    <a:pt x="4645" y="1471"/>
                    <a:pt x="5247" y="1323"/>
                  </a:cubicBezTo>
                  <a:lnTo>
                    <a:pt x="5247" y="1105"/>
                  </a:lnTo>
                  <a:lnTo>
                    <a:pt x="2016" y="25"/>
                  </a:lnTo>
                  <a:cubicBezTo>
                    <a:pt x="1793" y="9"/>
                    <a:pt x="1569" y="0"/>
                    <a:pt x="134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6845;p92"/>
            <p:cNvSpPr/>
            <p:nvPr/>
          </p:nvSpPr>
          <p:spPr>
            <a:xfrm>
              <a:off x="4427906" y="3432278"/>
              <a:ext cx="43093" cy="42464"/>
            </a:xfrm>
            <a:custGeom>
              <a:avLst/>
              <a:gdLst/>
              <a:ahLst/>
              <a:cxnLst/>
              <a:rect l="l" t="t" r="r" b="b"/>
              <a:pathLst>
                <a:path w="1644" h="1620" extrusionOk="0">
                  <a:moveTo>
                    <a:pt x="196" y="1"/>
                  </a:moveTo>
                  <a:cubicBezTo>
                    <a:pt x="87" y="1"/>
                    <a:pt x="1" y="100"/>
                    <a:pt x="29" y="213"/>
                  </a:cubicBezTo>
                  <a:lnTo>
                    <a:pt x="310" y="1429"/>
                  </a:lnTo>
                  <a:lnTo>
                    <a:pt x="1643" y="1619"/>
                  </a:lnTo>
                  <a:lnTo>
                    <a:pt x="1643" y="1619"/>
                  </a:lnTo>
                  <a:lnTo>
                    <a:pt x="1453" y="286"/>
                  </a:lnTo>
                  <a:lnTo>
                    <a:pt x="237" y="5"/>
                  </a:lnTo>
                  <a:cubicBezTo>
                    <a:pt x="223" y="2"/>
                    <a:pt x="209" y="1"/>
                    <a:pt x="19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6846;p92"/>
            <p:cNvSpPr/>
            <p:nvPr/>
          </p:nvSpPr>
          <p:spPr>
            <a:xfrm>
              <a:off x="4458994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176" y="1"/>
                  </a:moveTo>
                  <a:cubicBezTo>
                    <a:pt x="82" y="1"/>
                    <a:pt x="1" y="78"/>
                    <a:pt x="4" y="180"/>
                  </a:cubicBezTo>
                  <a:cubicBezTo>
                    <a:pt x="14" y="732"/>
                    <a:pt x="81" y="2079"/>
                    <a:pt x="433" y="2972"/>
                  </a:cubicBezTo>
                  <a:cubicBezTo>
                    <a:pt x="689" y="3623"/>
                    <a:pt x="1076" y="4140"/>
                    <a:pt x="1684" y="4217"/>
                  </a:cubicBezTo>
                  <a:cubicBezTo>
                    <a:pt x="1732" y="4223"/>
                    <a:pt x="1780" y="4226"/>
                    <a:pt x="1827" y="4226"/>
                  </a:cubicBezTo>
                  <a:cubicBezTo>
                    <a:pt x="2405" y="4226"/>
                    <a:pt x="2911" y="3798"/>
                    <a:pt x="3080" y="3229"/>
                  </a:cubicBezTo>
                  <a:cubicBezTo>
                    <a:pt x="3284" y="2543"/>
                    <a:pt x="3094" y="1805"/>
                    <a:pt x="2592" y="1302"/>
                  </a:cubicBezTo>
                  <a:cubicBezTo>
                    <a:pt x="1997" y="708"/>
                    <a:pt x="753" y="205"/>
                    <a:pt x="236" y="11"/>
                  </a:cubicBezTo>
                  <a:cubicBezTo>
                    <a:pt x="216" y="4"/>
                    <a:pt x="195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6847;p92"/>
            <p:cNvSpPr/>
            <p:nvPr/>
          </p:nvSpPr>
          <p:spPr>
            <a:xfrm>
              <a:off x="4420016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205" y="0"/>
                  </a:moveTo>
                  <a:cubicBezTo>
                    <a:pt x="85" y="0"/>
                    <a:pt x="0" y="122"/>
                    <a:pt x="45" y="233"/>
                  </a:cubicBezTo>
                  <a:cubicBezTo>
                    <a:pt x="235" y="753"/>
                    <a:pt x="738" y="1994"/>
                    <a:pt x="1332" y="2589"/>
                  </a:cubicBezTo>
                  <a:cubicBezTo>
                    <a:pt x="1701" y="2959"/>
                    <a:pt x="2197" y="3159"/>
                    <a:pt x="2704" y="3159"/>
                  </a:cubicBezTo>
                  <a:cubicBezTo>
                    <a:pt x="2890" y="3159"/>
                    <a:pt x="3077" y="3132"/>
                    <a:pt x="3259" y="3077"/>
                  </a:cubicBezTo>
                  <a:cubicBezTo>
                    <a:pt x="3875" y="2895"/>
                    <a:pt x="4328" y="2318"/>
                    <a:pt x="4247" y="1681"/>
                  </a:cubicBezTo>
                  <a:cubicBezTo>
                    <a:pt x="4174" y="1073"/>
                    <a:pt x="3653" y="686"/>
                    <a:pt x="3006" y="430"/>
                  </a:cubicBezTo>
                  <a:cubicBezTo>
                    <a:pt x="2109" y="78"/>
                    <a:pt x="763" y="11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6848;p92"/>
            <p:cNvSpPr/>
            <p:nvPr/>
          </p:nvSpPr>
          <p:spPr>
            <a:xfrm>
              <a:off x="4691813" y="3432278"/>
              <a:ext cx="42989" cy="42464"/>
            </a:xfrm>
            <a:custGeom>
              <a:avLst/>
              <a:gdLst/>
              <a:ahLst/>
              <a:cxnLst/>
              <a:rect l="l" t="t" r="r" b="b"/>
              <a:pathLst>
                <a:path w="1640" h="1620" extrusionOk="0">
                  <a:moveTo>
                    <a:pt x="1446" y="1"/>
                  </a:moveTo>
                  <a:cubicBezTo>
                    <a:pt x="1433" y="1"/>
                    <a:pt x="1420" y="2"/>
                    <a:pt x="1407" y="5"/>
                  </a:cubicBezTo>
                  <a:lnTo>
                    <a:pt x="190" y="286"/>
                  </a:lnTo>
                  <a:lnTo>
                    <a:pt x="1" y="1619"/>
                  </a:lnTo>
                  <a:lnTo>
                    <a:pt x="1" y="1619"/>
                  </a:lnTo>
                  <a:lnTo>
                    <a:pt x="1333" y="1429"/>
                  </a:lnTo>
                  <a:lnTo>
                    <a:pt x="1615" y="213"/>
                  </a:lnTo>
                  <a:cubicBezTo>
                    <a:pt x="1640" y="100"/>
                    <a:pt x="1553" y="1"/>
                    <a:pt x="144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6849;p92"/>
            <p:cNvSpPr/>
            <p:nvPr/>
          </p:nvSpPr>
          <p:spPr>
            <a:xfrm>
              <a:off x="4617710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3108" y="1"/>
                  </a:moveTo>
                  <a:cubicBezTo>
                    <a:pt x="3088" y="1"/>
                    <a:pt x="3069" y="4"/>
                    <a:pt x="3049" y="11"/>
                  </a:cubicBezTo>
                  <a:cubicBezTo>
                    <a:pt x="2529" y="205"/>
                    <a:pt x="1287" y="708"/>
                    <a:pt x="690" y="1302"/>
                  </a:cubicBezTo>
                  <a:cubicBezTo>
                    <a:pt x="187" y="1805"/>
                    <a:pt x="0" y="2543"/>
                    <a:pt x="204" y="3229"/>
                  </a:cubicBezTo>
                  <a:cubicBezTo>
                    <a:pt x="373" y="3798"/>
                    <a:pt x="879" y="4226"/>
                    <a:pt x="1458" y="4226"/>
                  </a:cubicBezTo>
                  <a:cubicBezTo>
                    <a:pt x="1505" y="4226"/>
                    <a:pt x="1552" y="4223"/>
                    <a:pt x="1600" y="4217"/>
                  </a:cubicBezTo>
                  <a:cubicBezTo>
                    <a:pt x="2209" y="4140"/>
                    <a:pt x="2595" y="3623"/>
                    <a:pt x="2849" y="2972"/>
                  </a:cubicBezTo>
                  <a:cubicBezTo>
                    <a:pt x="3200" y="2079"/>
                    <a:pt x="3267" y="732"/>
                    <a:pt x="3281" y="180"/>
                  </a:cubicBezTo>
                  <a:cubicBezTo>
                    <a:pt x="3284" y="78"/>
                    <a:pt x="3200" y="1"/>
                    <a:pt x="3108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6850;p92"/>
            <p:cNvSpPr/>
            <p:nvPr/>
          </p:nvSpPr>
          <p:spPr>
            <a:xfrm>
              <a:off x="4629218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4124" y="0"/>
                  </a:moveTo>
                  <a:cubicBezTo>
                    <a:pt x="4122" y="0"/>
                    <a:pt x="4120" y="1"/>
                    <a:pt x="4119" y="1"/>
                  </a:cubicBezTo>
                  <a:cubicBezTo>
                    <a:pt x="3567" y="11"/>
                    <a:pt x="2220" y="78"/>
                    <a:pt x="1327" y="430"/>
                  </a:cubicBezTo>
                  <a:cubicBezTo>
                    <a:pt x="676" y="686"/>
                    <a:pt x="156" y="1073"/>
                    <a:pt x="82" y="1681"/>
                  </a:cubicBezTo>
                  <a:cubicBezTo>
                    <a:pt x="1" y="2318"/>
                    <a:pt x="455" y="2895"/>
                    <a:pt x="1070" y="3077"/>
                  </a:cubicBezTo>
                  <a:cubicBezTo>
                    <a:pt x="1253" y="3132"/>
                    <a:pt x="1439" y="3159"/>
                    <a:pt x="1625" y="3159"/>
                  </a:cubicBezTo>
                  <a:cubicBezTo>
                    <a:pt x="2132" y="3159"/>
                    <a:pt x="2629" y="2959"/>
                    <a:pt x="2997" y="2589"/>
                  </a:cubicBezTo>
                  <a:cubicBezTo>
                    <a:pt x="3591" y="1994"/>
                    <a:pt x="4094" y="753"/>
                    <a:pt x="4284" y="233"/>
                  </a:cubicBezTo>
                  <a:cubicBezTo>
                    <a:pt x="4329" y="122"/>
                    <a:pt x="4244" y="0"/>
                    <a:pt x="4124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6851;p92"/>
            <p:cNvSpPr/>
            <p:nvPr/>
          </p:nvSpPr>
          <p:spPr>
            <a:xfrm>
              <a:off x="4560200" y="3358909"/>
              <a:ext cx="42412" cy="58218"/>
            </a:xfrm>
            <a:custGeom>
              <a:avLst/>
              <a:gdLst/>
              <a:ahLst/>
              <a:cxnLst/>
              <a:rect l="l" t="t" r="r" b="b"/>
              <a:pathLst>
                <a:path w="1618" h="2221" extrusionOk="0">
                  <a:moveTo>
                    <a:pt x="807" y="1"/>
                  </a:moveTo>
                  <a:cubicBezTo>
                    <a:pt x="751" y="1"/>
                    <a:pt x="695" y="28"/>
                    <a:pt x="661" y="82"/>
                  </a:cubicBezTo>
                  <a:lnTo>
                    <a:pt x="0" y="1141"/>
                  </a:lnTo>
                  <a:lnTo>
                    <a:pt x="805" y="2220"/>
                  </a:lnTo>
                  <a:lnTo>
                    <a:pt x="1618" y="1141"/>
                  </a:lnTo>
                  <a:lnTo>
                    <a:pt x="953" y="82"/>
                  </a:lnTo>
                  <a:cubicBezTo>
                    <a:pt x="920" y="28"/>
                    <a:pt x="863" y="1"/>
                    <a:pt x="807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6852;p92"/>
            <p:cNvSpPr/>
            <p:nvPr/>
          </p:nvSpPr>
          <p:spPr>
            <a:xfrm>
              <a:off x="4551524" y="3375135"/>
              <a:ext cx="80682" cy="119634"/>
            </a:xfrm>
            <a:custGeom>
              <a:avLst/>
              <a:gdLst/>
              <a:ahLst/>
              <a:cxnLst/>
              <a:rect l="l" t="t" r="r" b="b"/>
              <a:pathLst>
                <a:path w="3078" h="4564" extrusionOk="0">
                  <a:moveTo>
                    <a:pt x="2165" y="1"/>
                  </a:moveTo>
                  <a:cubicBezTo>
                    <a:pt x="2120" y="1"/>
                    <a:pt x="2075" y="18"/>
                    <a:pt x="2040" y="54"/>
                  </a:cubicBezTo>
                  <a:cubicBezTo>
                    <a:pt x="1660" y="452"/>
                    <a:pt x="753" y="1454"/>
                    <a:pt x="370" y="2333"/>
                  </a:cubicBezTo>
                  <a:cubicBezTo>
                    <a:pt x="92" y="2973"/>
                    <a:pt x="1" y="3613"/>
                    <a:pt x="373" y="4095"/>
                  </a:cubicBezTo>
                  <a:cubicBezTo>
                    <a:pt x="616" y="4409"/>
                    <a:pt x="986" y="4563"/>
                    <a:pt x="1367" y="4563"/>
                  </a:cubicBezTo>
                  <a:cubicBezTo>
                    <a:pt x="1604" y="4563"/>
                    <a:pt x="1844" y="4504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7"/>
                    <a:pt x="2553" y="603"/>
                    <a:pt x="2321" y="100"/>
                  </a:cubicBezTo>
                  <a:cubicBezTo>
                    <a:pt x="2292" y="36"/>
                    <a:pt x="2229" y="1"/>
                    <a:pt x="2165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6853;p92"/>
            <p:cNvSpPr/>
            <p:nvPr/>
          </p:nvSpPr>
          <p:spPr>
            <a:xfrm>
              <a:off x="4530501" y="3375135"/>
              <a:ext cx="80787" cy="119634"/>
            </a:xfrm>
            <a:custGeom>
              <a:avLst/>
              <a:gdLst/>
              <a:ahLst/>
              <a:cxnLst/>
              <a:rect l="l" t="t" r="r" b="b"/>
              <a:pathLst>
                <a:path w="3082" h="4564" extrusionOk="0">
                  <a:moveTo>
                    <a:pt x="913" y="1"/>
                  </a:moveTo>
                  <a:cubicBezTo>
                    <a:pt x="849" y="1"/>
                    <a:pt x="786" y="36"/>
                    <a:pt x="757" y="100"/>
                  </a:cubicBezTo>
                  <a:cubicBezTo>
                    <a:pt x="525" y="603"/>
                    <a:pt x="1" y="1837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4"/>
                    <a:pt x="1476" y="4563"/>
                    <a:pt x="1712" y="4563"/>
                  </a:cubicBezTo>
                  <a:cubicBezTo>
                    <a:pt x="2092" y="4563"/>
                    <a:pt x="2462" y="4409"/>
                    <a:pt x="2705" y="4095"/>
                  </a:cubicBezTo>
                  <a:cubicBezTo>
                    <a:pt x="3081" y="3613"/>
                    <a:pt x="2986" y="2973"/>
                    <a:pt x="2708" y="2333"/>
                  </a:cubicBezTo>
                  <a:cubicBezTo>
                    <a:pt x="2325" y="1454"/>
                    <a:pt x="1421" y="452"/>
                    <a:pt x="1038" y="54"/>
                  </a:cubicBezTo>
                  <a:cubicBezTo>
                    <a:pt x="1003" y="18"/>
                    <a:pt x="958" y="1"/>
                    <a:pt x="91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6854;p92"/>
            <p:cNvSpPr/>
            <p:nvPr/>
          </p:nvSpPr>
          <p:spPr>
            <a:xfrm>
              <a:off x="4426281" y="3536080"/>
              <a:ext cx="155126" cy="88624"/>
            </a:xfrm>
            <a:custGeom>
              <a:avLst/>
              <a:gdLst/>
              <a:ahLst/>
              <a:cxnLst/>
              <a:rect l="l" t="t" r="r" b="b"/>
              <a:pathLst>
                <a:path w="5918" h="3381" extrusionOk="0">
                  <a:moveTo>
                    <a:pt x="183" y="0"/>
                  </a:moveTo>
                  <a:cubicBezTo>
                    <a:pt x="74" y="0"/>
                    <a:pt x="0" y="131"/>
                    <a:pt x="74" y="226"/>
                  </a:cubicBezTo>
                  <a:cubicBezTo>
                    <a:pt x="601" y="965"/>
                    <a:pt x="2292" y="2864"/>
                    <a:pt x="5918" y="3380"/>
                  </a:cubicBezTo>
                  <a:cubicBezTo>
                    <a:pt x="5918" y="3380"/>
                    <a:pt x="4283" y="929"/>
                    <a:pt x="218" y="5"/>
                  </a:cubicBezTo>
                  <a:cubicBezTo>
                    <a:pt x="206" y="2"/>
                    <a:pt x="194" y="0"/>
                    <a:pt x="18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6855;p92"/>
            <p:cNvSpPr/>
            <p:nvPr/>
          </p:nvSpPr>
          <p:spPr>
            <a:xfrm>
              <a:off x="4560200" y="3464834"/>
              <a:ext cx="42412" cy="58192"/>
            </a:xfrm>
            <a:custGeom>
              <a:avLst/>
              <a:gdLst/>
              <a:ahLst/>
              <a:cxnLst/>
              <a:rect l="l" t="t" r="r" b="b"/>
              <a:pathLst>
                <a:path w="1618" h="2220" extrusionOk="0">
                  <a:moveTo>
                    <a:pt x="807" y="0"/>
                  </a:moveTo>
                  <a:cubicBezTo>
                    <a:pt x="751" y="0"/>
                    <a:pt x="695" y="27"/>
                    <a:pt x="661" y="82"/>
                  </a:cubicBezTo>
                  <a:lnTo>
                    <a:pt x="0" y="1140"/>
                  </a:lnTo>
                  <a:lnTo>
                    <a:pt x="805" y="2220"/>
                  </a:lnTo>
                  <a:lnTo>
                    <a:pt x="1618" y="1140"/>
                  </a:lnTo>
                  <a:lnTo>
                    <a:pt x="953" y="82"/>
                  </a:lnTo>
                  <a:cubicBezTo>
                    <a:pt x="920" y="27"/>
                    <a:pt x="863" y="0"/>
                    <a:pt x="807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6856;p92"/>
            <p:cNvSpPr/>
            <p:nvPr/>
          </p:nvSpPr>
          <p:spPr>
            <a:xfrm>
              <a:off x="4551524" y="3481060"/>
              <a:ext cx="80682" cy="119608"/>
            </a:xfrm>
            <a:custGeom>
              <a:avLst/>
              <a:gdLst/>
              <a:ahLst/>
              <a:cxnLst/>
              <a:rect l="l" t="t" r="r" b="b"/>
              <a:pathLst>
                <a:path w="3078" h="4563" extrusionOk="0">
                  <a:moveTo>
                    <a:pt x="2165" y="0"/>
                  </a:moveTo>
                  <a:cubicBezTo>
                    <a:pt x="2120" y="0"/>
                    <a:pt x="2075" y="17"/>
                    <a:pt x="2040" y="54"/>
                  </a:cubicBezTo>
                  <a:cubicBezTo>
                    <a:pt x="1660" y="451"/>
                    <a:pt x="753" y="1453"/>
                    <a:pt x="370" y="2332"/>
                  </a:cubicBezTo>
                  <a:cubicBezTo>
                    <a:pt x="92" y="2972"/>
                    <a:pt x="1" y="3612"/>
                    <a:pt x="373" y="4094"/>
                  </a:cubicBezTo>
                  <a:cubicBezTo>
                    <a:pt x="616" y="4408"/>
                    <a:pt x="986" y="4562"/>
                    <a:pt x="1367" y="4562"/>
                  </a:cubicBezTo>
                  <a:cubicBezTo>
                    <a:pt x="1604" y="4562"/>
                    <a:pt x="1844" y="4503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6"/>
                    <a:pt x="2553" y="602"/>
                    <a:pt x="2321" y="99"/>
                  </a:cubicBezTo>
                  <a:cubicBezTo>
                    <a:pt x="2292" y="35"/>
                    <a:pt x="2229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6857;p92"/>
            <p:cNvSpPr/>
            <p:nvPr/>
          </p:nvSpPr>
          <p:spPr>
            <a:xfrm>
              <a:off x="4530501" y="3481060"/>
              <a:ext cx="80787" cy="119608"/>
            </a:xfrm>
            <a:custGeom>
              <a:avLst/>
              <a:gdLst/>
              <a:ahLst/>
              <a:cxnLst/>
              <a:rect l="l" t="t" r="r" b="b"/>
              <a:pathLst>
                <a:path w="3082" h="4563" extrusionOk="0">
                  <a:moveTo>
                    <a:pt x="913" y="0"/>
                  </a:moveTo>
                  <a:cubicBezTo>
                    <a:pt x="849" y="0"/>
                    <a:pt x="786" y="35"/>
                    <a:pt x="757" y="99"/>
                  </a:cubicBezTo>
                  <a:cubicBezTo>
                    <a:pt x="525" y="602"/>
                    <a:pt x="1" y="1836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3"/>
                    <a:pt x="1476" y="4562"/>
                    <a:pt x="1712" y="4562"/>
                  </a:cubicBezTo>
                  <a:cubicBezTo>
                    <a:pt x="2092" y="4562"/>
                    <a:pt x="2462" y="4408"/>
                    <a:pt x="2705" y="4094"/>
                  </a:cubicBezTo>
                  <a:cubicBezTo>
                    <a:pt x="3081" y="3612"/>
                    <a:pt x="2986" y="2972"/>
                    <a:pt x="2708" y="2332"/>
                  </a:cubicBezTo>
                  <a:cubicBezTo>
                    <a:pt x="2325" y="1453"/>
                    <a:pt x="1421" y="451"/>
                    <a:pt x="1038" y="54"/>
                  </a:cubicBezTo>
                  <a:cubicBezTo>
                    <a:pt x="1003" y="17"/>
                    <a:pt x="958" y="0"/>
                    <a:pt x="91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6858;p92"/>
            <p:cNvSpPr/>
            <p:nvPr/>
          </p:nvSpPr>
          <p:spPr>
            <a:xfrm>
              <a:off x="4413174" y="3348241"/>
              <a:ext cx="336726" cy="360972"/>
            </a:xfrm>
            <a:custGeom>
              <a:avLst/>
              <a:gdLst/>
              <a:ahLst/>
              <a:cxnLst/>
              <a:rect l="l" t="t" r="r" b="b"/>
              <a:pathLst>
                <a:path w="12846" h="13771" extrusionOk="0">
                  <a:moveTo>
                    <a:pt x="6418" y="581"/>
                  </a:moveTo>
                  <a:lnTo>
                    <a:pt x="6836" y="1245"/>
                  </a:lnTo>
                  <a:cubicBezTo>
                    <a:pt x="6706" y="1386"/>
                    <a:pt x="6566" y="1551"/>
                    <a:pt x="6418" y="1734"/>
                  </a:cubicBezTo>
                  <a:cubicBezTo>
                    <a:pt x="6274" y="1551"/>
                    <a:pt x="6133" y="1386"/>
                    <a:pt x="6003" y="1245"/>
                  </a:cubicBezTo>
                  <a:lnTo>
                    <a:pt x="6418" y="581"/>
                  </a:lnTo>
                  <a:close/>
                  <a:moveTo>
                    <a:pt x="799" y="3419"/>
                  </a:moveTo>
                  <a:lnTo>
                    <a:pt x="1562" y="3594"/>
                  </a:lnTo>
                  <a:cubicBezTo>
                    <a:pt x="1572" y="3784"/>
                    <a:pt x="1590" y="4002"/>
                    <a:pt x="1614" y="4234"/>
                  </a:cubicBezTo>
                  <a:cubicBezTo>
                    <a:pt x="1382" y="4210"/>
                    <a:pt x="1168" y="4192"/>
                    <a:pt x="974" y="4182"/>
                  </a:cubicBezTo>
                  <a:lnTo>
                    <a:pt x="799" y="3419"/>
                  </a:lnTo>
                  <a:close/>
                  <a:moveTo>
                    <a:pt x="12037" y="3419"/>
                  </a:moveTo>
                  <a:lnTo>
                    <a:pt x="11861" y="4182"/>
                  </a:lnTo>
                  <a:cubicBezTo>
                    <a:pt x="11671" y="4192"/>
                    <a:pt x="11453" y="4210"/>
                    <a:pt x="11225" y="4234"/>
                  </a:cubicBezTo>
                  <a:cubicBezTo>
                    <a:pt x="11249" y="4002"/>
                    <a:pt x="11264" y="3784"/>
                    <a:pt x="11274" y="3594"/>
                  </a:cubicBezTo>
                  <a:lnTo>
                    <a:pt x="12037" y="3419"/>
                  </a:lnTo>
                  <a:close/>
                  <a:moveTo>
                    <a:pt x="5398" y="1189"/>
                  </a:moveTo>
                  <a:lnTo>
                    <a:pt x="5402" y="1193"/>
                  </a:lnTo>
                  <a:cubicBezTo>
                    <a:pt x="5767" y="1565"/>
                    <a:pt x="6105" y="1966"/>
                    <a:pt x="6414" y="2388"/>
                  </a:cubicBezTo>
                  <a:cubicBezTo>
                    <a:pt x="6458" y="2444"/>
                    <a:pt x="6513" y="2467"/>
                    <a:pt x="6567" y="2467"/>
                  </a:cubicBezTo>
                  <a:cubicBezTo>
                    <a:pt x="6709" y="2467"/>
                    <a:pt x="6843" y="2308"/>
                    <a:pt x="6741" y="2153"/>
                  </a:cubicBezTo>
                  <a:cubicBezTo>
                    <a:pt x="6717" y="2121"/>
                    <a:pt x="6696" y="2093"/>
                    <a:pt x="6675" y="2065"/>
                  </a:cubicBezTo>
                  <a:cubicBezTo>
                    <a:pt x="6914" y="1762"/>
                    <a:pt x="7170" y="1470"/>
                    <a:pt x="7438" y="1193"/>
                  </a:cubicBezTo>
                  <a:cubicBezTo>
                    <a:pt x="7670" y="1703"/>
                    <a:pt x="8158" y="2870"/>
                    <a:pt x="8158" y="3651"/>
                  </a:cubicBezTo>
                  <a:cubicBezTo>
                    <a:pt x="8158" y="4097"/>
                    <a:pt x="7986" y="4530"/>
                    <a:pt x="7677" y="4853"/>
                  </a:cubicBezTo>
                  <a:cubicBezTo>
                    <a:pt x="7652" y="4808"/>
                    <a:pt x="7617" y="4776"/>
                    <a:pt x="7571" y="4758"/>
                  </a:cubicBezTo>
                  <a:cubicBezTo>
                    <a:pt x="7628" y="4572"/>
                    <a:pt x="7649" y="4375"/>
                    <a:pt x="7635" y="4182"/>
                  </a:cubicBezTo>
                  <a:cubicBezTo>
                    <a:pt x="7610" y="3805"/>
                    <a:pt x="7469" y="3376"/>
                    <a:pt x="7216" y="2909"/>
                  </a:cubicBezTo>
                  <a:cubicBezTo>
                    <a:pt x="7174" y="2835"/>
                    <a:pt x="7110" y="2805"/>
                    <a:pt x="7047" y="2805"/>
                  </a:cubicBezTo>
                  <a:cubicBezTo>
                    <a:pt x="6912" y="2805"/>
                    <a:pt x="6780" y="2941"/>
                    <a:pt x="6861" y="3099"/>
                  </a:cubicBezTo>
                  <a:cubicBezTo>
                    <a:pt x="7286" y="3890"/>
                    <a:pt x="7346" y="4498"/>
                    <a:pt x="7044" y="4917"/>
                  </a:cubicBezTo>
                  <a:lnTo>
                    <a:pt x="6590" y="4189"/>
                  </a:lnTo>
                  <a:cubicBezTo>
                    <a:pt x="6551" y="4125"/>
                    <a:pt x="6486" y="4094"/>
                    <a:pt x="6420" y="4094"/>
                  </a:cubicBezTo>
                  <a:cubicBezTo>
                    <a:pt x="6354" y="4094"/>
                    <a:pt x="6288" y="4125"/>
                    <a:pt x="6249" y="4189"/>
                  </a:cubicBezTo>
                  <a:lnTo>
                    <a:pt x="5722" y="5036"/>
                  </a:lnTo>
                  <a:cubicBezTo>
                    <a:pt x="5581" y="4892"/>
                    <a:pt x="5493" y="4808"/>
                    <a:pt x="5482" y="4797"/>
                  </a:cubicBezTo>
                  <a:cubicBezTo>
                    <a:pt x="5442" y="4760"/>
                    <a:pt x="5392" y="4742"/>
                    <a:pt x="5342" y="4742"/>
                  </a:cubicBezTo>
                  <a:cubicBezTo>
                    <a:pt x="5270" y="4742"/>
                    <a:pt x="5200" y="4779"/>
                    <a:pt x="5162" y="4850"/>
                  </a:cubicBezTo>
                  <a:cubicBezTo>
                    <a:pt x="4853" y="4526"/>
                    <a:pt x="4681" y="4097"/>
                    <a:pt x="4681" y="3651"/>
                  </a:cubicBezTo>
                  <a:cubicBezTo>
                    <a:pt x="4677" y="2870"/>
                    <a:pt x="5166" y="1703"/>
                    <a:pt x="5398" y="1189"/>
                  </a:cubicBezTo>
                  <a:close/>
                  <a:moveTo>
                    <a:pt x="6418" y="4677"/>
                  </a:moveTo>
                  <a:lnTo>
                    <a:pt x="6836" y="5342"/>
                  </a:lnTo>
                  <a:cubicBezTo>
                    <a:pt x="6706" y="5483"/>
                    <a:pt x="6566" y="5648"/>
                    <a:pt x="6418" y="5827"/>
                  </a:cubicBezTo>
                  <a:cubicBezTo>
                    <a:pt x="6271" y="5649"/>
                    <a:pt x="6130" y="5484"/>
                    <a:pt x="6004" y="5340"/>
                  </a:cubicBezTo>
                  <a:lnTo>
                    <a:pt x="6004" y="5340"/>
                  </a:lnTo>
                  <a:lnTo>
                    <a:pt x="6418" y="4677"/>
                  </a:lnTo>
                  <a:close/>
                  <a:moveTo>
                    <a:pt x="10887" y="3130"/>
                  </a:moveTo>
                  <a:cubicBezTo>
                    <a:pt x="10880" y="3517"/>
                    <a:pt x="10856" y="3904"/>
                    <a:pt x="10810" y="4287"/>
                  </a:cubicBezTo>
                  <a:lnTo>
                    <a:pt x="10701" y="4305"/>
                  </a:lnTo>
                  <a:cubicBezTo>
                    <a:pt x="10451" y="4345"/>
                    <a:pt x="10495" y="4706"/>
                    <a:pt x="10726" y="4706"/>
                  </a:cubicBezTo>
                  <a:cubicBezTo>
                    <a:pt x="10740" y="4706"/>
                    <a:pt x="10753" y="4705"/>
                    <a:pt x="10768" y="4702"/>
                  </a:cubicBezTo>
                  <a:cubicBezTo>
                    <a:pt x="11281" y="4621"/>
                    <a:pt x="11805" y="4579"/>
                    <a:pt x="12325" y="4572"/>
                  </a:cubicBezTo>
                  <a:lnTo>
                    <a:pt x="12325" y="4572"/>
                  </a:lnTo>
                  <a:cubicBezTo>
                    <a:pt x="12129" y="5099"/>
                    <a:pt x="11650" y="6267"/>
                    <a:pt x="11098" y="6819"/>
                  </a:cubicBezTo>
                  <a:cubicBezTo>
                    <a:pt x="10760" y="7158"/>
                    <a:pt x="10316" y="7327"/>
                    <a:pt x="9871" y="7327"/>
                  </a:cubicBezTo>
                  <a:cubicBezTo>
                    <a:pt x="9437" y="7327"/>
                    <a:pt x="9003" y="7166"/>
                    <a:pt x="8665" y="6844"/>
                  </a:cubicBezTo>
                  <a:cubicBezTo>
                    <a:pt x="8489" y="6436"/>
                    <a:pt x="8471" y="6084"/>
                    <a:pt x="8605" y="5792"/>
                  </a:cubicBezTo>
                  <a:cubicBezTo>
                    <a:pt x="8781" y="5405"/>
                    <a:pt x="9235" y="5103"/>
                    <a:pt x="9945" y="4888"/>
                  </a:cubicBezTo>
                  <a:cubicBezTo>
                    <a:pt x="10174" y="4811"/>
                    <a:pt x="10098" y="4494"/>
                    <a:pt x="9891" y="4494"/>
                  </a:cubicBezTo>
                  <a:cubicBezTo>
                    <a:pt x="9872" y="4494"/>
                    <a:pt x="9853" y="4496"/>
                    <a:pt x="9832" y="4502"/>
                  </a:cubicBezTo>
                  <a:cubicBezTo>
                    <a:pt x="9002" y="4751"/>
                    <a:pt x="8468" y="5128"/>
                    <a:pt x="8239" y="5623"/>
                  </a:cubicBezTo>
                  <a:cubicBezTo>
                    <a:pt x="8201" y="5704"/>
                    <a:pt x="8173" y="5785"/>
                    <a:pt x="8155" y="5870"/>
                  </a:cubicBezTo>
                  <a:cubicBezTo>
                    <a:pt x="8137" y="5778"/>
                    <a:pt x="8130" y="5683"/>
                    <a:pt x="8130" y="5588"/>
                  </a:cubicBezTo>
                  <a:cubicBezTo>
                    <a:pt x="8130" y="5128"/>
                    <a:pt x="8313" y="4685"/>
                    <a:pt x="8640" y="4357"/>
                  </a:cubicBezTo>
                  <a:cubicBezTo>
                    <a:pt x="9189" y="3809"/>
                    <a:pt x="10360" y="3327"/>
                    <a:pt x="10884" y="3130"/>
                  </a:cubicBezTo>
                  <a:close/>
                  <a:moveTo>
                    <a:pt x="1952" y="3130"/>
                  </a:moveTo>
                  <a:lnTo>
                    <a:pt x="1952" y="3130"/>
                  </a:lnTo>
                  <a:cubicBezTo>
                    <a:pt x="2479" y="3327"/>
                    <a:pt x="3647" y="3809"/>
                    <a:pt x="4199" y="4361"/>
                  </a:cubicBezTo>
                  <a:cubicBezTo>
                    <a:pt x="4526" y="4685"/>
                    <a:pt x="4709" y="5128"/>
                    <a:pt x="4709" y="5592"/>
                  </a:cubicBezTo>
                  <a:cubicBezTo>
                    <a:pt x="4709" y="5683"/>
                    <a:pt x="4702" y="5778"/>
                    <a:pt x="4684" y="5870"/>
                  </a:cubicBezTo>
                  <a:cubicBezTo>
                    <a:pt x="4663" y="5785"/>
                    <a:pt x="4635" y="5704"/>
                    <a:pt x="4600" y="5623"/>
                  </a:cubicBezTo>
                  <a:cubicBezTo>
                    <a:pt x="4371" y="5128"/>
                    <a:pt x="3837" y="4751"/>
                    <a:pt x="3007" y="4502"/>
                  </a:cubicBezTo>
                  <a:cubicBezTo>
                    <a:pt x="2986" y="4496"/>
                    <a:pt x="2967" y="4494"/>
                    <a:pt x="2948" y="4494"/>
                  </a:cubicBezTo>
                  <a:cubicBezTo>
                    <a:pt x="2741" y="4494"/>
                    <a:pt x="2665" y="4811"/>
                    <a:pt x="2891" y="4888"/>
                  </a:cubicBezTo>
                  <a:cubicBezTo>
                    <a:pt x="3605" y="5103"/>
                    <a:pt x="4055" y="5405"/>
                    <a:pt x="4234" y="5792"/>
                  </a:cubicBezTo>
                  <a:cubicBezTo>
                    <a:pt x="4364" y="6084"/>
                    <a:pt x="4347" y="6436"/>
                    <a:pt x="4174" y="6847"/>
                  </a:cubicBezTo>
                  <a:cubicBezTo>
                    <a:pt x="3837" y="7169"/>
                    <a:pt x="3404" y="7329"/>
                    <a:pt x="2972" y="7329"/>
                  </a:cubicBezTo>
                  <a:cubicBezTo>
                    <a:pt x="2526" y="7329"/>
                    <a:pt x="2080" y="7158"/>
                    <a:pt x="1741" y="6819"/>
                  </a:cubicBezTo>
                  <a:cubicBezTo>
                    <a:pt x="1185" y="6267"/>
                    <a:pt x="707" y="5096"/>
                    <a:pt x="510" y="4568"/>
                  </a:cubicBezTo>
                  <a:lnTo>
                    <a:pt x="510" y="4568"/>
                  </a:lnTo>
                  <a:lnTo>
                    <a:pt x="514" y="4572"/>
                  </a:lnTo>
                  <a:cubicBezTo>
                    <a:pt x="1034" y="4579"/>
                    <a:pt x="1555" y="4621"/>
                    <a:pt x="2072" y="4702"/>
                  </a:cubicBezTo>
                  <a:cubicBezTo>
                    <a:pt x="2086" y="4705"/>
                    <a:pt x="2099" y="4706"/>
                    <a:pt x="2112" y="4706"/>
                  </a:cubicBezTo>
                  <a:cubicBezTo>
                    <a:pt x="2341" y="4706"/>
                    <a:pt x="2388" y="4345"/>
                    <a:pt x="2138" y="4305"/>
                  </a:cubicBezTo>
                  <a:lnTo>
                    <a:pt x="2026" y="4287"/>
                  </a:lnTo>
                  <a:cubicBezTo>
                    <a:pt x="1984" y="3904"/>
                    <a:pt x="1955" y="3517"/>
                    <a:pt x="1952" y="3130"/>
                  </a:cubicBezTo>
                  <a:close/>
                  <a:moveTo>
                    <a:pt x="8517" y="7252"/>
                  </a:moveTo>
                  <a:lnTo>
                    <a:pt x="8517" y="7252"/>
                  </a:lnTo>
                  <a:cubicBezTo>
                    <a:pt x="8883" y="7550"/>
                    <a:pt x="9336" y="7719"/>
                    <a:pt x="9808" y="7733"/>
                  </a:cubicBezTo>
                  <a:cubicBezTo>
                    <a:pt x="9335" y="7944"/>
                    <a:pt x="8875" y="8189"/>
                    <a:pt x="8437" y="8465"/>
                  </a:cubicBezTo>
                  <a:lnTo>
                    <a:pt x="8437" y="8465"/>
                  </a:lnTo>
                  <a:cubicBezTo>
                    <a:pt x="8518" y="8234"/>
                    <a:pt x="8563" y="7992"/>
                    <a:pt x="8559" y="7747"/>
                  </a:cubicBezTo>
                  <a:cubicBezTo>
                    <a:pt x="8559" y="7582"/>
                    <a:pt x="8545" y="7417"/>
                    <a:pt x="8517" y="7252"/>
                  </a:cubicBezTo>
                  <a:close/>
                  <a:moveTo>
                    <a:pt x="4322" y="7248"/>
                  </a:moveTo>
                  <a:lnTo>
                    <a:pt x="4322" y="7252"/>
                  </a:lnTo>
                  <a:cubicBezTo>
                    <a:pt x="4294" y="7417"/>
                    <a:pt x="4280" y="7582"/>
                    <a:pt x="4280" y="7747"/>
                  </a:cubicBezTo>
                  <a:cubicBezTo>
                    <a:pt x="4276" y="7993"/>
                    <a:pt x="4322" y="8236"/>
                    <a:pt x="4403" y="8468"/>
                  </a:cubicBezTo>
                  <a:cubicBezTo>
                    <a:pt x="3967" y="8190"/>
                    <a:pt x="3506" y="7944"/>
                    <a:pt x="3035" y="7733"/>
                  </a:cubicBezTo>
                  <a:cubicBezTo>
                    <a:pt x="3503" y="7719"/>
                    <a:pt x="3956" y="7547"/>
                    <a:pt x="4322" y="7248"/>
                  </a:cubicBezTo>
                  <a:close/>
                  <a:moveTo>
                    <a:pt x="7438" y="5289"/>
                  </a:moveTo>
                  <a:cubicBezTo>
                    <a:pt x="7670" y="5799"/>
                    <a:pt x="8158" y="6967"/>
                    <a:pt x="8158" y="7747"/>
                  </a:cubicBezTo>
                  <a:cubicBezTo>
                    <a:pt x="8158" y="8306"/>
                    <a:pt x="7888" y="8830"/>
                    <a:pt x="7434" y="9157"/>
                  </a:cubicBezTo>
                  <a:cubicBezTo>
                    <a:pt x="7480" y="9084"/>
                    <a:pt x="7518" y="9006"/>
                    <a:pt x="7547" y="8925"/>
                  </a:cubicBezTo>
                  <a:cubicBezTo>
                    <a:pt x="7737" y="8412"/>
                    <a:pt x="7624" y="7768"/>
                    <a:pt x="7216" y="7005"/>
                  </a:cubicBezTo>
                  <a:cubicBezTo>
                    <a:pt x="7175" y="6925"/>
                    <a:pt x="7108" y="6892"/>
                    <a:pt x="7041" y="6892"/>
                  </a:cubicBezTo>
                  <a:cubicBezTo>
                    <a:pt x="6903" y="6892"/>
                    <a:pt x="6766" y="7034"/>
                    <a:pt x="6861" y="7195"/>
                  </a:cubicBezTo>
                  <a:cubicBezTo>
                    <a:pt x="7213" y="7853"/>
                    <a:pt x="7318" y="8387"/>
                    <a:pt x="7167" y="8785"/>
                  </a:cubicBezTo>
                  <a:cubicBezTo>
                    <a:pt x="7058" y="9084"/>
                    <a:pt x="6791" y="9319"/>
                    <a:pt x="6379" y="9484"/>
                  </a:cubicBezTo>
                  <a:cubicBezTo>
                    <a:pt x="5433" y="9463"/>
                    <a:pt x="4681" y="8693"/>
                    <a:pt x="4677" y="7747"/>
                  </a:cubicBezTo>
                  <a:cubicBezTo>
                    <a:pt x="4677" y="6967"/>
                    <a:pt x="5166" y="5799"/>
                    <a:pt x="5398" y="5289"/>
                  </a:cubicBezTo>
                  <a:cubicBezTo>
                    <a:pt x="5764" y="5662"/>
                    <a:pt x="6101" y="6063"/>
                    <a:pt x="6407" y="6481"/>
                  </a:cubicBezTo>
                  <a:lnTo>
                    <a:pt x="6411" y="6485"/>
                  </a:lnTo>
                  <a:cubicBezTo>
                    <a:pt x="6455" y="6540"/>
                    <a:pt x="6510" y="6563"/>
                    <a:pt x="6564" y="6563"/>
                  </a:cubicBezTo>
                  <a:cubicBezTo>
                    <a:pt x="6706" y="6563"/>
                    <a:pt x="6840" y="6405"/>
                    <a:pt x="6738" y="6249"/>
                  </a:cubicBezTo>
                  <a:cubicBezTo>
                    <a:pt x="6717" y="6218"/>
                    <a:pt x="6696" y="6190"/>
                    <a:pt x="6671" y="6161"/>
                  </a:cubicBezTo>
                  <a:cubicBezTo>
                    <a:pt x="6914" y="5855"/>
                    <a:pt x="7167" y="5567"/>
                    <a:pt x="7438" y="5289"/>
                  </a:cubicBezTo>
                  <a:close/>
                  <a:moveTo>
                    <a:pt x="6112" y="9864"/>
                  </a:moveTo>
                  <a:lnTo>
                    <a:pt x="6112" y="9864"/>
                  </a:lnTo>
                  <a:cubicBezTo>
                    <a:pt x="6214" y="9880"/>
                    <a:pt x="6316" y="9888"/>
                    <a:pt x="6418" y="9888"/>
                  </a:cubicBezTo>
                  <a:cubicBezTo>
                    <a:pt x="6520" y="9888"/>
                    <a:pt x="6622" y="9880"/>
                    <a:pt x="6724" y="9864"/>
                  </a:cubicBezTo>
                  <a:lnTo>
                    <a:pt x="6724" y="9864"/>
                  </a:lnTo>
                  <a:cubicBezTo>
                    <a:pt x="6594" y="10001"/>
                    <a:pt x="6492" y="10121"/>
                    <a:pt x="6418" y="10212"/>
                  </a:cubicBezTo>
                  <a:cubicBezTo>
                    <a:pt x="6344" y="10121"/>
                    <a:pt x="6242" y="10001"/>
                    <a:pt x="6112" y="9864"/>
                  </a:cubicBezTo>
                  <a:close/>
                  <a:moveTo>
                    <a:pt x="837" y="7407"/>
                  </a:moveTo>
                  <a:cubicBezTo>
                    <a:pt x="2752" y="7871"/>
                    <a:pt x="4080" y="8676"/>
                    <a:pt x="4878" y="9298"/>
                  </a:cubicBezTo>
                  <a:cubicBezTo>
                    <a:pt x="5257" y="9586"/>
                    <a:pt x="5609" y="9910"/>
                    <a:pt x="5929" y="10265"/>
                  </a:cubicBezTo>
                  <a:cubicBezTo>
                    <a:pt x="3942" y="9885"/>
                    <a:pt x="2624" y="9077"/>
                    <a:pt x="1850" y="8440"/>
                  </a:cubicBezTo>
                  <a:cubicBezTo>
                    <a:pt x="1475" y="8135"/>
                    <a:pt x="1135" y="7789"/>
                    <a:pt x="837" y="7407"/>
                  </a:cubicBezTo>
                  <a:close/>
                  <a:moveTo>
                    <a:pt x="12002" y="7406"/>
                  </a:moveTo>
                  <a:lnTo>
                    <a:pt x="12002" y="7406"/>
                  </a:lnTo>
                  <a:cubicBezTo>
                    <a:pt x="11703" y="7786"/>
                    <a:pt x="11362" y="8134"/>
                    <a:pt x="10986" y="8440"/>
                  </a:cubicBezTo>
                  <a:lnTo>
                    <a:pt x="10989" y="8440"/>
                  </a:lnTo>
                  <a:cubicBezTo>
                    <a:pt x="10216" y="9080"/>
                    <a:pt x="8897" y="9885"/>
                    <a:pt x="6907" y="10265"/>
                  </a:cubicBezTo>
                  <a:cubicBezTo>
                    <a:pt x="7223" y="9917"/>
                    <a:pt x="7571" y="9593"/>
                    <a:pt x="7944" y="9309"/>
                  </a:cubicBezTo>
                  <a:cubicBezTo>
                    <a:pt x="8746" y="8686"/>
                    <a:pt x="10078" y="7874"/>
                    <a:pt x="12002" y="7406"/>
                  </a:cubicBezTo>
                  <a:close/>
                  <a:moveTo>
                    <a:pt x="2375" y="9652"/>
                  </a:moveTo>
                  <a:cubicBezTo>
                    <a:pt x="2577" y="9652"/>
                    <a:pt x="2780" y="9661"/>
                    <a:pt x="2982" y="9678"/>
                  </a:cubicBezTo>
                  <a:lnTo>
                    <a:pt x="2989" y="9678"/>
                  </a:lnTo>
                  <a:cubicBezTo>
                    <a:pt x="3756" y="10082"/>
                    <a:pt x="4723" y="10451"/>
                    <a:pt x="5919" y="10673"/>
                  </a:cubicBezTo>
                  <a:cubicBezTo>
                    <a:pt x="5509" y="10745"/>
                    <a:pt x="5126" y="10776"/>
                    <a:pt x="4770" y="10776"/>
                  </a:cubicBezTo>
                  <a:cubicBezTo>
                    <a:pt x="3805" y="10776"/>
                    <a:pt x="3043" y="10551"/>
                    <a:pt x="2511" y="10314"/>
                  </a:cubicBezTo>
                  <a:lnTo>
                    <a:pt x="2511" y="10314"/>
                  </a:lnTo>
                  <a:lnTo>
                    <a:pt x="2515" y="10318"/>
                  </a:lnTo>
                  <a:cubicBezTo>
                    <a:pt x="2149" y="10156"/>
                    <a:pt x="1804" y="9952"/>
                    <a:pt x="1488" y="9706"/>
                  </a:cubicBezTo>
                  <a:cubicBezTo>
                    <a:pt x="1783" y="9670"/>
                    <a:pt x="2079" y="9652"/>
                    <a:pt x="2375" y="9652"/>
                  </a:cubicBezTo>
                  <a:close/>
                  <a:moveTo>
                    <a:pt x="10464" y="9652"/>
                  </a:moveTo>
                  <a:cubicBezTo>
                    <a:pt x="10761" y="9652"/>
                    <a:pt x="11057" y="9670"/>
                    <a:pt x="11351" y="9706"/>
                  </a:cubicBezTo>
                  <a:cubicBezTo>
                    <a:pt x="11042" y="9949"/>
                    <a:pt x="10701" y="10149"/>
                    <a:pt x="10342" y="10311"/>
                  </a:cubicBezTo>
                  <a:cubicBezTo>
                    <a:pt x="9809" y="10549"/>
                    <a:pt x="9045" y="10779"/>
                    <a:pt x="8078" y="10779"/>
                  </a:cubicBezTo>
                  <a:cubicBezTo>
                    <a:pt x="7720" y="10779"/>
                    <a:pt x="7333" y="10747"/>
                    <a:pt x="6921" y="10673"/>
                  </a:cubicBezTo>
                  <a:cubicBezTo>
                    <a:pt x="8116" y="10451"/>
                    <a:pt x="9087" y="10082"/>
                    <a:pt x="9850" y="9678"/>
                  </a:cubicBezTo>
                  <a:lnTo>
                    <a:pt x="9857" y="9678"/>
                  </a:lnTo>
                  <a:cubicBezTo>
                    <a:pt x="10059" y="9661"/>
                    <a:pt x="10262" y="9652"/>
                    <a:pt x="10464" y="9652"/>
                  </a:cubicBezTo>
                  <a:close/>
                  <a:moveTo>
                    <a:pt x="6418" y="10979"/>
                  </a:moveTo>
                  <a:lnTo>
                    <a:pt x="6495" y="10997"/>
                  </a:lnTo>
                  <a:lnTo>
                    <a:pt x="6587" y="11644"/>
                  </a:lnTo>
                  <a:lnTo>
                    <a:pt x="6249" y="11644"/>
                  </a:lnTo>
                  <a:lnTo>
                    <a:pt x="6344" y="10997"/>
                  </a:lnTo>
                  <a:lnTo>
                    <a:pt x="6418" y="10979"/>
                  </a:lnTo>
                  <a:close/>
                  <a:moveTo>
                    <a:pt x="6643" y="12044"/>
                  </a:moveTo>
                  <a:lnTo>
                    <a:pt x="6833" y="13367"/>
                  </a:lnTo>
                  <a:lnTo>
                    <a:pt x="6006" y="13367"/>
                  </a:lnTo>
                  <a:lnTo>
                    <a:pt x="6193" y="12044"/>
                  </a:lnTo>
                  <a:close/>
                  <a:moveTo>
                    <a:pt x="6423" y="1"/>
                  </a:moveTo>
                  <a:cubicBezTo>
                    <a:pt x="6357" y="1"/>
                    <a:pt x="6291" y="32"/>
                    <a:pt x="6253" y="96"/>
                  </a:cubicBezTo>
                  <a:lnTo>
                    <a:pt x="5725" y="940"/>
                  </a:lnTo>
                  <a:cubicBezTo>
                    <a:pt x="5584" y="795"/>
                    <a:pt x="5497" y="711"/>
                    <a:pt x="5486" y="700"/>
                  </a:cubicBezTo>
                  <a:cubicBezTo>
                    <a:pt x="5446" y="664"/>
                    <a:pt x="5397" y="646"/>
                    <a:pt x="5348" y="646"/>
                  </a:cubicBezTo>
                  <a:cubicBezTo>
                    <a:pt x="5274" y="646"/>
                    <a:pt x="5202" y="685"/>
                    <a:pt x="5166" y="757"/>
                  </a:cubicBezTo>
                  <a:cubicBezTo>
                    <a:pt x="5131" y="831"/>
                    <a:pt x="4283" y="2539"/>
                    <a:pt x="4283" y="3651"/>
                  </a:cubicBezTo>
                  <a:cubicBezTo>
                    <a:pt x="4283" y="3735"/>
                    <a:pt x="4287" y="3819"/>
                    <a:pt x="4297" y="3904"/>
                  </a:cubicBezTo>
                  <a:cubicBezTo>
                    <a:pt x="3443" y="3201"/>
                    <a:pt x="1889" y="2680"/>
                    <a:pt x="1818" y="2656"/>
                  </a:cubicBezTo>
                  <a:cubicBezTo>
                    <a:pt x="1798" y="2649"/>
                    <a:pt x="1777" y="2645"/>
                    <a:pt x="1756" y="2645"/>
                  </a:cubicBezTo>
                  <a:cubicBezTo>
                    <a:pt x="1652" y="2645"/>
                    <a:pt x="1558" y="2730"/>
                    <a:pt x="1555" y="2842"/>
                  </a:cubicBezTo>
                  <a:cubicBezTo>
                    <a:pt x="1555" y="2852"/>
                    <a:pt x="1551" y="2979"/>
                    <a:pt x="1555" y="3179"/>
                  </a:cubicBezTo>
                  <a:lnTo>
                    <a:pt x="584" y="2954"/>
                  </a:lnTo>
                  <a:cubicBezTo>
                    <a:pt x="569" y="2951"/>
                    <a:pt x="554" y="2950"/>
                    <a:pt x="539" y="2950"/>
                  </a:cubicBezTo>
                  <a:cubicBezTo>
                    <a:pt x="411" y="2950"/>
                    <a:pt x="310" y="3068"/>
                    <a:pt x="341" y="3197"/>
                  </a:cubicBezTo>
                  <a:lnTo>
                    <a:pt x="566" y="4168"/>
                  </a:lnTo>
                  <a:cubicBezTo>
                    <a:pt x="500" y="4166"/>
                    <a:pt x="441" y="4166"/>
                    <a:pt x="392" y="4166"/>
                  </a:cubicBezTo>
                  <a:cubicBezTo>
                    <a:pt x="295" y="4166"/>
                    <a:pt x="236" y="4168"/>
                    <a:pt x="229" y="4168"/>
                  </a:cubicBezTo>
                  <a:cubicBezTo>
                    <a:pt x="92" y="4175"/>
                    <a:pt x="0" y="4305"/>
                    <a:pt x="43" y="4431"/>
                  </a:cubicBezTo>
                  <a:cubicBezTo>
                    <a:pt x="67" y="4509"/>
                    <a:pt x="675" y="6316"/>
                    <a:pt x="1463" y="7104"/>
                  </a:cubicBezTo>
                  <a:cubicBezTo>
                    <a:pt x="1488" y="7128"/>
                    <a:pt x="1512" y="7150"/>
                    <a:pt x="1537" y="7174"/>
                  </a:cubicBezTo>
                  <a:cubicBezTo>
                    <a:pt x="1189" y="7069"/>
                    <a:pt x="820" y="6977"/>
                    <a:pt x="429" y="6900"/>
                  </a:cubicBezTo>
                  <a:cubicBezTo>
                    <a:pt x="415" y="6897"/>
                    <a:pt x="401" y="6895"/>
                    <a:pt x="387" y="6895"/>
                  </a:cubicBezTo>
                  <a:cubicBezTo>
                    <a:pt x="240" y="6895"/>
                    <a:pt x="137" y="7057"/>
                    <a:pt x="211" y="7195"/>
                  </a:cubicBezTo>
                  <a:cubicBezTo>
                    <a:pt x="229" y="7223"/>
                    <a:pt x="619" y="7937"/>
                    <a:pt x="1583" y="8735"/>
                  </a:cubicBezTo>
                  <a:cubicBezTo>
                    <a:pt x="1804" y="8918"/>
                    <a:pt x="2036" y="9091"/>
                    <a:pt x="2275" y="9249"/>
                  </a:cubicBezTo>
                  <a:cubicBezTo>
                    <a:pt x="1846" y="9256"/>
                    <a:pt x="1421" y="9295"/>
                    <a:pt x="999" y="9372"/>
                  </a:cubicBezTo>
                  <a:cubicBezTo>
                    <a:pt x="844" y="9397"/>
                    <a:pt x="777" y="9590"/>
                    <a:pt x="886" y="9706"/>
                  </a:cubicBezTo>
                  <a:cubicBezTo>
                    <a:pt x="908" y="9727"/>
                    <a:pt x="1400" y="10255"/>
                    <a:pt x="2339" y="10677"/>
                  </a:cubicBezTo>
                  <a:cubicBezTo>
                    <a:pt x="3094" y="11011"/>
                    <a:pt x="3915" y="11179"/>
                    <a:pt x="4743" y="11179"/>
                  </a:cubicBezTo>
                  <a:cubicBezTo>
                    <a:pt x="4752" y="11179"/>
                    <a:pt x="4760" y="11179"/>
                    <a:pt x="4769" y="11179"/>
                  </a:cubicBezTo>
                  <a:cubicBezTo>
                    <a:pt x="5155" y="11179"/>
                    <a:pt x="5546" y="11144"/>
                    <a:pt x="5929" y="11077"/>
                  </a:cubicBezTo>
                  <a:lnTo>
                    <a:pt x="5929" y="11077"/>
                  </a:lnTo>
                  <a:lnTo>
                    <a:pt x="5577" y="13539"/>
                  </a:lnTo>
                  <a:cubicBezTo>
                    <a:pt x="5560" y="13662"/>
                    <a:pt x="5655" y="13771"/>
                    <a:pt x="5778" y="13771"/>
                  </a:cubicBezTo>
                  <a:lnTo>
                    <a:pt x="7072" y="13771"/>
                  </a:lnTo>
                  <a:cubicBezTo>
                    <a:pt x="7195" y="13771"/>
                    <a:pt x="7290" y="13662"/>
                    <a:pt x="7272" y="13539"/>
                  </a:cubicBezTo>
                  <a:lnTo>
                    <a:pt x="6921" y="11077"/>
                  </a:lnTo>
                  <a:lnTo>
                    <a:pt x="6921" y="11077"/>
                  </a:lnTo>
                  <a:cubicBezTo>
                    <a:pt x="7304" y="11144"/>
                    <a:pt x="7691" y="11179"/>
                    <a:pt x="8081" y="11179"/>
                  </a:cubicBezTo>
                  <a:cubicBezTo>
                    <a:pt x="8090" y="11179"/>
                    <a:pt x="8098" y="11179"/>
                    <a:pt x="8107" y="11179"/>
                  </a:cubicBezTo>
                  <a:cubicBezTo>
                    <a:pt x="8935" y="11179"/>
                    <a:pt x="9756" y="11011"/>
                    <a:pt x="10511" y="10677"/>
                  </a:cubicBezTo>
                  <a:cubicBezTo>
                    <a:pt x="11450" y="10255"/>
                    <a:pt x="11942" y="9727"/>
                    <a:pt x="11963" y="9706"/>
                  </a:cubicBezTo>
                  <a:cubicBezTo>
                    <a:pt x="12069" y="9590"/>
                    <a:pt x="12005" y="9397"/>
                    <a:pt x="11851" y="9372"/>
                  </a:cubicBezTo>
                  <a:cubicBezTo>
                    <a:pt x="11429" y="9295"/>
                    <a:pt x="11003" y="9256"/>
                    <a:pt x="10574" y="9249"/>
                  </a:cubicBezTo>
                  <a:cubicBezTo>
                    <a:pt x="10813" y="9091"/>
                    <a:pt x="11045" y="8918"/>
                    <a:pt x="11267" y="8735"/>
                  </a:cubicBezTo>
                  <a:cubicBezTo>
                    <a:pt x="12231" y="7937"/>
                    <a:pt x="12621" y="7223"/>
                    <a:pt x="12638" y="7195"/>
                  </a:cubicBezTo>
                  <a:cubicBezTo>
                    <a:pt x="12712" y="7057"/>
                    <a:pt x="12610" y="6895"/>
                    <a:pt x="12463" y="6895"/>
                  </a:cubicBezTo>
                  <a:cubicBezTo>
                    <a:pt x="12449" y="6895"/>
                    <a:pt x="12435" y="6897"/>
                    <a:pt x="12420" y="6900"/>
                  </a:cubicBezTo>
                  <a:cubicBezTo>
                    <a:pt x="12030" y="6977"/>
                    <a:pt x="11661" y="7072"/>
                    <a:pt x="11313" y="7174"/>
                  </a:cubicBezTo>
                  <a:cubicBezTo>
                    <a:pt x="11337" y="7150"/>
                    <a:pt x="11362" y="7128"/>
                    <a:pt x="11387" y="7104"/>
                  </a:cubicBezTo>
                  <a:cubicBezTo>
                    <a:pt x="12167" y="6316"/>
                    <a:pt x="12776" y="4509"/>
                    <a:pt x="12804" y="4435"/>
                  </a:cubicBezTo>
                  <a:cubicBezTo>
                    <a:pt x="12846" y="4305"/>
                    <a:pt x="12751" y="4175"/>
                    <a:pt x="12617" y="4171"/>
                  </a:cubicBezTo>
                  <a:cubicBezTo>
                    <a:pt x="12608" y="4171"/>
                    <a:pt x="12550" y="4170"/>
                    <a:pt x="12453" y="4170"/>
                  </a:cubicBezTo>
                  <a:cubicBezTo>
                    <a:pt x="12405" y="4170"/>
                    <a:pt x="12347" y="4170"/>
                    <a:pt x="12280" y="4171"/>
                  </a:cubicBezTo>
                  <a:lnTo>
                    <a:pt x="12505" y="3197"/>
                  </a:lnTo>
                  <a:cubicBezTo>
                    <a:pt x="12533" y="3068"/>
                    <a:pt x="12431" y="2950"/>
                    <a:pt x="12306" y="2950"/>
                  </a:cubicBezTo>
                  <a:cubicBezTo>
                    <a:pt x="12292" y="2950"/>
                    <a:pt x="12277" y="2951"/>
                    <a:pt x="12262" y="2954"/>
                  </a:cubicBezTo>
                  <a:lnTo>
                    <a:pt x="11292" y="3179"/>
                  </a:lnTo>
                  <a:cubicBezTo>
                    <a:pt x="11295" y="2979"/>
                    <a:pt x="11292" y="2852"/>
                    <a:pt x="11292" y="2842"/>
                  </a:cubicBezTo>
                  <a:cubicBezTo>
                    <a:pt x="11286" y="2730"/>
                    <a:pt x="11194" y="2645"/>
                    <a:pt x="11090" y="2645"/>
                  </a:cubicBezTo>
                  <a:cubicBezTo>
                    <a:pt x="11069" y="2645"/>
                    <a:pt x="11049" y="2649"/>
                    <a:pt x="11028" y="2656"/>
                  </a:cubicBezTo>
                  <a:cubicBezTo>
                    <a:pt x="10958" y="2680"/>
                    <a:pt x="9403" y="3204"/>
                    <a:pt x="8549" y="3904"/>
                  </a:cubicBezTo>
                  <a:cubicBezTo>
                    <a:pt x="8559" y="3819"/>
                    <a:pt x="8563" y="3735"/>
                    <a:pt x="8563" y="3651"/>
                  </a:cubicBezTo>
                  <a:cubicBezTo>
                    <a:pt x="8563" y="2539"/>
                    <a:pt x="7715" y="831"/>
                    <a:pt x="7680" y="757"/>
                  </a:cubicBezTo>
                  <a:cubicBezTo>
                    <a:pt x="7644" y="685"/>
                    <a:pt x="7572" y="646"/>
                    <a:pt x="7499" y="646"/>
                  </a:cubicBezTo>
                  <a:cubicBezTo>
                    <a:pt x="7449" y="646"/>
                    <a:pt x="7400" y="664"/>
                    <a:pt x="7360" y="700"/>
                  </a:cubicBezTo>
                  <a:cubicBezTo>
                    <a:pt x="7353" y="711"/>
                    <a:pt x="7262" y="795"/>
                    <a:pt x="7121" y="940"/>
                  </a:cubicBezTo>
                  <a:lnTo>
                    <a:pt x="6594" y="96"/>
                  </a:lnTo>
                  <a:cubicBezTo>
                    <a:pt x="6555" y="32"/>
                    <a:pt x="6489" y="1"/>
                    <a:pt x="642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" name="Google Shape;16839;p92"/>
          <p:cNvGrpSpPr/>
          <p:nvPr/>
        </p:nvGrpSpPr>
        <p:grpSpPr>
          <a:xfrm>
            <a:off x="11092593" y="886371"/>
            <a:ext cx="639233" cy="735020"/>
            <a:chOff x="4413174" y="3348241"/>
            <a:chExt cx="336726" cy="360972"/>
          </a:xfrm>
          <a:solidFill>
            <a:srgbClr val="FF0000"/>
          </a:solidFill>
        </p:grpSpPr>
        <p:sp>
          <p:nvSpPr>
            <p:cNvPr id="932" name="Google Shape;16840;p92"/>
            <p:cNvSpPr/>
            <p:nvPr/>
          </p:nvSpPr>
          <p:spPr>
            <a:xfrm>
              <a:off x="4466255" y="3534245"/>
              <a:ext cx="233789" cy="169542"/>
            </a:xfrm>
            <a:custGeom>
              <a:avLst/>
              <a:gdLst/>
              <a:ahLst/>
              <a:cxnLst/>
              <a:rect l="l" t="t" r="r" b="b"/>
              <a:pathLst>
                <a:path w="8919" h="6468" extrusionOk="0">
                  <a:moveTo>
                    <a:pt x="1" y="1"/>
                  </a:moveTo>
                  <a:lnTo>
                    <a:pt x="4175" y="3450"/>
                  </a:lnTo>
                  <a:lnTo>
                    <a:pt x="3746" y="6468"/>
                  </a:lnTo>
                  <a:lnTo>
                    <a:pt x="5040" y="6468"/>
                  </a:lnTo>
                  <a:lnTo>
                    <a:pt x="4607" y="3450"/>
                  </a:lnTo>
                  <a:lnTo>
                    <a:pt x="8919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6841;p92"/>
            <p:cNvSpPr/>
            <p:nvPr/>
          </p:nvSpPr>
          <p:spPr>
            <a:xfrm>
              <a:off x="4570869" y="3630287"/>
              <a:ext cx="21049" cy="28336"/>
            </a:xfrm>
            <a:custGeom>
              <a:avLst/>
              <a:gdLst/>
              <a:ahLst/>
              <a:cxnLst/>
              <a:rect l="l" t="t" r="r" b="b"/>
              <a:pathLst>
                <a:path w="803" h="1081" extrusionOk="0">
                  <a:moveTo>
                    <a:pt x="156" y="1"/>
                  </a:moveTo>
                  <a:lnTo>
                    <a:pt x="1" y="1080"/>
                  </a:lnTo>
                  <a:lnTo>
                    <a:pt x="803" y="1080"/>
                  </a:lnTo>
                  <a:lnTo>
                    <a:pt x="648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6842;p92"/>
            <p:cNvSpPr/>
            <p:nvPr/>
          </p:nvSpPr>
          <p:spPr>
            <a:xfrm>
              <a:off x="4581380" y="3595818"/>
              <a:ext cx="137642" cy="40184"/>
            </a:xfrm>
            <a:custGeom>
              <a:avLst/>
              <a:gdLst/>
              <a:ahLst/>
              <a:cxnLst/>
              <a:rect l="l" t="t" r="r" b="b"/>
              <a:pathLst>
                <a:path w="5251" h="1533" extrusionOk="0">
                  <a:moveTo>
                    <a:pt x="3902" y="0"/>
                  </a:moveTo>
                  <a:cubicBezTo>
                    <a:pt x="3679" y="0"/>
                    <a:pt x="3456" y="9"/>
                    <a:pt x="3232" y="25"/>
                  </a:cubicBezTo>
                  <a:lnTo>
                    <a:pt x="1" y="1105"/>
                  </a:lnTo>
                  <a:lnTo>
                    <a:pt x="1" y="1323"/>
                  </a:lnTo>
                  <a:cubicBezTo>
                    <a:pt x="603" y="1471"/>
                    <a:pt x="1159" y="1532"/>
                    <a:pt x="1665" y="1532"/>
                  </a:cubicBezTo>
                  <a:cubicBezTo>
                    <a:pt x="3480" y="1532"/>
                    <a:pt x="4664" y="745"/>
                    <a:pt x="5145" y="349"/>
                  </a:cubicBezTo>
                  <a:cubicBezTo>
                    <a:pt x="5251" y="261"/>
                    <a:pt x="5198" y="89"/>
                    <a:pt x="5065" y="75"/>
                  </a:cubicBezTo>
                  <a:cubicBezTo>
                    <a:pt x="4678" y="25"/>
                    <a:pt x="4290" y="0"/>
                    <a:pt x="3902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6843;p92"/>
            <p:cNvSpPr/>
            <p:nvPr/>
          </p:nvSpPr>
          <p:spPr>
            <a:xfrm>
              <a:off x="4581301" y="3536080"/>
              <a:ext cx="155152" cy="88624"/>
            </a:xfrm>
            <a:custGeom>
              <a:avLst/>
              <a:gdLst/>
              <a:ahLst/>
              <a:cxnLst/>
              <a:rect l="l" t="t" r="r" b="b"/>
              <a:pathLst>
                <a:path w="5919" h="3381" extrusionOk="0">
                  <a:moveTo>
                    <a:pt x="5736" y="0"/>
                  </a:moveTo>
                  <a:cubicBezTo>
                    <a:pt x="5725" y="0"/>
                    <a:pt x="5713" y="2"/>
                    <a:pt x="5700" y="5"/>
                  </a:cubicBezTo>
                  <a:cubicBezTo>
                    <a:pt x="1635" y="929"/>
                    <a:pt x="0" y="3380"/>
                    <a:pt x="0" y="3380"/>
                  </a:cubicBezTo>
                  <a:cubicBezTo>
                    <a:pt x="3629" y="2864"/>
                    <a:pt x="5317" y="965"/>
                    <a:pt x="5848" y="226"/>
                  </a:cubicBezTo>
                  <a:cubicBezTo>
                    <a:pt x="5918" y="131"/>
                    <a:pt x="5847" y="0"/>
                    <a:pt x="573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6844;p92"/>
            <p:cNvSpPr/>
            <p:nvPr/>
          </p:nvSpPr>
          <p:spPr>
            <a:xfrm>
              <a:off x="4443764" y="3595818"/>
              <a:ext cx="137563" cy="40184"/>
            </a:xfrm>
            <a:custGeom>
              <a:avLst/>
              <a:gdLst/>
              <a:ahLst/>
              <a:cxnLst/>
              <a:rect l="l" t="t" r="r" b="b"/>
              <a:pathLst>
                <a:path w="5248" h="1533" extrusionOk="0">
                  <a:moveTo>
                    <a:pt x="1346" y="0"/>
                  </a:moveTo>
                  <a:cubicBezTo>
                    <a:pt x="958" y="0"/>
                    <a:pt x="571" y="25"/>
                    <a:pt x="187" y="75"/>
                  </a:cubicBezTo>
                  <a:cubicBezTo>
                    <a:pt x="50" y="89"/>
                    <a:pt x="1" y="261"/>
                    <a:pt x="106" y="349"/>
                  </a:cubicBezTo>
                  <a:cubicBezTo>
                    <a:pt x="587" y="745"/>
                    <a:pt x="1772" y="1532"/>
                    <a:pt x="3585" y="1532"/>
                  </a:cubicBezTo>
                  <a:cubicBezTo>
                    <a:pt x="4091" y="1532"/>
                    <a:pt x="4645" y="1471"/>
                    <a:pt x="5247" y="1323"/>
                  </a:cubicBezTo>
                  <a:lnTo>
                    <a:pt x="5247" y="1105"/>
                  </a:lnTo>
                  <a:lnTo>
                    <a:pt x="2016" y="25"/>
                  </a:lnTo>
                  <a:cubicBezTo>
                    <a:pt x="1793" y="9"/>
                    <a:pt x="1569" y="0"/>
                    <a:pt x="134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6845;p92"/>
            <p:cNvSpPr/>
            <p:nvPr/>
          </p:nvSpPr>
          <p:spPr>
            <a:xfrm>
              <a:off x="4427906" y="3432278"/>
              <a:ext cx="43093" cy="42464"/>
            </a:xfrm>
            <a:custGeom>
              <a:avLst/>
              <a:gdLst/>
              <a:ahLst/>
              <a:cxnLst/>
              <a:rect l="l" t="t" r="r" b="b"/>
              <a:pathLst>
                <a:path w="1644" h="1620" extrusionOk="0">
                  <a:moveTo>
                    <a:pt x="196" y="1"/>
                  </a:moveTo>
                  <a:cubicBezTo>
                    <a:pt x="87" y="1"/>
                    <a:pt x="1" y="100"/>
                    <a:pt x="29" y="213"/>
                  </a:cubicBezTo>
                  <a:lnTo>
                    <a:pt x="310" y="1429"/>
                  </a:lnTo>
                  <a:lnTo>
                    <a:pt x="1643" y="1619"/>
                  </a:lnTo>
                  <a:lnTo>
                    <a:pt x="1643" y="1619"/>
                  </a:lnTo>
                  <a:lnTo>
                    <a:pt x="1453" y="286"/>
                  </a:lnTo>
                  <a:lnTo>
                    <a:pt x="237" y="5"/>
                  </a:lnTo>
                  <a:cubicBezTo>
                    <a:pt x="223" y="2"/>
                    <a:pt x="209" y="1"/>
                    <a:pt x="19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6846;p92"/>
            <p:cNvSpPr/>
            <p:nvPr/>
          </p:nvSpPr>
          <p:spPr>
            <a:xfrm>
              <a:off x="4458994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176" y="1"/>
                  </a:moveTo>
                  <a:cubicBezTo>
                    <a:pt x="82" y="1"/>
                    <a:pt x="1" y="78"/>
                    <a:pt x="4" y="180"/>
                  </a:cubicBezTo>
                  <a:cubicBezTo>
                    <a:pt x="14" y="732"/>
                    <a:pt x="81" y="2079"/>
                    <a:pt x="433" y="2972"/>
                  </a:cubicBezTo>
                  <a:cubicBezTo>
                    <a:pt x="689" y="3623"/>
                    <a:pt x="1076" y="4140"/>
                    <a:pt x="1684" y="4217"/>
                  </a:cubicBezTo>
                  <a:cubicBezTo>
                    <a:pt x="1732" y="4223"/>
                    <a:pt x="1780" y="4226"/>
                    <a:pt x="1827" y="4226"/>
                  </a:cubicBezTo>
                  <a:cubicBezTo>
                    <a:pt x="2405" y="4226"/>
                    <a:pt x="2911" y="3798"/>
                    <a:pt x="3080" y="3229"/>
                  </a:cubicBezTo>
                  <a:cubicBezTo>
                    <a:pt x="3284" y="2543"/>
                    <a:pt x="3094" y="1805"/>
                    <a:pt x="2592" y="1302"/>
                  </a:cubicBezTo>
                  <a:cubicBezTo>
                    <a:pt x="1997" y="708"/>
                    <a:pt x="753" y="205"/>
                    <a:pt x="236" y="11"/>
                  </a:cubicBezTo>
                  <a:cubicBezTo>
                    <a:pt x="216" y="4"/>
                    <a:pt x="195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6847;p92"/>
            <p:cNvSpPr/>
            <p:nvPr/>
          </p:nvSpPr>
          <p:spPr>
            <a:xfrm>
              <a:off x="4420016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205" y="0"/>
                  </a:moveTo>
                  <a:cubicBezTo>
                    <a:pt x="85" y="0"/>
                    <a:pt x="0" y="122"/>
                    <a:pt x="45" y="233"/>
                  </a:cubicBezTo>
                  <a:cubicBezTo>
                    <a:pt x="235" y="753"/>
                    <a:pt x="738" y="1994"/>
                    <a:pt x="1332" y="2589"/>
                  </a:cubicBezTo>
                  <a:cubicBezTo>
                    <a:pt x="1701" y="2959"/>
                    <a:pt x="2197" y="3159"/>
                    <a:pt x="2704" y="3159"/>
                  </a:cubicBezTo>
                  <a:cubicBezTo>
                    <a:pt x="2890" y="3159"/>
                    <a:pt x="3077" y="3132"/>
                    <a:pt x="3259" y="3077"/>
                  </a:cubicBezTo>
                  <a:cubicBezTo>
                    <a:pt x="3875" y="2895"/>
                    <a:pt x="4328" y="2318"/>
                    <a:pt x="4247" y="1681"/>
                  </a:cubicBezTo>
                  <a:cubicBezTo>
                    <a:pt x="4174" y="1073"/>
                    <a:pt x="3653" y="686"/>
                    <a:pt x="3006" y="430"/>
                  </a:cubicBezTo>
                  <a:cubicBezTo>
                    <a:pt x="2109" y="78"/>
                    <a:pt x="763" y="11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16848;p92"/>
            <p:cNvSpPr/>
            <p:nvPr/>
          </p:nvSpPr>
          <p:spPr>
            <a:xfrm>
              <a:off x="4691813" y="3432278"/>
              <a:ext cx="42989" cy="42464"/>
            </a:xfrm>
            <a:custGeom>
              <a:avLst/>
              <a:gdLst/>
              <a:ahLst/>
              <a:cxnLst/>
              <a:rect l="l" t="t" r="r" b="b"/>
              <a:pathLst>
                <a:path w="1640" h="1620" extrusionOk="0">
                  <a:moveTo>
                    <a:pt x="1446" y="1"/>
                  </a:moveTo>
                  <a:cubicBezTo>
                    <a:pt x="1433" y="1"/>
                    <a:pt x="1420" y="2"/>
                    <a:pt x="1407" y="5"/>
                  </a:cubicBezTo>
                  <a:lnTo>
                    <a:pt x="190" y="286"/>
                  </a:lnTo>
                  <a:lnTo>
                    <a:pt x="1" y="1619"/>
                  </a:lnTo>
                  <a:lnTo>
                    <a:pt x="1" y="1619"/>
                  </a:lnTo>
                  <a:lnTo>
                    <a:pt x="1333" y="1429"/>
                  </a:lnTo>
                  <a:lnTo>
                    <a:pt x="1615" y="213"/>
                  </a:lnTo>
                  <a:cubicBezTo>
                    <a:pt x="1640" y="100"/>
                    <a:pt x="1553" y="1"/>
                    <a:pt x="144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6849;p92"/>
            <p:cNvSpPr/>
            <p:nvPr/>
          </p:nvSpPr>
          <p:spPr>
            <a:xfrm>
              <a:off x="4617710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3108" y="1"/>
                  </a:moveTo>
                  <a:cubicBezTo>
                    <a:pt x="3088" y="1"/>
                    <a:pt x="3069" y="4"/>
                    <a:pt x="3049" y="11"/>
                  </a:cubicBezTo>
                  <a:cubicBezTo>
                    <a:pt x="2529" y="205"/>
                    <a:pt x="1287" y="708"/>
                    <a:pt x="690" y="1302"/>
                  </a:cubicBezTo>
                  <a:cubicBezTo>
                    <a:pt x="187" y="1805"/>
                    <a:pt x="0" y="2543"/>
                    <a:pt x="204" y="3229"/>
                  </a:cubicBezTo>
                  <a:cubicBezTo>
                    <a:pt x="373" y="3798"/>
                    <a:pt x="879" y="4226"/>
                    <a:pt x="1458" y="4226"/>
                  </a:cubicBezTo>
                  <a:cubicBezTo>
                    <a:pt x="1505" y="4226"/>
                    <a:pt x="1552" y="4223"/>
                    <a:pt x="1600" y="4217"/>
                  </a:cubicBezTo>
                  <a:cubicBezTo>
                    <a:pt x="2209" y="4140"/>
                    <a:pt x="2595" y="3623"/>
                    <a:pt x="2849" y="2972"/>
                  </a:cubicBezTo>
                  <a:cubicBezTo>
                    <a:pt x="3200" y="2079"/>
                    <a:pt x="3267" y="732"/>
                    <a:pt x="3281" y="180"/>
                  </a:cubicBezTo>
                  <a:cubicBezTo>
                    <a:pt x="3284" y="78"/>
                    <a:pt x="3200" y="1"/>
                    <a:pt x="3108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6850;p92"/>
            <p:cNvSpPr/>
            <p:nvPr/>
          </p:nvSpPr>
          <p:spPr>
            <a:xfrm>
              <a:off x="4629218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4124" y="0"/>
                  </a:moveTo>
                  <a:cubicBezTo>
                    <a:pt x="4122" y="0"/>
                    <a:pt x="4120" y="1"/>
                    <a:pt x="4119" y="1"/>
                  </a:cubicBezTo>
                  <a:cubicBezTo>
                    <a:pt x="3567" y="11"/>
                    <a:pt x="2220" y="78"/>
                    <a:pt x="1327" y="430"/>
                  </a:cubicBezTo>
                  <a:cubicBezTo>
                    <a:pt x="676" y="686"/>
                    <a:pt x="156" y="1073"/>
                    <a:pt x="82" y="1681"/>
                  </a:cubicBezTo>
                  <a:cubicBezTo>
                    <a:pt x="1" y="2318"/>
                    <a:pt x="455" y="2895"/>
                    <a:pt x="1070" y="3077"/>
                  </a:cubicBezTo>
                  <a:cubicBezTo>
                    <a:pt x="1253" y="3132"/>
                    <a:pt x="1439" y="3159"/>
                    <a:pt x="1625" y="3159"/>
                  </a:cubicBezTo>
                  <a:cubicBezTo>
                    <a:pt x="2132" y="3159"/>
                    <a:pt x="2629" y="2959"/>
                    <a:pt x="2997" y="2589"/>
                  </a:cubicBezTo>
                  <a:cubicBezTo>
                    <a:pt x="3591" y="1994"/>
                    <a:pt x="4094" y="753"/>
                    <a:pt x="4284" y="233"/>
                  </a:cubicBezTo>
                  <a:cubicBezTo>
                    <a:pt x="4329" y="122"/>
                    <a:pt x="4244" y="0"/>
                    <a:pt x="4124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6851;p92"/>
            <p:cNvSpPr/>
            <p:nvPr/>
          </p:nvSpPr>
          <p:spPr>
            <a:xfrm>
              <a:off x="4560200" y="3358909"/>
              <a:ext cx="42412" cy="58218"/>
            </a:xfrm>
            <a:custGeom>
              <a:avLst/>
              <a:gdLst/>
              <a:ahLst/>
              <a:cxnLst/>
              <a:rect l="l" t="t" r="r" b="b"/>
              <a:pathLst>
                <a:path w="1618" h="2221" extrusionOk="0">
                  <a:moveTo>
                    <a:pt x="807" y="1"/>
                  </a:moveTo>
                  <a:cubicBezTo>
                    <a:pt x="751" y="1"/>
                    <a:pt x="695" y="28"/>
                    <a:pt x="661" y="82"/>
                  </a:cubicBezTo>
                  <a:lnTo>
                    <a:pt x="0" y="1141"/>
                  </a:lnTo>
                  <a:lnTo>
                    <a:pt x="805" y="2220"/>
                  </a:lnTo>
                  <a:lnTo>
                    <a:pt x="1618" y="1141"/>
                  </a:lnTo>
                  <a:lnTo>
                    <a:pt x="953" y="82"/>
                  </a:lnTo>
                  <a:cubicBezTo>
                    <a:pt x="920" y="28"/>
                    <a:pt x="863" y="1"/>
                    <a:pt x="807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6852;p92"/>
            <p:cNvSpPr/>
            <p:nvPr/>
          </p:nvSpPr>
          <p:spPr>
            <a:xfrm>
              <a:off x="4551524" y="3375135"/>
              <a:ext cx="80682" cy="119634"/>
            </a:xfrm>
            <a:custGeom>
              <a:avLst/>
              <a:gdLst/>
              <a:ahLst/>
              <a:cxnLst/>
              <a:rect l="l" t="t" r="r" b="b"/>
              <a:pathLst>
                <a:path w="3078" h="4564" extrusionOk="0">
                  <a:moveTo>
                    <a:pt x="2165" y="1"/>
                  </a:moveTo>
                  <a:cubicBezTo>
                    <a:pt x="2120" y="1"/>
                    <a:pt x="2075" y="18"/>
                    <a:pt x="2040" y="54"/>
                  </a:cubicBezTo>
                  <a:cubicBezTo>
                    <a:pt x="1660" y="452"/>
                    <a:pt x="753" y="1454"/>
                    <a:pt x="370" y="2333"/>
                  </a:cubicBezTo>
                  <a:cubicBezTo>
                    <a:pt x="92" y="2973"/>
                    <a:pt x="1" y="3613"/>
                    <a:pt x="373" y="4095"/>
                  </a:cubicBezTo>
                  <a:cubicBezTo>
                    <a:pt x="616" y="4409"/>
                    <a:pt x="986" y="4563"/>
                    <a:pt x="1367" y="4563"/>
                  </a:cubicBezTo>
                  <a:cubicBezTo>
                    <a:pt x="1604" y="4563"/>
                    <a:pt x="1844" y="4504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7"/>
                    <a:pt x="2553" y="603"/>
                    <a:pt x="2321" y="100"/>
                  </a:cubicBezTo>
                  <a:cubicBezTo>
                    <a:pt x="2292" y="36"/>
                    <a:pt x="2229" y="1"/>
                    <a:pt x="2165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6853;p92"/>
            <p:cNvSpPr/>
            <p:nvPr/>
          </p:nvSpPr>
          <p:spPr>
            <a:xfrm>
              <a:off x="4530501" y="3375135"/>
              <a:ext cx="80787" cy="119634"/>
            </a:xfrm>
            <a:custGeom>
              <a:avLst/>
              <a:gdLst/>
              <a:ahLst/>
              <a:cxnLst/>
              <a:rect l="l" t="t" r="r" b="b"/>
              <a:pathLst>
                <a:path w="3082" h="4564" extrusionOk="0">
                  <a:moveTo>
                    <a:pt x="913" y="1"/>
                  </a:moveTo>
                  <a:cubicBezTo>
                    <a:pt x="849" y="1"/>
                    <a:pt x="786" y="36"/>
                    <a:pt x="757" y="100"/>
                  </a:cubicBezTo>
                  <a:cubicBezTo>
                    <a:pt x="525" y="603"/>
                    <a:pt x="1" y="1837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4"/>
                    <a:pt x="1476" y="4563"/>
                    <a:pt x="1712" y="4563"/>
                  </a:cubicBezTo>
                  <a:cubicBezTo>
                    <a:pt x="2092" y="4563"/>
                    <a:pt x="2462" y="4409"/>
                    <a:pt x="2705" y="4095"/>
                  </a:cubicBezTo>
                  <a:cubicBezTo>
                    <a:pt x="3081" y="3613"/>
                    <a:pt x="2986" y="2973"/>
                    <a:pt x="2708" y="2333"/>
                  </a:cubicBezTo>
                  <a:cubicBezTo>
                    <a:pt x="2325" y="1454"/>
                    <a:pt x="1421" y="452"/>
                    <a:pt x="1038" y="54"/>
                  </a:cubicBezTo>
                  <a:cubicBezTo>
                    <a:pt x="1003" y="18"/>
                    <a:pt x="958" y="1"/>
                    <a:pt x="91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6854;p92"/>
            <p:cNvSpPr/>
            <p:nvPr/>
          </p:nvSpPr>
          <p:spPr>
            <a:xfrm>
              <a:off x="4426281" y="3536080"/>
              <a:ext cx="155126" cy="88624"/>
            </a:xfrm>
            <a:custGeom>
              <a:avLst/>
              <a:gdLst/>
              <a:ahLst/>
              <a:cxnLst/>
              <a:rect l="l" t="t" r="r" b="b"/>
              <a:pathLst>
                <a:path w="5918" h="3381" extrusionOk="0">
                  <a:moveTo>
                    <a:pt x="183" y="0"/>
                  </a:moveTo>
                  <a:cubicBezTo>
                    <a:pt x="74" y="0"/>
                    <a:pt x="0" y="131"/>
                    <a:pt x="74" y="226"/>
                  </a:cubicBezTo>
                  <a:cubicBezTo>
                    <a:pt x="601" y="965"/>
                    <a:pt x="2292" y="2864"/>
                    <a:pt x="5918" y="3380"/>
                  </a:cubicBezTo>
                  <a:cubicBezTo>
                    <a:pt x="5918" y="3380"/>
                    <a:pt x="4283" y="929"/>
                    <a:pt x="218" y="5"/>
                  </a:cubicBezTo>
                  <a:cubicBezTo>
                    <a:pt x="206" y="2"/>
                    <a:pt x="194" y="0"/>
                    <a:pt x="18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6855;p92"/>
            <p:cNvSpPr/>
            <p:nvPr/>
          </p:nvSpPr>
          <p:spPr>
            <a:xfrm>
              <a:off x="4560200" y="3464834"/>
              <a:ext cx="42412" cy="58192"/>
            </a:xfrm>
            <a:custGeom>
              <a:avLst/>
              <a:gdLst/>
              <a:ahLst/>
              <a:cxnLst/>
              <a:rect l="l" t="t" r="r" b="b"/>
              <a:pathLst>
                <a:path w="1618" h="2220" extrusionOk="0">
                  <a:moveTo>
                    <a:pt x="807" y="0"/>
                  </a:moveTo>
                  <a:cubicBezTo>
                    <a:pt x="751" y="0"/>
                    <a:pt x="695" y="27"/>
                    <a:pt x="661" y="82"/>
                  </a:cubicBezTo>
                  <a:lnTo>
                    <a:pt x="0" y="1140"/>
                  </a:lnTo>
                  <a:lnTo>
                    <a:pt x="805" y="2220"/>
                  </a:lnTo>
                  <a:lnTo>
                    <a:pt x="1618" y="1140"/>
                  </a:lnTo>
                  <a:lnTo>
                    <a:pt x="953" y="82"/>
                  </a:lnTo>
                  <a:cubicBezTo>
                    <a:pt x="920" y="27"/>
                    <a:pt x="863" y="0"/>
                    <a:pt x="807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6856;p92"/>
            <p:cNvSpPr/>
            <p:nvPr/>
          </p:nvSpPr>
          <p:spPr>
            <a:xfrm>
              <a:off x="4551524" y="3481060"/>
              <a:ext cx="80682" cy="119608"/>
            </a:xfrm>
            <a:custGeom>
              <a:avLst/>
              <a:gdLst/>
              <a:ahLst/>
              <a:cxnLst/>
              <a:rect l="l" t="t" r="r" b="b"/>
              <a:pathLst>
                <a:path w="3078" h="4563" extrusionOk="0">
                  <a:moveTo>
                    <a:pt x="2165" y="0"/>
                  </a:moveTo>
                  <a:cubicBezTo>
                    <a:pt x="2120" y="0"/>
                    <a:pt x="2075" y="17"/>
                    <a:pt x="2040" y="54"/>
                  </a:cubicBezTo>
                  <a:cubicBezTo>
                    <a:pt x="1660" y="451"/>
                    <a:pt x="753" y="1453"/>
                    <a:pt x="370" y="2332"/>
                  </a:cubicBezTo>
                  <a:cubicBezTo>
                    <a:pt x="92" y="2972"/>
                    <a:pt x="1" y="3612"/>
                    <a:pt x="373" y="4094"/>
                  </a:cubicBezTo>
                  <a:cubicBezTo>
                    <a:pt x="616" y="4408"/>
                    <a:pt x="986" y="4562"/>
                    <a:pt x="1367" y="4562"/>
                  </a:cubicBezTo>
                  <a:cubicBezTo>
                    <a:pt x="1604" y="4562"/>
                    <a:pt x="1844" y="4503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6"/>
                    <a:pt x="2553" y="602"/>
                    <a:pt x="2321" y="99"/>
                  </a:cubicBezTo>
                  <a:cubicBezTo>
                    <a:pt x="2292" y="35"/>
                    <a:pt x="2229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6857;p92"/>
            <p:cNvSpPr/>
            <p:nvPr/>
          </p:nvSpPr>
          <p:spPr>
            <a:xfrm>
              <a:off x="4530501" y="3481060"/>
              <a:ext cx="80787" cy="119608"/>
            </a:xfrm>
            <a:custGeom>
              <a:avLst/>
              <a:gdLst/>
              <a:ahLst/>
              <a:cxnLst/>
              <a:rect l="l" t="t" r="r" b="b"/>
              <a:pathLst>
                <a:path w="3082" h="4563" extrusionOk="0">
                  <a:moveTo>
                    <a:pt x="913" y="0"/>
                  </a:moveTo>
                  <a:cubicBezTo>
                    <a:pt x="849" y="0"/>
                    <a:pt x="786" y="35"/>
                    <a:pt x="757" y="99"/>
                  </a:cubicBezTo>
                  <a:cubicBezTo>
                    <a:pt x="525" y="602"/>
                    <a:pt x="1" y="1836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3"/>
                    <a:pt x="1476" y="4562"/>
                    <a:pt x="1712" y="4562"/>
                  </a:cubicBezTo>
                  <a:cubicBezTo>
                    <a:pt x="2092" y="4562"/>
                    <a:pt x="2462" y="4408"/>
                    <a:pt x="2705" y="4094"/>
                  </a:cubicBezTo>
                  <a:cubicBezTo>
                    <a:pt x="3081" y="3612"/>
                    <a:pt x="2986" y="2972"/>
                    <a:pt x="2708" y="2332"/>
                  </a:cubicBezTo>
                  <a:cubicBezTo>
                    <a:pt x="2325" y="1453"/>
                    <a:pt x="1421" y="451"/>
                    <a:pt x="1038" y="54"/>
                  </a:cubicBezTo>
                  <a:cubicBezTo>
                    <a:pt x="1003" y="17"/>
                    <a:pt x="958" y="0"/>
                    <a:pt x="91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6858;p92"/>
            <p:cNvSpPr/>
            <p:nvPr/>
          </p:nvSpPr>
          <p:spPr>
            <a:xfrm>
              <a:off x="4413174" y="3348241"/>
              <a:ext cx="336726" cy="360972"/>
            </a:xfrm>
            <a:custGeom>
              <a:avLst/>
              <a:gdLst/>
              <a:ahLst/>
              <a:cxnLst/>
              <a:rect l="l" t="t" r="r" b="b"/>
              <a:pathLst>
                <a:path w="12846" h="13771" extrusionOk="0">
                  <a:moveTo>
                    <a:pt x="6418" y="581"/>
                  </a:moveTo>
                  <a:lnTo>
                    <a:pt x="6836" y="1245"/>
                  </a:lnTo>
                  <a:cubicBezTo>
                    <a:pt x="6706" y="1386"/>
                    <a:pt x="6566" y="1551"/>
                    <a:pt x="6418" y="1734"/>
                  </a:cubicBezTo>
                  <a:cubicBezTo>
                    <a:pt x="6274" y="1551"/>
                    <a:pt x="6133" y="1386"/>
                    <a:pt x="6003" y="1245"/>
                  </a:cubicBezTo>
                  <a:lnTo>
                    <a:pt x="6418" y="581"/>
                  </a:lnTo>
                  <a:close/>
                  <a:moveTo>
                    <a:pt x="799" y="3419"/>
                  </a:moveTo>
                  <a:lnTo>
                    <a:pt x="1562" y="3594"/>
                  </a:lnTo>
                  <a:cubicBezTo>
                    <a:pt x="1572" y="3784"/>
                    <a:pt x="1590" y="4002"/>
                    <a:pt x="1614" y="4234"/>
                  </a:cubicBezTo>
                  <a:cubicBezTo>
                    <a:pt x="1382" y="4210"/>
                    <a:pt x="1168" y="4192"/>
                    <a:pt x="974" y="4182"/>
                  </a:cubicBezTo>
                  <a:lnTo>
                    <a:pt x="799" y="3419"/>
                  </a:lnTo>
                  <a:close/>
                  <a:moveTo>
                    <a:pt x="12037" y="3419"/>
                  </a:moveTo>
                  <a:lnTo>
                    <a:pt x="11861" y="4182"/>
                  </a:lnTo>
                  <a:cubicBezTo>
                    <a:pt x="11671" y="4192"/>
                    <a:pt x="11453" y="4210"/>
                    <a:pt x="11225" y="4234"/>
                  </a:cubicBezTo>
                  <a:cubicBezTo>
                    <a:pt x="11249" y="4002"/>
                    <a:pt x="11264" y="3784"/>
                    <a:pt x="11274" y="3594"/>
                  </a:cubicBezTo>
                  <a:lnTo>
                    <a:pt x="12037" y="3419"/>
                  </a:lnTo>
                  <a:close/>
                  <a:moveTo>
                    <a:pt x="5398" y="1189"/>
                  </a:moveTo>
                  <a:lnTo>
                    <a:pt x="5402" y="1193"/>
                  </a:lnTo>
                  <a:cubicBezTo>
                    <a:pt x="5767" y="1565"/>
                    <a:pt x="6105" y="1966"/>
                    <a:pt x="6414" y="2388"/>
                  </a:cubicBezTo>
                  <a:cubicBezTo>
                    <a:pt x="6458" y="2444"/>
                    <a:pt x="6513" y="2467"/>
                    <a:pt x="6567" y="2467"/>
                  </a:cubicBezTo>
                  <a:cubicBezTo>
                    <a:pt x="6709" y="2467"/>
                    <a:pt x="6843" y="2308"/>
                    <a:pt x="6741" y="2153"/>
                  </a:cubicBezTo>
                  <a:cubicBezTo>
                    <a:pt x="6717" y="2121"/>
                    <a:pt x="6696" y="2093"/>
                    <a:pt x="6675" y="2065"/>
                  </a:cubicBezTo>
                  <a:cubicBezTo>
                    <a:pt x="6914" y="1762"/>
                    <a:pt x="7170" y="1470"/>
                    <a:pt x="7438" y="1193"/>
                  </a:cubicBezTo>
                  <a:cubicBezTo>
                    <a:pt x="7670" y="1703"/>
                    <a:pt x="8158" y="2870"/>
                    <a:pt x="8158" y="3651"/>
                  </a:cubicBezTo>
                  <a:cubicBezTo>
                    <a:pt x="8158" y="4097"/>
                    <a:pt x="7986" y="4530"/>
                    <a:pt x="7677" y="4853"/>
                  </a:cubicBezTo>
                  <a:cubicBezTo>
                    <a:pt x="7652" y="4808"/>
                    <a:pt x="7617" y="4776"/>
                    <a:pt x="7571" y="4758"/>
                  </a:cubicBezTo>
                  <a:cubicBezTo>
                    <a:pt x="7628" y="4572"/>
                    <a:pt x="7649" y="4375"/>
                    <a:pt x="7635" y="4182"/>
                  </a:cubicBezTo>
                  <a:cubicBezTo>
                    <a:pt x="7610" y="3805"/>
                    <a:pt x="7469" y="3376"/>
                    <a:pt x="7216" y="2909"/>
                  </a:cubicBezTo>
                  <a:cubicBezTo>
                    <a:pt x="7174" y="2835"/>
                    <a:pt x="7110" y="2805"/>
                    <a:pt x="7047" y="2805"/>
                  </a:cubicBezTo>
                  <a:cubicBezTo>
                    <a:pt x="6912" y="2805"/>
                    <a:pt x="6780" y="2941"/>
                    <a:pt x="6861" y="3099"/>
                  </a:cubicBezTo>
                  <a:cubicBezTo>
                    <a:pt x="7286" y="3890"/>
                    <a:pt x="7346" y="4498"/>
                    <a:pt x="7044" y="4917"/>
                  </a:cubicBezTo>
                  <a:lnTo>
                    <a:pt x="6590" y="4189"/>
                  </a:lnTo>
                  <a:cubicBezTo>
                    <a:pt x="6551" y="4125"/>
                    <a:pt x="6486" y="4094"/>
                    <a:pt x="6420" y="4094"/>
                  </a:cubicBezTo>
                  <a:cubicBezTo>
                    <a:pt x="6354" y="4094"/>
                    <a:pt x="6288" y="4125"/>
                    <a:pt x="6249" y="4189"/>
                  </a:cubicBezTo>
                  <a:lnTo>
                    <a:pt x="5722" y="5036"/>
                  </a:lnTo>
                  <a:cubicBezTo>
                    <a:pt x="5581" y="4892"/>
                    <a:pt x="5493" y="4808"/>
                    <a:pt x="5482" y="4797"/>
                  </a:cubicBezTo>
                  <a:cubicBezTo>
                    <a:pt x="5442" y="4760"/>
                    <a:pt x="5392" y="4742"/>
                    <a:pt x="5342" y="4742"/>
                  </a:cubicBezTo>
                  <a:cubicBezTo>
                    <a:pt x="5270" y="4742"/>
                    <a:pt x="5200" y="4779"/>
                    <a:pt x="5162" y="4850"/>
                  </a:cubicBezTo>
                  <a:cubicBezTo>
                    <a:pt x="4853" y="4526"/>
                    <a:pt x="4681" y="4097"/>
                    <a:pt x="4681" y="3651"/>
                  </a:cubicBezTo>
                  <a:cubicBezTo>
                    <a:pt x="4677" y="2870"/>
                    <a:pt x="5166" y="1703"/>
                    <a:pt x="5398" y="1189"/>
                  </a:cubicBezTo>
                  <a:close/>
                  <a:moveTo>
                    <a:pt x="6418" y="4677"/>
                  </a:moveTo>
                  <a:lnTo>
                    <a:pt x="6836" y="5342"/>
                  </a:lnTo>
                  <a:cubicBezTo>
                    <a:pt x="6706" y="5483"/>
                    <a:pt x="6566" y="5648"/>
                    <a:pt x="6418" y="5827"/>
                  </a:cubicBezTo>
                  <a:cubicBezTo>
                    <a:pt x="6271" y="5649"/>
                    <a:pt x="6130" y="5484"/>
                    <a:pt x="6004" y="5340"/>
                  </a:cubicBezTo>
                  <a:lnTo>
                    <a:pt x="6004" y="5340"/>
                  </a:lnTo>
                  <a:lnTo>
                    <a:pt x="6418" y="4677"/>
                  </a:lnTo>
                  <a:close/>
                  <a:moveTo>
                    <a:pt x="10887" y="3130"/>
                  </a:moveTo>
                  <a:cubicBezTo>
                    <a:pt x="10880" y="3517"/>
                    <a:pt x="10856" y="3904"/>
                    <a:pt x="10810" y="4287"/>
                  </a:cubicBezTo>
                  <a:lnTo>
                    <a:pt x="10701" y="4305"/>
                  </a:lnTo>
                  <a:cubicBezTo>
                    <a:pt x="10451" y="4345"/>
                    <a:pt x="10495" y="4706"/>
                    <a:pt x="10726" y="4706"/>
                  </a:cubicBezTo>
                  <a:cubicBezTo>
                    <a:pt x="10740" y="4706"/>
                    <a:pt x="10753" y="4705"/>
                    <a:pt x="10768" y="4702"/>
                  </a:cubicBezTo>
                  <a:cubicBezTo>
                    <a:pt x="11281" y="4621"/>
                    <a:pt x="11805" y="4579"/>
                    <a:pt x="12325" y="4572"/>
                  </a:cubicBezTo>
                  <a:lnTo>
                    <a:pt x="12325" y="4572"/>
                  </a:lnTo>
                  <a:cubicBezTo>
                    <a:pt x="12129" y="5099"/>
                    <a:pt x="11650" y="6267"/>
                    <a:pt x="11098" y="6819"/>
                  </a:cubicBezTo>
                  <a:cubicBezTo>
                    <a:pt x="10760" y="7158"/>
                    <a:pt x="10316" y="7327"/>
                    <a:pt x="9871" y="7327"/>
                  </a:cubicBezTo>
                  <a:cubicBezTo>
                    <a:pt x="9437" y="7327"/>
                    <a:pt x="9003" y="7166"/>
                    <a:pt x="8665" y="6844"/>
                  </a:cubicBezTo>
                  <a:cubicBezTo>
                    <a:pt x="8489" y="6436"/>
                    <a:pt x="8471" y="6084"/>
                    <a:pt x="8605" y="5792"/>
                  </a:cubicBezTo>
                  <a:cubicBezTo>
                    <a:pt x="8781" y="5405"/>
                    <a:pt x="9235" y="5103"/>
                    <a:pt x="9945" y="4888"/>
                  </a:cubicBezTo>
                  <a:cubicBezTo>
                    <a:pt x="10174" y="4811"/>
                    <a:pt x="10098" y="4494"/>
                    <a:pt x="9891" y="4494"/>
                  </a:cubicBezTo>
                  <a:cubicBezTo>
                    <a:pt x="9872" y="4494"/>
                    <a:pt x="9853" y="4496"/>
                    <a:pt x="9832" y="4502"/>
                  </a:cubicBezTo>
                  <a:cubicBezTo>
                    <a:pt x="9002" y="4751"/>
                    <a:pt x="8468" y="5128"/>
                    <a:pt x="8239" y="5623"/>
                  </a:cubicBezTo>
                  <a:cubicBezTo>
                    <a:pt x="8201" y="5704"/>
                    <a:pt x="8173" y="5785"/>
                    <a:pt x="8155" y="5870"/>
                  </a:cubicBezTo>
                  <a:cubicBezTo>
                    <a:pt x="8137" y="5778"/>
                    <a:pt x="8130" y="5683"/>
                    <a:pt x="8130" y="5588"/>
                  </a:cubicBezTo>
                  <a:cubicBezTo>
                    <a:pt x="8130" y="5128"/>
                    <a:pt x="8313" y="4685"/>
                    <a:pt x="8640" y="4357"/>
                  </a:cubicBezTo>
                  <a:cubicBezTo>
                    <a:pt x="9189" y="3809"/>
                    <a:pt x="10360" y="3327"/>
                    <a:pt x="10884" y="3130"/>
                  </a:cubicBezTo>
                  <a:close/>
                  <a:moveTo>
                    <a:pt x="1952" y="3130"/>
                  </a:moveTo>
                  <a:lnTo>
                    <a:pt x="1952" y="3130"/>
                  </a:lnTo>
                  <a:cubicBezTo>
                    <a:pt x="2479" y="3327"/>
                    <a:pt x="3647" y="3809"/>
                    <a:pt x="4199" y="4361"/>
                  </a:cubicBezTo>
                  <a:cubicBezTo>
                    <a:pt x="4526" y="4685"/>
                    <a:pt x="4709" y="5128"/>
                    <a:pt x="4709" y="5592"/>
                  </a:cubicBezTo>
                  <a:cubicBezTo>
                    <a:pt x="4709" y="5683"/>
                    <a:pt x="4702" y="5778"/>
                    <a:pt x="4684" y="5870"/>
                  </a:cubicBezTo>
                  <a:cubicBezTo>
                    <a:pt x="4663" y="5785"/>
                    <a:pt x="4635" y="5704"/>
                    <a:pt x="4600" y="5623"/>
                  </a:cubicBezTo>
                  <a:cubicBezTo>
                    <a:pt x="4371" y="5128"/>
                    <a:pt x="3837" y="4751"/>
                    <a:pt x="3007" y="4502"/>
                  </a:cubicBezTo>
                  <a:cubicBezTo>
                    <a:pt x="2986" y="4496"/>
                    <a:pt x="2967" y="4494"/>
                    <a:pt x="2948" y="4494"/>
                  </a:cubicBezTo>
                  <a:cubicBezTo>
                    <a:pt x="2741" y="4494"/>
                    <a:pt x="2665" y="4811"/>
                    <a:pt x="2891" y="4888"/>
                  </a:cubicBezTo>
                  <a:cubicBezTo>
                    <a:pt x="3605" y="5103"/>
                    <a:pt x="4055" y="5405"/>
                    <a:pt x="4234" y="5792"/>
                  </a:cubicBezTo>
                  <a:cubicBezTo>
                    <a:pt x="4364" y="6084"/>
                    <a:pt x="4347" y="6436"/>
                    <a:pt x="4174" y="6847"/>
                  </a:cubicBezTo>
                  <a:cubicBezTo>
                    <a:pt x="3837" y="7169"/>
                    <a:pt x="3404" y="7329"/>
                    <a:pt x="2972" y="7329"/>
                  </a:cubicBezTo>
                  <a:cubicBezTo>
                    <a:pt x="2526" y="7329"/>
                    <a:pt x="2080" y="7158"/>
                    <a:pt x="1741" y="6819"/>
                  </a:cubicBezTo>
                  <a:cubicBezTo>
                    <a:pt x="1185" y="6267"/>
                    <a:pt x="707" y="5096"/>
                    <a:pt x="510" y="4568"/>
                  </a:cubicBezTo>
                  <a:lnTo>
                    <a:pt x="510" y="4568"/>
                  </a:lnTo>
                  <a:lnTo>
                    <a:pt x="514" y="4572"/>
                  </a:lnTo>
                  <a:cubicBezTo>
                    <a:pt x="1034" y="4579"/>
                    <a:pt x="1555" y="4621"/>
                    <a:pt x="2072" y="4702"/>
                  </a:cubicBezTo>
                  <a:cubicBezTo>
                    <a:pt x="2086" y="4705"/>
                    <a:pt x="2099" y="4706"/>
                    <a:pt x="2112" y="4706"/>
                  </a:cubicBezTo>
                  <a:cubicBezTo>
                    <a:pt x="2341" y="4706"/>
                    <a:pt x="2388" y="4345"/>
                    <a:pt x="2138" y="4305"/>
                  </a:cubicBezTo>
                  <a:lnTo>
                    <a:pt x="2026" y="4287"/>
                  </a:lnTo>
                  <a:cubicBezTo>
                    <a:pt x="1984" y="3904"/>
                    <a:pt x="1955" y="3517"/>
                    <a:pt x="1952" y="3130"/>
                  </a:cubicBezTo>
                  <a:close/>
                  <a:moveTo>
                    <a:pt x="8517" y="7252"/>
                  </a:moveTo>
                  <a:lnTo>
                    <a:pt x="8517" y="7252"/>
                  </a:lnTo>
                  <a:cubicBezTo>
                    <a:pt x="8883" y="7550"/>
                    <a:pt x="9336" y="7719"/>
                    <a:pt x="9808" y="7733"/>
                  </a:cubicBezTo>
                  <a:cubicBezTo>
                    <a:pt x="9335" y="7944"/>
                    <a:pt x="8875" y="8189"/>
                    <a:pt x="8437" y="8465"/>
                  </a:cubicBezTo>
                  <a:lnTo>
                    <a:pt x="8437" y="8465"/>
                  </a:lnTo>
                  <a:cubicBezTo>
                    <a:pt x="8518" y="8234"/>
                    <a:pt x="8563" y="7992"/>
                    <a:pt x="8559" y="7747"/>
                  </a:cubicBezTo>
                  <a:cubicBezTo>
                    <a:pt x="8559" y="7582"/>
                    <a:pt x="8545" y="7417"/>
                    <a:pt x="8517" y="7252"/>
                  </a:cubicBezTo>
                  <a:close/>
                  <a:moveTo>
                    <a:pt x="4322" y="7248"/>
                  </a:moveTo>
                  <a:lnTo>
                    <a:pt x="4322" y="7252"/>
                  </a:lnTo>
                  <a:cubicBezTo>
                    <a:pt x="4294" y="7417"/>
                    <a:pt x="4280" y="7582"/>
                    <a:pt x="4280" y="7747"/>
                  </a:cubicBezTo>
                  <a:cubicBezTo>
                    <a:pt x="4276" y="7993"/>
                    <a:pt x="4322" y="8236"/>
                    <a:pt x="4403" y="8468"/>
                  </a:cubicBezTo>
                  <a:cubicBezTo>
                    <a:pt x="3967" y="8190"/>
                    <a:pt x="3506" y="7944"/>
                    <a:pt x="3035" y="7733"/>
                  </a:cubicBezTo>
                  <a:cubicBezTo>
                    <a:pt x="3503" y="7719"/>
                    <a:pt x="3956" y="7547"/>
                    <a:pt x="4322" y="7248"/>
                  </a:cubicBezTo>
                  <a:close/>
                  <a:moveTo>
                    <a:pt x="7438" y="5289"/>
                  </a:moveTo>
                  <a:cubicBezTo>
                    <a:pt x="7670" y="5799"/>
                    <a:pt x="8158" y="6967"/>
                    <a:pt x="8158" y="7747"/>
                  </a:cubicBezTo>
                  <a:cubicBezTo>
                    <a:pt x="8158" y="8306"/>
                    <a:pt x="7888" y="8830"/>
                    <a:pt x="7434" y="9157"/>
                  </a:cubicBezTo>
                  <a:cubicBezTo>
                    <a:pt x="7480" y="9084"/>
                    <a:pt x="7518" y="9006"/>
                    <a:pt x="7547" y="8925"/>
                  </a:cubicBezTo>
                  <a:cubicBezTo>
                    <a:pt x="7737" y="8412"/>
                    <a:pt x="7624" y="7768"/>
                    <a:pt x="7216" y="7005"/>
                  </a:cubicBezTo>
                  <a:cubicBezTo>
                    <a:pt x="7175" y="6925"/>
                    <a:pt x="7108" y="6892"/>
                    <a:pt x="7041" y="6892"/>
                  </a:cubicBezTo>
                  <a:cubicBezTo>
                    <a:pt x="6903" y="6892"/>
                    <a:pt x="6766" y="7034"/>
                    <a:pt x="6861" y="7195"/>
                  </a:cubicBezTo>
                  <a:cubicBezTo>
                    <a:pt x="7213" y="7853"/>
                    <a:pt x="7318" y="8387"/>
                    <a:pt x="7167" y="8785"/>
                  </a:cubicBezTo>
                  <a:cubicBezTo>
                    <a:pt x="7058" y="9084"/>
                    <a:pt x="6791" y="9319"/>
                    <a:pt x="6379" y="9484"/>
                  </a:cubicBezTo>
                  <a:cubicBezTo>
                    <a:pt x="5433" y="9463"/>
                    <a:pt x="4681" y="8693"/>
                    <a:pt x="4677" y="7747"/>
                  </a:cubicBezTo>
                  <a:cubicBezTo>
                    <a:pt x="4677" y="6967"/>
                    <a:pt x="5166" y="5799"/>
                    <a:pt x="5398" y="5289"/>
                  </a:cubicBezTo>
                  <a:cubicBezTo>
                    <a:pt x="5764" y="5662"/>
                    <a:pt x="6101" y="6063"/>
                    <a:pt x="6407" y="6481"/>
                  </a:cubicBezTo>
                  <a:lnTo>
                    <a:pt x="6411" y="6485"/>
                  </a:lnTo>
                  <a:cubicBezTo>
                    <a:pt x="6455" y="6540"/>
                    <a:pt x="6510" y="6563"/>
                    <a:pt x="6564" y="6563"/>
                  </a:cubicBezTo>
                  <a:cubicBezTo>
                    <a:pt x="6706" y="6563"/>
                    <a:pt x="6840" y="6405"/>
                    <a:pt x="6738" y="6249"/>
                  </a:cubicBezTo>
                  <a:cubicBezTo>
                    <a:pt x="6717" y="6218"/>
                    <a:pt x="6696" y="6190"/>
                    <a:pt x="6671" y="6161"/>
                  </a:cubicBezTo>
                  <a:cubicBezTo>
                    <a:pt x="6914" y="5855"/>
                    <a:pt x="7167" y="5567"/>
                    <a:pt x="7438" y="5289"/>
                  </a:cubicBezTo>
                  <a:close/>
                  <a:moveTo>
                    <a:pt x="6112" y="9864"/>
                  </a:moveTo>
                  <a:lnTo>
                    <a:pt x="6112" y="9864"/>
                  </a:lnTo>
                  <a:cubicBezTo>
                    <a:pt x="6214" y="9880"/>
                    <a:pt x="6316" y="9888"/>
                    <a:pt x="6418" y="9888"/>
                  </a:cubicBezTo>
                  <a:cubicBezTo>
                    <a:pt x="6520" y="9888"/>
                    <a:pt x="6622" y="9880"/>
                    <a:pt x="6724" y="9864"/>
                  </a:cubicBezTo>
                  <a:lnTo>
                    <a:pt x="6724" y="9864"/>
                  </a:lnTo>
                  <a:cubicBezTo>
                    <a:pt x="6594" y="10001"/>
                    <a:pt x="6492" y="10121"/>
                    <a:pt x="6418" y="10212"/>
                  </a:cubicBezTo>
                  <a:cubicBezTo>
                    <a:pt x="6344" y="10121"/>
                    <a:pt x="6242" y="10001"/>
                    <a:pt x="6112" y="9864"/>
                  </a:cubicBezTo>
                  <a:close/>
                  <a:moveTo>
                    <a:pt x="837" y="7407"/>
                  </a:moveTo>
                  <a:cubicBezTo>
                    <a:pt x="2752" y="7871"/>
                    <a:pt x="4080" y="8676"/>
                    <a:pt x="4878" y="9298"/>
                  </a:cubicBezTo>
                  <a:cubicBezTo>
                    <a:pt x="5257" y="9586"/>
                    <a:pt x="5609" y="9910"/>
                    <a:pt x="5929" y="10265"/>
                  </a:cubicBezTo>
                  <a:cubicBezTo>
                    <a:pt x="3942" y="9885"/>
                    <a:pt x="2624" y="9077"/>
                    <a:pt x="1850" y="8440"/>
                  </a:cubicBezTo>
                  <a:cubicBezTo>
                    <a:pt x="1475" y="8135"/>
                    <a:pt x="1135" y="7789"/>
                    <a:pt x="837" y="7407"/>
                  </a:cubicBezTo>
                  <a:close/>
                  <a:moveTo>
                    <a:pt x="12002" y="7406"/>
                  </a:moveTo>
                  <a:lnTo>
                    <a:pt x="12002" y="7406"/>
                  </a:lnTo>
                  <a:cubicBezTo>
                    <a:pt x="11703" y="7786"/>
                    <a:pt x="11362" y="8134"/>
                    <a:pt x="10986" y="8440"/>
                  </a:cubicBezTo>
                  <a:lnTo>
                    <a:pt x="10989" y="8440"/>
                  </a:lnTo>
                  <a:cubicBezTo>
                    <a:pt x="10216" y="9080"/>
                    <a:pt x="8897" y="9885"/>
                    <a:pt x="6907" y="10265"/>
                  </a:cubicBezTo>
                  <a:cubicBezTo>
                    <a:pt x="7223" y="9917"/>
                    <a:pt x="7571" y="9593"/>
                    <a:pt x="7944" y="9309"/>
                  </a:cubicBezTo>
                  <a:cubicBezTo>
                    <a:pt x="8746" y="8686"/>
                    <a:pt x="10078" y="7874"/>
                    <a:pt x="12002" y="7406"/>
                  </a:cubicBezTo>
                  <a:close/>
                  <a:moveTo>
                    <a:pt x="2375" y="9652"/>
                  </a:moveTo>
                  <a:cubicBezTo>
                    <a:pt x="2577" y="9652"/>
                    <a:pt x="2780" y="9661"/>
                    <a:pt x="2982" y="9678"/>
                  </a:cubicBezTo>
                  <a:lnTo>
                    <a:pt x="2989" y="9678"/>
                  </a:lnTo>
                  <a:cubicBezTo>
                    <a:pt x="3756" y="10082"/>
                    <a:pt x="4723" y="10451"/>
                    <a:pt x="5919" y="10673"/>
                  </a:cubicBezTo>
                  <a:cubicBezTo>
                    <a:pt x="5509" y="10745"/>
                    <a:pt x="5126" y="10776"/>
                    <a:pt x="4770" y="10776"/>
                  </a:cubicBezTo>
                  <a:cubicBezTo>
                    <a:pt x="3805" y="10776"/>
                    <a:pt x="3043" y="10551"/>
                    <a:pt x="2511" y="10314"/>
                  </a:cubicBezTo>
                  <a:lnTo>
                    <a:pt x="2511" y="10314"/>
                  </a:lnTo>
                  <a:lnTo>
                    <a:pt x="2515" y="10318"/>
                  </a:lnTo>
                  <a:cubicBezTo>
                    <a:pt x="2149" y="10156"/>
                    <a:pt x="1804" y="9952"/>
                    <a:pt x="1488" y="9706"/>
                  </a:cubicBezTo>
                  <a:cubicBezTo>
                    <a:pt x="1783" y="9670"/>
                    <a:pt x="2079" y="9652"/>
                    <a:pt x="2375" y="9652"/>
                  </a:cubicBezTo>
                  <a:close/>
                  <a:moveTo>
                    <a:pt x="10464" y="9652"/>
                  </a:moveTo>
                  <a:cubicBezTo>
                    <a:pt x="10761" y="9652"/>
                    <a:pt x="11057" y="9670"/>
                    <a:pt x="11351" y="9706"/>
                  </a:cubicBezTo>
                  <a:cubicBezTo>
                    <a:pt x="11042" y="9949"/>
                    <a:pt x="10701" y="10149"/>
                    <a:pt x="10342" y="10311"/>
                  </a:cubicBezTo>
                  <a:cubicBezTo>
                    <a:pt x="9809" y="10549"/>
                    <a:pt x="9045" y="10779"/>
                    <a:pt x="8078" y="10779"/>
                  </a:cubicBezTo>
                  <a:cubicBezTo>
                    <a:pt x="7720" y="10779"/>
                    <a:pt x="7333" y="10747"/>
                    <a:pt x="6921" y="10673"/>
                  </a:cubicBezTo>
                  <a:cubicBezTo>
                    <a:pt x="8116" y="10451"/>
                    <a:pt x="9087" y="10082"/>
                    <a:pt x="9850" y="9678"/>
                  </a:cubicBezTo>
                  <a:lnTo>
                    <a:pt x="9857" y="9678"/>
                  </a:lnTo>
                  <a:cubicBezTo>
                    <a:pt x="10059" y="9661"/>
                    <a:pt x="10262" y="9652"/>
                    <a:pt x="10464" y="9652"/>
                  </a:cubicBezTo>
                  <a:close/>
                  <a:moveTo>
                    <a:pt x="6418" y="10979"/>
                  </a:moveTo>
                  <a:lnTo>
                    <a:pt x="6495" y="10997"/>
                  </a:lnTo>
                  <a:lnTo>
                    <a:pt x="6587" y="11644"/>
                  </a:lnTo>
                  <a:lnTo>
                    <a:pt x="6249" y="11644"/>
                  </a:lnTo>
                  <a:lnTo>
                    <a:pt x="6344" y="10997"/>
                  </a:lnTo>
                  <a:lnTo>
                    <a:pt x="6418" y="10979"/>
                  </a:lnTo>
                  <a:close/>
                  <a:moveTo>
                    <a:pt x="6643" y="12044"/>
                  </a:moveTo>
                  <a:lnTo>
                    <a:pt x="6833" y="13367"/>
                  </a:lnTo>
                  <a:lnTo>
                    <a:pt x="6006" y="13367"/>
                  </a:lnTo>
                  <a:lnTo>
                    <a:pt x="6193" y="12044"/>
                  </a:lnTo>
                  <a:close/>
                  <a:moveTo>
                    <a:pt x="6423" y="1"/>
                  </a:moveTo>
                  <a:cubicBezTo>
                    <a:pt x="6357" y="1"/>
                    <a:pt x="6291" y="32"/>
                    <a:pt x="6253" y="96"/>
                  </a:cubicBezTo>
                  <a:lnTo>
                    <a:pt x="5725" y="940"/>
                  </a:lnTo>
                  <a:cubicBezTo>
                    <a:pt x="5584" y="795"/>
                    <a:pt x="5497" y="711"/>
                    <a:pt x="5486" y="700"/>
                  </a:cubicBezTo>
                  <a:cubicBezTo>
                    <a:pt x="5446" y="664"/>
                    <a:pt x="5397" y="646"/>
                    <a:pt x="5348" y="646"/>
                  </a:cubicBezTo>
                  <a:cubicBezTo>
                    <a:pt x="5274" y="646"/>
                    <a:pt x="5202" y="685"/>
                    <a:pt x="5166" y="757"/>
                  </a:cubicBezTo>
                  <a:cubicBezTo>
                    <a:pt x="5131" y="831"/>
                    <a:pt x="4283" y="2539"/>
                    <a:pt x="4283" y="3651"/>
                  </a:cubicBezTo>
                  <a:cubicBezTo>
                    <a:pt x="4283" y="3735"/>
                    <a:pt x="4287" y="3819"/>
                    <a:pt x="4297" y="3904"/>
                  </a:cubicBezTo>
                  <a:cubicBezTo>
                    <a:pt x="3443" y="3201"/>
                    <a:pt x="1889" y="2680"/>
                    <a:pt x="1818" y="2656"/>
                  </a:cubicBezTo>
                  <a:cubicBezTo>
                    <a:pt x="1798" y="2649"/>
                    <a:pt x="1777" y="2645"/>
                    <a:pt x="1756" y="2645"/>
                  </a:cubicBezTo>
                  <a:cubicBezTo>
                    <a:pt x="1652" y="2645"/>
                    <a:pt x="1558" y="2730"/>
                    <a:pt x="1555" y="2842"/>
                  </a:cubicBezTo>
                  <a:cubicBezTo>
                    <a:pt x="1555" y="2852"/>
                    <a:pt x="1551" y="2979"/>
                    <a:pt x="1555" y="3179"/>
                  </a:cubicBezTo>
                  <a:lnTo>
                    <a:pt x="584" y="2954"/>
                  </a:lnTo>
                  <a:cubicBezTo>
                    <a:pt x="569" y="2951"/>
                    <a:pt x="554" y="2950"/>
                    <a:pt x="539" y="2950"/>
                  </a:cubicBezTo>
                  <a:cubicBezTo>
                    <a:pt x="411" y="2950"/>
                    <a:pt x="310" y="3068"/>
                    <a:pt x="341" y="3197"/>
                  </a:cubicBezTo>
                  <a:lnTo>
                    <a:pt x="566" y="4168"/>
                  </a:lnTo>
                  <a:cubicBezTo>
                    <a:pt x="500" y="4166"/>
                    <a:pt x="441" y="4166"/>
                    <a:pt x="392" y="4166"/>
                  </a:cubicBezTo>
                  <a:cubicBezTo>
                    <a:pt x="295" y="4166"/>
                    <a:pt x="236" y="4168"/>
                    <a:pt x="229" y="4168"/>
                  </a:cubicBezTo>
                  <a:cubicBezTo>
                    <a:pt x="92" y="4175"/>
                    <a:pt x="0" y="4305"/>
                    <a:pt x="43" y="4431"/>
                  </a:cubicBezTo>
                  <a:cubicBezTo>
                    <a:pt x="67" y="4509"/>
                    <a:pt x="675" y="6316"/>
                    <a:pt x="1463" y="7104"/>
                  </a:cubicBezTo>
                  <a:cubicBezTo>
                    <a:pt x="1488" y="7128"/>
                    <a:pt x="1512" y="7150"/>
                    <a:pt x="1537" y="7174"/>
                  </a:cubicBezTo>
                  <a:cubicBezTo>
                    <a:pt x="1189" y="7069"/>
                    <a:pt x="820" y="6977"/>
                    <a:pt x="429" y="6900"/>
                  </a:cubicBezTo>
                  <a:cubicBezTo>
                    <a:pt x="415" y="6897"/>
                    <a:pt x="401" y="6895"/>
                    <a:pt x="387" y="6895"/>
                  </a:cubicBezTo>
                  <a:cubicBezTo>
                    <a:pt x="240" y="6895"/>
                    <a:pt x="137" y="7057"/>
                    <a:pt x="211" y="7195"/>
                  </a:cubicBezTo>
                  <a:cubicBezTo>
                    <a:pt x="229" y="7223"/>
                    <a:pt x="619" y="7937"/>
                    <a:pt x="1583" y="8735"/>
                  </a:cubicBezTo>
                  <a:cubicBezTo>
                    <a:pt x="1804" y="8918"/>
                    <a:pt x="2036" y="9091"/>
                    <a:pt x="2275" y="9249"/>
                  </a:cubicBezTo>
                  <a:cubicBezTo>
                    <a:pt x="1846" y="9256"/>
                    <a:pt x="1421" y="9295"/>
                    <a:pt x="999" y="9372"/>
                  </a:cubicBezTo>
                  <a:cubicBezTo>
                    <a:pt x="844" y="9397"/>
                    <a:pt x="777" y="9590"/>
                    <a:pt x="886" y="9706"/>
                  </a:cubicBezTo>
                  <a:cubicBezTo>
                    <a:pt x="908" y="9727"/>
                    <a:pt x="1400" y="10255"/>
                    <a:pt x="2339" y="10677"/>
                  </a:cubicBezTo>
                  <a:cubicBezTo>
                    <a:pt x="3094" y="11011"/>
                    <a:pt x="3915" y="11179"/>
                    <a:pt x="4743" y="11179"/>
                  </a:cubicBezTo>
                  <a:cubicBezTo>
                    <a:pt x="4752" y="11179"/>
                    <a:pt x="4760" y="11179"/>
                    <a:pt x="4769" y="11179"/>
                  </a:cubicBezTo>
                  <a:cubicBezTo>
                    <a:pt x="5155" y="11179"/>
                    <a:pt x="5546" y="11144"/>
                    <a:pt x="5929" y="11077"/>
                  </a:cubicBezTo>
                  <a:lnTo>
                    <a:pt x="5929" y="11077"/>
                  </a:lnTo>
                  <a:lnTo>
                    <a:pt x="5577" y="13539"/>
                  </a:lnTo>
                  <a:cubicBezTo>
                    <a:pt x="5560" y="13662"/>
                    <a:pt x="5655" y="13771"/>
                    <a:pt x="5778" y="13771"/>
                  </a:cubicBezTo>
                  <a:lnTo>
                    <a:pt x="7072" y="13771"/>
                  </a:lnTo>
                  <a:cubicBezTo>
                    <a:pt x="7195" y="13771"/>
                    <a:pt x="7290" y="13662"/>
                    <a:pt x="7272" y="13539"/>
                  </a:cubicBezTo>
                  <a:lnTo>
                    <a:pt x="6921" y="11077"/>
                  </a:lnTo>
                  <a:lnTo>
                    <a:pt x="6921" y="11077"/>
                  </a:lnTo>
                  <a:cubicBezTo>
                    <a:pt x="7304" y="11144"/>
                    <a:pt x="7691" y="11179"/>
                    <a:pt x="8081" y="11179"/>
                  </a:cubicBezTo>
                  <a:cubicBezTo>
                    <a:pt x="8090" y="11179"/>
                    <a:pt x="8098" y="11179"/>
                    <a:pt x="8107" y="11179"/>
                  </a:cubicBezTo>
                  <a:cubicBezTo>
                    <a:pt x="8935" y="11179"/>
                    <a:pt x="9756" y="11011"/>
                    <a:pt x="10511" y="10677"/>
                  </a:cubicBezTo>
                  <a:cubicBezTo>
                    <a:pt x="11450" y="10255"/>
                    <a:pt x="11942" y="9727"/>
                    <a:pt x="11963" y="9706"/>
                  </a:cubicBezTo>
                  <a:cubicBezTo>
                    <a:pt x="12069" y="9590"/>
                    <a:pt x="12005" y="9397"/>
                    <a:pt x="11851" y="9372"/>
                  </a:cubicBezTo>
                  <a:cubicBezTo>
                    <a:pt x="11429" y="9295"/>
                    <a:pt x="11003" y="9256"/>
                    <a:pt x="10574" y="9249"/>
                  </a:cubicBezTo>
                  <a:cubicBezTo>
                    <a:pt x="10813" y="9091"/>
                    <a:pt x="11045" y="8918"/>
                    <a:pt x="11267" y="8735"/>
                  </a:cubicBezTo>
                  <a:cubicBezTo>
                    <a:pt x="12231" y="7937"/>
                    <a:pt x="12621" y="7223"/>
                    <a:pt x="12638" y="7195"/>
                  </a:cubicBezTo>
                  <a:cubicBezTo>
                    <a:pt x="12712" y="7057"/>
                    <a:pt x="12610" y="6895"/>
                    <a:pt x="12463" y="6895"/>
                  </a:cubicBezTo>
                  <a:cubicBezTo>
                    <a:pt x="12449" y="6895"/>
                    <a:pt x="12435" y="6897"/>
                    <a:pt x="12420" y="6900"/>
                  </a:cubicBezTo>
                  <a:cubicBezTo>
                    <a:pt x="12030" y="6977"/>
                    <a:pt x="11661" y="7072"/>
                    <a:pt x="11313" y="7174"/>
                  </a:cubicBezTo>
                  <a:cubicBezTo>
                    <a:pt x="11337" y="7150"/>
                    <a:pt x="11362" y="7128"/>
                    <a:pt x="11387" y="7104"/>
                  </a:cubicBezTo>
                  <a:cubicBezTo>
                    <a:pt x="12167" y="6316"/>
                    <a:pt x="12776" y="4509"/>
                    <a:pt x="12804" y="4435"/>
                  </a:cubicBezTo>
                  <a:cubicBezTo>
                    <a:pt x="12846" y="4305"/>
                    <a:pt x="12751" y="4175"/>
                    <a:pt x="12617" y="4171"/>
                  </a:cubicBezTo>
                  <a:cubicBezTo>
                    <a:pt x="12608" y="4171"/>
                    <a:pt x="12550" y="4170"/>
                    <a:pt x="12453" y="4170"/>
                  </a:cubicBezTo>
                  <a:cubicBezTo>
                    <a:pt x="12405" y="4170"/>
                    <a:pt x="12347" y="4170"/>
                    <a:pt x="12280" y="4171"/>
                  </a:cubicBezTo>
                  <a:lnTo>
                    <a:pt x="12505" y="3197"/>
                  </a:lnTo>
                  <a:cubicBezTo>
                    <a:pt x="12533" y="3068"/>
                    <a:pt x="12431" y="2950"/>
                    <a:pt x="12306" y="2950"/>
                  </a:cubicBezTo>
                  <a:cubicBezTo>
                    <a:pt x="12292" y="2950"/>
                    <a:pt x="12277" y="2951"/>
                    <a:pt x="12262" y="2954"/>
                  </a:cubicBezTo>
                  <a:lnTo>
                    <a:pt x="11292" y="3179"/>
                  </a:lnTo>
                  <a:cubicBezTo>
                    <a:pt x="11295" y="2979"/>
                    <a:pt x="11292" y="2852"/>
                    <a:pt x="11292" y="2842"/>
                  </a:cubicBezTo>
                  <a:cubicBezTo>
                    <a:pt x="11286" y="2730"/>
                    <a:pt x="11194" y="2645"/>
                    <a:pt x="11090" y="2645"/>
                  </a:cubicBezTo>
                  <a:cubicBezTo>
                    <a:pt x="11069" y="2645"/>
                    <a:pt x="11049" y="2649"/>
                    <a:pt x="11028" y="2656"/>
                  </a:cubicBezTo>
                  <a:cubicBezTo>
                    <a:pt x="10958" y="2680"/>
                    <a:pt x="9403" y="3204"/>
                    <a:pt x="8549" y="3904"/>
                  </a:cubicBezTo>
                  <a:cubicBezTo>
                    <a:pt x="8559" y="3819"/>
                    <a:pt x="8563" y="3735"/>
                    <a:pt x="8563" y="3651"/>
                  </a:cubicBezTo>
                  <a:cubicBezTo>
                    <a:pt x="8563" y="2539"/>
                    <a:pt x="7715" y="831"/>
                    <a:pt x="7680" y="757"/>
                  </a:cubicBezTo>
                  <a:cubicBezTo>
                    <a:pt x="7644" y="685"/>
                    <a:pt x="7572" y="646"/>
                    <a:pt x="7499" y="646"/>
                  </a:cubicBezTo>
                  <a:cubicBezTo>
                    <a:pt x="7449" y="646"/>
                    <a:pt x="7400" y="664"/>
                    <a:pt x="7360" y="700"/>
                  </a:cubicBezTo>
                  <a:cubicBezTo>
                    <a:pt x="7353" y="711"/>
                    <a:pt x="7262" y="795"/>
                    <a:pt x="7121" y="940"/>
                  </a:cubicBezTo>
                  <a:lnTo>
                    <a:pt x="6594" y="96"/>
                  </a:lnTo>
                  <a:cubicBezTo>
                    <a:pt x="6555" y="32"/>
                    <a:pt x="6489" y="1"/>
                    <a:pt x="642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" name="Google Shape;16322;p92"/>
          <p:cNvGrpSpPr/>
          <p:nvPr/>
        </p:nvGrpSpPr>
        <p:grpSpPr>
          <a:xfrm>
            <a:off x="8029975" y="816308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952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16322;p92"/>
          <p:cNvGrpSpPr/>
          <p:nvPr/>
        </p:nvGrpSpPr>
        <p:grpSpPr>
          <a:xfrm>
            <a:off x="3666783" y="4783998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976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99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18" y="5663364"/>
            <a:ext cx="1251177" cy="6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0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84" y="2519740"/>
            <a:ext cx="1251177" cy="6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1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55" y="3252690"/>
            <a:ext cx="1251177" cy="6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2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878" y="3156193"/>
            <a:ext cx="1251177" cy="6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05" y="3840070"/>
            <a:ext cx="1251177" cy="6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04" name="Google Shape;16802;p92"/>
          <p:cNvGrpSpPr/>
          <p:nvPr/>
        </p:nvGrpSpPr>
        <p:grpSpPr>
          <a:xfrm>
            <a:off x="6894845" y="3413650"/>
            <a:ext cx="570651" cy="65342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1005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19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442" y="4603482"/>
            <a:ext cx="1251177" cy="6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0" name="Google Shape;11276;p136"/>
          <p:cNvGrpSpPr/>
          <p:nvPr/>
        </p:nvGrpSpPr>
        <p:grpSpPr>
          <a:xfrm>
            <a:off x="7655533" y="1591209"/>
            <a:ext cx="597486" cy="606982"/>
            <a:chOff x="-20930075" y="4066100"/>
            <a:chExt cx="269400" cy="303250"/>
          </a:xfrm>
          <a:solidFill>
            <a:schemeClr val="accent2"/>
          </a:solidFill>
        </p:grpSpPr>
        <p:sp>
          <p:nvSpPr>
            <p:cNvPr id="1021" name="Google Shape;11277;p136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1278;p136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2702;p74"/>
          <p:cNvGrpSpPr/>
          <p:nvPr/>
        </p:nvGrpSpPr>
        <p:grpSpPr>
          <a:xfrm>
            <a:off x="4462587" y="4867767"/>
            <a:ext cx="485418" cy="652908"/>
            <a:chOff x="6780081" y="3445529"/>
            <a:chExt cx="288981" cy="423848"/>
          </a:xfrm>
        </p:grpSpPr>
        <p:sp>
          <p:nvSpPr>
            <p:cNvPr id="1024" name="Google Shape;2703;p74"/>
            <p:cNvSpPr/>
            <p:nvPr/>
          </p:nvSpPr>
          <p:spPr>
            <a:xfrm>
              <a:off x="6785571" y="3469479"/>
              <a:ext cx="175500" cy="216343"/>
            </a:xfrm>
            <a:custGeom>
              <a:avLst/>
              <a:gdLst/>
              <a:ahLst/>
              <a:cxnLst/>
              <a:rect l="l" t="t" r="r" b="b"/>
              <a:pathLst>
                <a:path w="5818" h="7172" extrusionOk="0">
                  <a:moveTo>
                    <a:pt x="989" y="1"/>
                  </a:moveTo>
                  <a:cubicBezTo>
                    <a:pt x="854" y="1"/>
                    <a:pt x="723" y="18"/>
                    <a:pt x="598" y="55"/>
                  </a:cubicBezTo>
                  <a:cubicBezTo>
                    <a:pt x="489" y="160"/>
                    <a:pt x="400" y="283"/>
                    <a:pt x="324" y="422"/>
                  </a:cubicBezTo>
                  <a:cubicBezTo>
                    <a:pt x="135" y="777"/>
                    <a:pt x="49" y="1240"/>
                    <a:pt x="27" y="1806"/>
                  </a:cubicBezTo>
                  <a:cubicBezTo>
                    <a:pt x="0" y="2738"/>
                    <a:pt x="153" y="3957"/>
                    <a:pt x="613" y="5121"/>
                  </a:cubicBezTo>
                  <a:cubicBezTo>
                    <a:pt x="1065" y="6297"/>
                    <a:pt x="1994" y="6890"/>
                    <a:pt x="2793" y="7088"/>
                  </a:cubicBezTo>
                  <a:cubicBezTo>
                    <a:pt x="3025" y="7146"/>
                    <a:pt x="3248" y="7171"/>
                    <a:pt x="3460" y="7171"/>
                  </a:cubicBezTo>
                  <a:cubicBezTo>
                    <a:pt x="3711" y="7171"/>
                    <a:pt x="3947" y="7136"/>
                    <a:pt x="4166" y="7077"/>
                  </a:cubicBezTo>
                  <a:cubicBezTo>
                    <a:pt x="4306" y="7040"/>
                    <a:pt x="4442" y="6992"/>
                    <a:pt x="4570" y="6936"/>
                  </a:cubicBezTo>
                  <a:cubicBezTo>
                    <a:pt x="4680" y="6853"/>
                    <a:pt x="4790" y="6762"/>
                    <a:pt x="4893" y="6658"/>
                  </a:cubicBezTo>
                  <a:cubicBezTo>
                    <a:pt x="5191" y="6359"/>
                    <a:pt x="5444" y="5978"/>
                    <a:pt x="5590" y="5475"/>
                  </a:cubicBezTo>
                  <a:cubicBezTo>
                    <a:pt x="5818" y="4683"/>
                    <a:pt x="5768" y="3583"/>
                    <a:pt x="4976" y="2601"/>
                  </a:cubicBezTo>
                  <a:cubicBezTo>
                    <a:pt x="4198" y="1620"/>
                    <a:pt x="3218" y="881"/>
                    <a:pt x="2398" y="437"/>
                  </a:cubicBezTo>
                  <a:cubicBezTo>
                    <a:pt x="1898" y="173"/>
                    <a:pt x="1451" y="15"/>
                    <a:pt x="1051" y="2"/>
                  </a:cubicBezTo>
                  <a:cubicBezTo>
                    <a:pt x="1030" y="1"/>
                    <a:pt x="1009" y="1"/>
                    <a:pt x="989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2704;p74"/>
            <p:cNvSpPr/>
            <p:nvPr/>
          </p:nvSpPr>
          <p:spPr>
            <a:xfrm>
              <a:off x="6887254" y="3469479"/>
              <a:ext cx="175470" cy="216343"/>
            </a:xfrm>
            <a:custGeom>
              <a:avLst/>
              <a:gdLst/>
              <a:ahLst/>
              <a:cxnLst/>
              <a:rect l="l" t="t" r="r" b="b"/>
              <a:pathLst>
                <a:path w="5817" h="7172" extrusionOk="0">
                  <a:moveTo>
                    <a:pt x="4828" y="1"/>
                  </a:moveTo>
                  <a:cubicBezTo>
                    <a:pt x="4808" y="1"/>
                    <a:pt x="4787" y="1"/>
                    <a:pt x="4766" y="2"/>
                  </a:cubicBezTo>
                  <a:cubicBezTo>
                    <a:pt x="4365" y="15"/>
                    <a:pt x="3920" y="173"/>
                    <a:pt x="3419" y="437"/>
                  </a:cubicBezTo>
                  <a:cubicBezTo>
                    <a:pt x="2598" y="881"/>
                    <a:pt x="1620" y="1620"/>
                    <a:pt x="842" y="2601"/>
                  </a:cubicBezTo>
                  <a:cubicBezTo>
                    <a:pt x="51" y="3583"/>
                    <a:pt x="0" y="4683"/>
                    <a:pt x="228" y="5475"/>
                  </a:cubicBezTo>
                  <a:cubicBezTo>
                    <a:pt x="373" y="5978"/>
                    <a:pt x="628" y="6359"/>
                    <a:pt x="925" y="6658"/>
                  </a:cubicBezTo>
                  <a:cubicBezTo>
                    <a:pt x="1028" y="6762"/>
                    <a:pt x="1138" y="6853"/>
                    <a:pt x="1249" y="6936"/>
                  </a:cubicBezTo>
                  <a:cubicBezTo>
                    <a:pt x="1376" y="6992"/>
                    <a:pt x="1511" y="7040"/>
                    <a:pt x="1651" y="7077"/>
                  </a:cubicBezTo>
                  <a:cubicBezTo>
                    <a:pt x="1872" y="7136"/>
                    <a:pt x="2107" y="7171"/>
                    <a:pt x="2358" y="7171"/>
                  </a:cubicBezTo>
                  <a:cubicBezTo>
                    <a:pt x="2570" y="7171"/>
                    <a:pt x="2792" y="7146"/>
                    <a:pt x="3025" y="7088"/>
                  </a:cubicBezTo>
                  <a:cubicBezTo>
                    <a:pt x="3824" y="6890"/>
                    <a:pt x="4751" y="6297"/>
                    <a:pt x="5206" y="5121"/>
                  </a:cubicBezTo>
                  <a:cubicBezTo>
                    <a:pt x="5666" y="3957"/>
                    <a:pt x="5816" y="2738"/>
                    <a:pt x="5791" y="1806"/>
                  </a:cubicBezTo>
                  <a:cubicBezTo>
                    <a:pt x="5769" y="1240"/>
                    <a:pt x="5682" y="777"/>
                    <a:pt x="5494" y="422"/>
                  </a:cubicBezTo>
                  <a:cubicBezTo>
                    <a:pt x="5417" y="283"/>
                    <a:pt x="5328" y="160"/>
                    <a:pt x="5220" y="55"/>
                  </a:cubicBezTo>
                  <a:cubicBezTo>
                    <a:pt x="5094" y="18"/>
                    <a:pt x="4964" y="1"/>
                    <a:pt x="4828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2705;p74"/>
            <p:cNvSpPr/>
            <p:nvPr/>
          </p:nvSpPr>
          <p:spPr>
            <a:xfrm>
              <a:off x="6794258" y="3700024"/>
              <a:ext cx="128684" cy="110615"/>
            </a:xfrm>
            <a:custGeom>
              <a:avLst/>
              <a:gdLst/>
              <a:ahLst/>
              <a:cxnLst/>
              <a:rect l="l" t="t" r="r" b="b"/>
              <a:pathLst>
                <a:path w="4266" h="3667" extrusionOk="0">
                  <a:moveTo>
                    <a:pt x="1189" y="1"/>
                  </a:moveTo>
                  <a:cubicBezTo>
                    <a:pt x="976" y="1"/>
                    <a:pt x="774" y="30"/>
                    <a:pt x="591" y="90"/>
                  </a:cubicBezTo>
                  <a:cubicBezTo>
                    <a:pt x="414" y="148"/>
                    <a:pt x="252" y="235"/>
                    <a:pt x="116" y="349"/>
                  </a:cubicBezTo>
                  <a:cubicBezTo>
                    <a:pt x="47" y="515"/>
                    <a:pt x="13" y="694"/>
                    <a:pt x="10" y="880"/>
                  </a:cubicBezTo>
                  <a:cubicBezTo>
                    <a:pt x="1" y="1596"/>
                    <a:pt x="458" y="2427"/>
                    <a:pt x="1263" y="3018"/>
                  </a:cubicBezTo>
                  <a:cubicBezTo>
                    <a:pt x="1848" y="3448"/>
                    <a:pt x="2502" y="3666"/>
                    <a:pt x="3077" y="3666"/>
                  </a:cubicBezTo>
                  <a:cubicBezTo>
                    <a:pt x="3289" y="3666"/>
                    <a:pt x="3491" y="3637"/>
                    <a:pt x="3675" y="3577"/>
                  </a:cubicBezTo>
                  <a:cubicBezTo>
                    <a:pt x="3853" y="3518"/>
                    <a:pt x="4014" y="3432"/>
                    <a:pt x="4150" y="3318"/>
                  </a:cubicBezTo>
                  <a:cubicBezTo>
                    <a:pt x="4218" y="3152"/>
                    <a:pt x="4253" y="2973"/>
                    <a:pt x="4255" y="2787"/>
                  </a:cubicBezTo>
                  <a:cubicBezTo>
                    <a:pt x="4265" y="2072"/>
                    <a:pt x="3807" y="1238"/>
                    <a:pt x="3004" y="650"/>
                  </a:cubicBezTo>
                  <a:cubicBezTo>
                    <a:pt x="2418" y="219"/>
                    <a:pt x="1764" y="1"/>
                    <a:pt x="1189" y="1"/>
                  </a:cubicBezTo>
                  <a:close/>
                </a:path>
              </a:pathLst>
            </a:custGeom>
            <a:solidFill>
              <a:srgbClr val="9EC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2706;p74"/>
            <p:cNvSpPr/>
            <p:nvPr/>
          </p:nvSpPr>
          <p:spPr>
            <a:xfrm>
              <a:off x="6925231" y="3700024"/>
              <a:ext cx="128654" cy="110615"/>
            </a:xfrm>
            <a:custGeom>
              <a:avLst/>
              <a:gdLst/>
              <a:ahLst/>
              <a:cxnLst/>
              <a:rect l="l" t="t" r="r" b="b"/>
              <a:pathLst>
                <a:path w="4265" h="3667" extrusionOk="0">
                  <a:moveTo>
                    <a:pt x="3077" y="1"/>
                  </a:moveTo>
                  <a:cubicBezTo>
                    <a:pt x="2502" y="1"/>
                    <a:pt x="1847" y="219"/>
                    <a:pt x="1260" y="650"/>
                  </a:cubicBezTo>
                  <a:cubicBezTo>
                    <a:pt x="459" y="1238"/>
                    <a:pt x="0" y="2072"/>
                    <a:pt x="9" y="2787"/>
                  </a:cubicBezTo>
                  <a:cubicBezTo>
                    <a:pt x="11" y="2973"/>
                    <a:pt x="46" y="3152"/>
                    <a:pt x="114" y="3318"/>
                  </a:cubicBezTo>
                  <a:cubicBezTo>
                    <a:pt x="252" y="3432"/>
                    <a:pt x="413" y="3518"/>
                    <a:pt x="590" y="3577"/>
                  </a:cubicBezTo>
                  <a:cubicBezTo>
                    <a:pt x="774" y="3637"/>
                    <a:pt x="976" y="3666"/>
                    <a:pt x="1189" y="3666"/>
                  </a:cubicBezTo>
                  <a:cubicBezTo>
                    <a:pt x="1764" y="3666"/>
                    <a:pt x="2418" y="3448"/>
                    <a:pt x="3003" y="3018"/>
                  </a:cubicBezTo>
                  <a:cubicBezTo>
                    <a:pt x="3806" y="2427"/>
                    <a:pt x="4265" y="1596"/>
                    <a:pt x="4254" y="880"/>
                  </a:cubicBezTo>
                  <a:cubicBezTo>
                    <a:pt x="4253" y="694"/>
                    <a:pt x="4217" y="515"/>
                    <a:pt x="4149" y="349"/>
                  </a:cubicBezTo>
                  <a:cubicBezTo>
                    <a:pt x="4013" y="235"/>
                    <a:pt x="3852" y="148"/>
                    <a:pt x="3674" y="90"/>
                  </a:cubicBezTo>
                  <a:cubicBezTo>
                    <a:pt x="3491" y="30"/>
                    <a:pt x="3289" y="1"/>
                    <a:pt x="3077" y="1"/>
                  </a:cubicBezTo>
                  <a:close/>
                </a:path>
              </a:pathLst>
            </a:custGeom>
            <a:solidFill>
              <a:srgbClr val="529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707;p74"/>
            <p:cNvSpPr/>
            <p:nvPr/>
          </p:nvSpPr>
          <p:spPr>
            <a:xfrm>
              <a:off x="6902366" y="3647357"/>
              <a:ext cx="43619" cy="215891"/>
            </a:xfrm>
            <a:custGeom>
              <a:avLst/>
              <a:gdLst/>
              <a:ahLst/>
              <a:cxnLst/>
              <a:rect l="l" t="t" r="r" b="b"/>
              <a:pathLst>
                <a:path w="1446" h="7157" extrusionOk="0">
                  <a:moveTo>
                    <a:pt x="453" y="1"/>
                  </a:moveTo>
                  <a:cubicBezTo>
                    <a:pt x="202" y="1"/>
                    <a:pt x="1" y="205"/>
                    <a:pt x="1" y="453"/>
                  </a:cubicBezTo>
                  <a:lnTo>
                    <a:pt x="1" y="6703"/>
                  </a:lnTo>
                  <a:cubicBezTo>
                    <a:pt x="1" y="6954"/>
                    <a:pt x="204" y="7157"/>
                    <a:pt x="453" y="7157"/>
                  </a:cubicBezTo>
                  <a:lnTo>
                    <a:pt x="993" y="7157"/>
                  </a:lnTo>
                  <a:cubicBezTo>
                    <a:pt x="1243" y="7157"/>
                    <a:pt x="1445" y="6954"/>
                    <a:pt x="1446" y="6703"/>
                  </a:cubicBezTo>
                  <a:lnTo>
                    <a:pt x="1446" y="453"/>
                  </a:lnTo>
                  <a:cubicBezTo>
                    <a:pt x="1446" y="202"/>
                    <a:pt x="1243" y="1"/>
                    <a:pt x="993" y="1"/>
                  </a:cubicBezTo>
                  <a:close/>
                </a:path>
              </a:pathLst>
            </a:custGeom>
            <a:solidFill>
              <a:srgbClr val="F3E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708;p74"/>
            <p:cNvSpPr/>
            <p:nvPr/>
          </p:nvSpPr>
          <p:spPr>
            <a:xfrm>
              <a:off x="6902366" y="3647418"/>
              <a:ext cx="43619" cy="80782"/>
            </a:xfrm>
            <a:custGeom>
              <a:avLst/>
              <a:gdLst/>
              <a:ahLst/>
              <a:cxnLst/>
              <a:rect l="l" t="t" r="r" b="b"/>
              <a:pathLst>
                <a:path w="1446" h="2678" extrusionOk="0">
                  <a:moveTo>
                    <a:pt x="723" y="0"/>
                  </a:moveTo>
                  <a:cubicBezTo>
                    <a:pt x="452" y="0"/>
                    <a:pt x="202" y="117"/>
                    <a:pt x="10" y="309"/>
                  </a:cubicBezTo>
                  <a:cubicBezTo>
                    <a:pt x="4" y="343"/>
                    <a:pt x="1" y="377"/>
                    <a:pt x="1" y="413"/>
                  </a:cubicBezTo>
                  <a:lnTo>
                    <a:pt x="1" y="2359"/>
                  </a:lnTo>
                  <a:cubicBezTo>
                    <a:pt x="195" y="2558"/>
                    <a:pt x="448" y="2678"/>
                    <a:pt x="723" y="2678"/>
                  </a:cubicBezTo>
                  <a:cubicBezTo>
                    <a:pt x="999" y="2678"/>
                    <a:pt x="1251" y="2558"/>
                    <a:pt x="1446" y="2359"/>
                  </a:cubicBezTo>
                  <a:lnTo>
                    <a:pt x="1446" y="413"/>
                  </a:lnTo>
                  <a:cubicBezTo>
                    <a:pt x="1446" y="377"/>
                    <a:pt x="1443" y="343"/>
                    <a:pt x="1437" y="309"/>
                  </a:cubicBezTo>
                  <a:cubicBezTo>
                    <a:pt x="1243" y="117"/>
                    <a:pt x="995" y="0"/>
                    <a:pt x="723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709;p74"/>
            <p:cNvSpPr/>
            <p:nvPr/>
          </p:nvSpPr>
          <p:spPr>
            <a:xfrm>
              <a:off x="6829429" y="3451773"/>
              <a:ext cx="189466" cy="233990"/>
            </a:xfrm>
            <a:custGeom>
              <a:avLst/>
              <a:gdLst/>
              <a:ahLst/>
              <a:cxnLst/>
              <a:rect l="l" t="t" r="r" b="b"/>
              <a:pathLst>
                <a:path w="6281" h="7757" extrusionOk="0">
                  <a:moveTo>
                    <a:pt x="3141" y="0"/>
                  </a:moveTo>
                  <a:cubicBezTo>
                    <a:pt x="2971" y="36"/>
                    <a:pt x="2811" y="95"/>
                    <a:pt x="2656" y="176"/>
                  </a:cubicBezTo>
                  <a:cubicBezTo>
                    <a:pt x="2261" y="383"/>
                    <a:pt x="1906" y="735"/>
                    <a:pt x="1555" y="1203"/>
                  </a:cubicBezTo>
                  <a:cubicBezTo>
                    <a:pt x="991" y="1979"/>
                    <a:pt x="437" y="3081"/>
                    <a:pt x="225" y="4293"/>
                  </a:cubicBezTo>
                  <a:cubicBezTo>
                    <a:pt x="0" y="5507"/>
                    <a:pt x="586" y="6463"/>
                    <a:pt x="1273" y="7019"/>
                  </a:cubicBezTo>
                  <a:cubicBezTo>
                    <a:pt x="1710" y="7374"/>
                    <a:pt x="2185" y="7573"/>
                    <a:pt x="2656" y="7680"/>
                  </a:cubicBezTo>
                  <a:cubicBezTo>
                    <a:pt x="2818" y="7717"/>
                    <a:pt x="2981" y="7741"/>
                    <a:pt x="3141" y="7757"/>
                  </a:cubicBezTo>
                  <a:cubicBezTo>
                    <a:pt x="3300" y="7741"/>
                    <a:pt x="3463" y="7717"/>
                    <a:pt x="3626" y="7680"/>
                  </a:cubicBezTo>
                  <a:cubicBezTo>
                    <a:pt x="4095" y="7573"/>
                    <a:pt x="4571" y="7372"/>
                    <a:pt x="5009" y="7019"/>
                  </a:cubicBezTo>
                  <a:cubicBezTo>
                    <a:pt x="5695" y="6463"/>
                    <a:pt x="6281" y="5507"/>
                    <a:pt x="6055" y="4293"/>
                  </a:cubicBezTo>
                  <a:cubicBezTo>
                    <a:pt x="5845" y="3083"/>
                    <a:pt x="5290" y="1979"/>
                    <a:pt x="4726" y="1203"/>
                  </a:cubicBezTo>
                  <a:cubicBezTo>
                    <a:pt x="4374" y="735"/>
                    <a:pt x="4021" y="383"/>
                    <a:pt x="3626" y="176"/>
                  </a:cubicBezTo>
                  <a:cubicBezTo>
                    <a:pt x="3471" y="95"/>
                    <a:pt x="3309" y="36"/>
                    <a:pt x="3141" y="0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2710;p74"/>
            <p:cNvSpPr/>
            <p:nvPr/>
          </p:nvSpPr>
          <p:spPr>
            <a:xfrm>
              <a:off x="68538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2711;p74"/>
            <p:cNvSpPr/>
            <p:nvPr/>
          </p:nvSpPr>
          <p:spPr>
            <a:xfrm>
              <a:off x="69566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2712;p74"/>
            <p:cNvSpPr/>
            <p:nvPr/>
          </p:nvSpPr>
          <p:spPr>
            <a:xfrm>
              <a:off x="6780081" y="3445529"/>
              <a:ext cx="288981" cy="423848"/>
            </a:xfrm>
            <a:custGeom>
              <a:avLst/>
              <a:gdLst/>
              <a:ahLst/>
              <a:cxnLst/>
              <a:rect l="l" t="t" r="r" b="b"/>
              <a:pathLst>
                <a:path w="9580" h="14051" extrusionOk="0">
                  <a:moveTo>
                    <a:pt x="8379" y="1002"/>
                  </a:moveTo>
                  <a:cubicBezTo>
                    <a:pt x="8479" y="1002"/>
                    <a:pt x="8577" y="1014"/>
                    <a:pt x="8670" y="1034"/>
                  </a:cubicBezTo>
                  <a:cubicBezTo>
                    <a:pt x="8745" y="1114"/>
                    <a:pt x="8812" y="1207"/>
                    <a:pt x="8867" y="1312"/>
                  </a:cubicBezTo>
                  <a:cubicBezTo>
                    <a:pt x="9028" y="1612"/>
                    <a:pt x="9118" y="2037"/>
                    <a:pt x="9140" y="2606"/>
                  </a:cubicBezTo>
                  <a:cubicBezTo>
                    <a:pt x="9168" y="3671"/>
                    <a:pt x="8961" y="4849"/>
                    <a:pt x="8568" y="5840"/>
                  </a:cubicBezTo>
                  <a:cubicBezTo>
                    <a:pt x="8052" y="7174"/>
                    <a:pt x="6972" y="7572"/>
                    <a:pt x="6529" y="7681"/>
                  </a:cubicBezTo>
                  <a:cubicBezTo>
                    <a:pt x="6438" y="7704"/>
                    <a:pt x="6345" y="7721"/>
                    <a:pt x="6253" y="7735"/>
                  </a:cubicBezTo>
                  <a:cubicBezTo>
                    <a:pt x="6438" y="7635"/>
                    <a:pt x="6611" y="7519"/>
                    <a:pt x="6774" y="7385"/>
                  </a:cubicBezTo>
                  <a:cubicBezTo>
                    <a:pt x="7177" y="7059"/>
                    <a:pt x="7497" y="6646"/>
                    <a:pt x="7697" y="6193"/>
                  </a:cubicBezTo>
                  <a:cubicBezTo>
                    <a:pt x="7939" y="5647"/>
                    <a:pt x="8004" y="5065"/>
                    <a:pt x="7893" y="4461"/>
                  </a:cubicBezTo>
                  <a:cubicBezTo>
                    <a:pt x="7725" y="3495"/>
                    <a:pt x="7310" y="2472"/>
                    <a:pt x="6741" y="1602"/>
                  </a:cubicBezTo>
                  <a:cubicBezTo>
                    <a:pt x="6852" y="1535"/>
                    <a:pt x="6961" y="1472"/>
                    <a:pt x="7069" y="1413"/>
                  </a:cubicBezTo>
                  <a:cubicBezTo>
                    <a:pt x="7575" y="1149"/>
                    <a:pt x="7985" y="1013"/>
                    <a:pt x="8330" y="1003"/>
                  </a:cubicBezTo>
                  <a:cubicBezTo>
                    <a:pt x="8346" y="1002"/>
                    <a:pt x="8362" y="1002"/>
                    <a:pt x="8379" y="1002"/>
                  </a:cubicBezTo>
                  <a:close/>
                  <a:moveTo>
                    <a:pt x="4777" y="419"/>
                  </a:moveTo>
                  <a:cubicBezTo>
                    <a:pt x="4910" y="450"/>
                    <a:pt x="5038" y="499"/>
                    <a:pt x="5166" y="567"/>
                  </a:cubicBezTo>
                  <a:cubicBezTo>
                    <a:pt x="5509" y="747"/>
                    <a:pt x="5837" y="1055"/>
                    <a:pt x="6195" y="1531"/>
                  </a:cubicBezTo>
                  <a:cubicBezTo>
                    <a:pt x="6837" y="2416"/>
                    <a:pt x="7309" y="3510"/>
                    <a:pt x="7488" y="4534"/>
                  </a:cubicBezTo>
                  <a:lnTo>
                    <a:pt x="7488" y="4537"/>
                  </a:lnTo>
                  <a:cubicBezTo>
                    <a:pt x="7741" y="5900"/>
                    <a:pt x="6890" y="6760"/>
                    <a:pt x="6513" y="7066"/>
                  </a:cubicBezTo>
                  <a:cubicBezTo>
                    <a:pt x="6142" y="7366"/>
                    <a:pt x="5704" y="7576"/>
                    <a:pt x="5216" y="7684"/>
                  </a:cubicBezTo>
                  <a:cubicBezTo>
                    <a:pt x="5077" y="7717"/>
                    <a:pt x="4929" y="7740"/>
                    <a:pt x="4775" y="7757"/>
                  </a:cubicBezTo>
                  <a:cubicBezTo>
                    <a:pt x="4621" y="7740"/>
                    <a:pt x="4473" y="7717"/>
                    <a:pt x="4336" y="7684"/>
                  </a:cubicBezTo>
                  <a:cubicBezTo>
                    <a:pt x="3845" y="7576"/>
                    <a:pt x="3408" y="7366"/>
                    <a:pt x="3037" y="7066"/>
                  </a:cubicBezTo>
                  <a:cubicBezTo>
                    <a:pt x="2660" y="6760"/>
                    <a:pt x="1811" y="5900"/>
                    <a:pt x="2065" y="4534"/>
                  </a:cubicBezTo>
                  <a:cubicBezTo>
                    <a:pt x="2244" y="3510"/>
                    <a:pt x="2716" y="2416"/>
                    <a:pt x="3357" y="1531"/>
                  </a:cubicBezTo>
                  <a:cubicBezTo>
                    <a:pt x="3716" y="1055"/>
                    <a:pt x="4043" y="747"/>
                    <a:pt x="4388" y="567"/>
                  </a:cubicBezTo>
                  <a:cubicBezTo>
                    <a:pt x="4513" y="500"/>
                    <a:pt x="4644" y="450"/>
                    <a:pt x="4777" y="419"/>
                  </a:cubicBezTo>
                  <a:close/>
                  <a:moveTo>
                    <a:pt x="1655" y="8646"/>
                  </a:moveTo>
                  <a:cubicBezTo>
                    <a:pt x="2199" y="8646"/>
                    <a:pt x="2819" y="8862"/>
                    <a:pt x="3352" y="9255"/>
                  </a:cubicBezTo>
                  <a:cubicBezTo>
                    <a:pt x="3534" y="9390"/>
                    <a:pt x="3701" y="9539"/>
                    <a:pt x="3849" y="9702"/>
                  </a:cubicBezTo>
                  <a:lnTo>
                    <a:pt x="3849" y="10935"/>
                  </a:lnTo>
                  <a:lnTo>
                    <a:pt x="2129" y="9671"/>
                  </a:lnTo>
                  <a:cubicBezTo>
                    <a:pt x="2093" y="9644"/>
                    <a:pt x="2050" y="9631"/>
                    <a:pt x="2007" y="9631"/>
                  </a:cubicBezTo>
                  <a:cubicBezTo>
                    <a:pt x="1945" y="9631"/>
                    <a:pt x="1882" y="9660"/>
                    <a:pt x="1841" y="9715"/>
                  </a:cubicBezTo>
                  <a:cubicBezTo>
                    <a:pt x="1774" y="9805"/>
                    <a:pt x="1793" y="9936"/>
                    <a:pt x="1885" y="10004"/>
                  </a:cubicBezTo>
                  <a:lnTo>
                    <a:pt x="3849" y="11447"/>
                  </a:lnTo>
                  <a:lnTo>
                    <a:pt x="3849" y="11878"/>
                  </a:lnTo>
                  <a:cubicBezTo>
                    <a:pt x="3754" y="11893"/>
                    <a:pt x="3655" y="11900"/>
                    <a:pt x="3553" y="11900"/>
                  </a:cubicBezTo>
                  <a:cubicBezTo>
                    <a:pt x="3007" y="11900"/>
                    <a:pt x="2390" y="11685"/>
                    <a:pt x="1852" y="11290"/>
                  </a:cubicBezTo>
                  <a:cubicBezTo>
                    <a:pt x="1135" y="10764"/>
                    <a:pt x="676" y="9990"/>
                    <a:pt x="684" y="9322"/>
                  </a:cubicBezTo>
                  <a:cubicBezTo>
                    <a:pt x="685" y="9175"/>
                    <a:pt x="709" y="9038"/>
                    <a:pt x="756" y="8915"/>
                  </a:cubicBezTo>
                  <a:cubicBezTo>
                    <a:pt x="861" y="8834"/>
                    <a:pt x="986" y="8770"/>
                    <a:pt x="1123" y="8726"/>
                  </a:cubicBezTo>
                  <a:cubicBezTo>
                    <a:pt x="1287" y="8672"/>
                    <a:pt x="1466" y="8646"/>
                    <a:pt x="1655" y="8646"/>
                  </a:cubicBezTo>
                  <a:close/>
                  <a:moveTo>
                    <a:pt x="5263" y="8097"/>
                  </a:moveTo>
                  <a:cubicBezTo>
                    <a:pt x="5272" y="8098"/>
                    <a:pt x="5284" y="8101"/>
                    <a:pt x="5293" y="8104"/>
                  </a:cubicBezTo>
                  <a:lnTo>
                    <a:pt x="5293" y="13397"/>
                  </a:lnTo>
                  <a:cubicBezTo>
                    <a:pt x="5293" y="13533"/>
                    <a:pt x="5182" y="13642"/>
                    <a:pt x="5047" y="13642"/>
                  </a:cubicBezTo>
                  <a:lnTo>
                    <a:pt x="4507" y="13642"/>
                  </a:lnTo>
                  <a:cubicBezTo>
                    <a:pt x="4370" y="13642"/>
                    <a:pt x="4262" y="13531"/>
                    <a:pt x="4262" y="13397"/>
                  </a:cubicBezTo>
                  <a:lnTo>
                    <a:pt x="4262" y="8104"/>
                  </a:lnTo>
                  <a:cubicBezTo>
                    <a:pt x="4271" y="8103"/>
                    <a:pt x="4281" y="8101"/>
                    <a:pt x="4292" y="8097"/>
                  </a:cubicBezTo>
                  <a:cubicBezTo>
                    <a:pt x="4441" y="8128"/>
                    <a:pt x="4596" y="8155"/>
                    <a:pt x="4757" y="8169"/>
                  </a:cubicBezTo>
                  <a:cubicBezTo>
                    <a:pt x="4765" y="8169"/>
                    <a:pt x="4772" y="8171"/>
                    <a:pt x="4777" y="8171"/>
                  </a:cubicBezTo>
                  <a:cubicBezTo>
                    <a:pt x="4784" y="8171"/>
                    <a:pt x="4791" y="8171"/>
                    <a:pt x="4797" y="8169"/>
                  </a:cubicBezTo>
                  <a:cubicBezTo>
                    <a:pt x="4959" y="8153"/>
                    <a:pt x="5114" y="8128"/>
                    <a:pt x="5263" y="8097"/>
                  </a:cubicBezTo>
                  <a:close/>
                  <a:moveTo>
                    <a:pt x="4777" y="0"/>
                  </a:moveTo>
                  <a:cubicBezTo>
                    <a:pt x="4762" y="0"/>
                    <a:pt x="4748" y="2"/>
                    <a:pt x="4734" y="5"/>
                  </a:cubicBezTo>
                  <a:cubicBezTo>
                    <a:pt x="4552" y="43"/>
                    <a:pt x="4370" y="108"/>
                    <a:pt x="4197" y="200"/>
                  </a:cubicBezTo>
                  <a:cubicBezTo>
                    <a:pt x="3803" y="407"/>
                    <a:pt x="3437" y="746"/>
                    <a:pt x="3046" y="1262"/>
                  </a:cubicBezTo>
                  <a:cubicBezTo>
                    <a:pt x="2925" y="1188"/>
                    <a:pt x="2802" y="1115"/>
                    <a:pt x="2681" y="1049"/>
                  </a:cubicBezTo>
                  <a:cubicBezTo>
                    <a:pt x="2681" y="1049"/>
                    <a:pt x="2678" y="1049"/>
                    <a:pt x="2678" y="1047"/>
                  </a:cubicBezTo>
                  <a:cubicBezTo>
                    <a:pt x="2108" y="749"/>
                    <a:pt x="1653" y="604"/>
                    <a:pt x="1242" y="589"/>
                  </a:cubicBezTo>
                  <a:cubicBezTo>
                    <a:pt x="1221" y="588"/>
                    <a:pt x="1201" y="588"/>
                    <a:pt x="1181" y="588"/>
                  </a:cubicBezTo>
                  <a:cubicBezTo>
                    <a:pt x="1022" y="588"/>
                    <a:pt x="869" y="609"/>
                    <a:pt x="725" y="649"/>
                  </a:cubicBezTo>
                  <a:cubicBezTo>
                    <a:pt x="694" y="658"/>
                    <a:pt x="665" y="675"/>
                    <a:pt x="639" y="700"/>
                  </a:cubicBezTo>
                  <a:cubicBezTo>
                    <a:pt x="517" y="817"/>
                    <a:pt x="413" y="956"/>
                    <a:pt x="326" y="1117"/>
                  </a:cubicBezTo>
                  <a:cubicBezTo>
                    <a:pt x="191" y="1371"/>
                    <a:pt x="101" y="1677"/>
                    <a:pt x="49" y="2056"/>
                  </a:cubicBezTo>
                  <a:cubicBezTo>
                    <a:pt x="35" y="2170"/>
                    <a:pt x="111" y="2274"/>
                    <a:pt x="225" y="2288"/>
                  </a:cubicBezTo>
                  <a:cubicBezTo>
                    <a:pt x="234" y="2290"/>
                    <a:pt x="243" y="2290"/>
                    <a:pt x="252" y="2290"/>
                  </a:cubicBezTo>
                  <a:cubicBezTo>
                    <a:pt x="354" y="2290"/>
                    <a:pt x="443" y="2214"/>
                    <a:pt x="456" y="2112"/>
                  </a:cubicBezTo>
                  <a:cubicBezTo>
                    <a:pt x="500" y="1782"/>
                    <a:pt x="576" y="1521"/>
                    <a:pt x="688" y="1312"/>
                  </a:cubicBezTo>
                  <a:cubicBezTo>
                    <a:pt x="745" y="1206"/>
                    <a:pt x="811" y="1114"/>
                    <a:pt x="887" y="1033"/>
                  </a:cubicBezTo>
                  <a:cubicBezTo>
                    <a:pt x="975" y="1011"/>
                    <a:pt x="1067" y="1000"/>
                    <a:pt x="1163" y="1000"/>
                  </a:cubicBezTo>
                  <a:cubicBezTo>
                    <a:pt x="1184" y="1000"/>
                    <a:pt x="1205" y="1000"/>
                    <a:pt x="1227" y="1001"/>
                  </a:cubicBezTo>
                  <a:cubicBezTo>
                    <a:pt x="1568" y="1012"/>
                    <a:pt x="1981" y="1146"/>
                    <a:pt x="2485" y="1411"/>
                  </a:cubicBezTo>
                  <a:cubicBezTo>
                    <a:pt x="2595" y="1470"/>
                    <a:pt x="2704" y="1534"/>
                    <a:pt x="2814" y="1599"/>
                  </a:cubicBezTo>
                  <a:cubicBezTo>
                    <a:pt x="2246" y="2470"/>
                    <a:pt x="1832" y="3495"/>
                    <a:pt x="1663" y="4460"/>
                  </a:cubicBezTo>
                  <a:cubicBezTo>
                    <a:pt x="1552" y="5063"/>
                    <a:pt x="1617" y="5647"/>
                    <a:pt x="1860" y="6192"/>
                  </a:cubicBezTo>
                  <a:cubicBezTo>
                    <a:pt x="2061" y="6646"/>
                    <a:pt x="2379" y="7057"/>
                    <a:pt x="2781" y="7385"/>
                  </a:cubicBezTo>
                  <a:cubicBezTo>
                    <a:pt x="2944" y="7519"/>
                    <a:pt x="3120" y="7634"/>
                    <a:pt x="3303" y="7735"/>
                  </a:cubicBezTo>
                  <a:cubicBezTo>
                    <a:pt x="3212" y="7721"/>
                    <a:pt x="3119" y="7705"/>
                    <a:pt x="3027" y="7681"/>
                  </a:cubicBezTo>
                  <a:cubicBezTo>
                    <a:pt x="2585" y="7572"/>
                    <a:pt x="1505" y="7174"/>
                    <a:pt x="989" y="5837"/>
                  </a:cubicBezTo>
                  <a:cubicBezTo>
                    <a:pt x="650" y="4983"/>
                    <a:pt x="449" y="3988"/>
                    <a:pt x="418" y="3038"/>
                  </a:cubicBezTo>
                  <a:cubicBezTo>
                    <a:pt x="413" y="2928"/>
                    <a:pt x="324" y="2838"/>
                    <a:pt x="213" y="2838"/>
                  </a:cubicBezTo>
                  <a:cubicBezTo>
                    <a:pt x="210" y="2838"/>
                    <a:pt x="207" y="2838"/>
                    <a:pt x="205" y="2839"/>
                  </a:cubicBezTo>
                  <a:cubicBezTo>
                    <a:pt x="92" y="2842"/>
                    <a:pt x="1" y="2936"/>
                    <a:pt x="5" y="3052"/>
                  </a:cubicBezTo>
                  <a:cubicBezTo>
                    <a:pt x="27" y="3757"/>
                    <a:pt x="148" y="4838"/>
                    <a:pt x="604" y="5988"/>
                  </a:cubicBezTo>
                  <a:cubicBezTo>
                    <a:pt x="1188" y="7501"/>
                    <a:pt x="2423" y="7955"/>
                    <a:pt x="2926" y="8081"/>
                  </a:cubicBezTo>
                  <a:cubicBezTo>
                    <a:pt x="3167" y="8140"/>
                    <a:pt x="3407" y="8169"/>
                    <a:pt x="3645" y="8169"/>
                  </a:cubicBezTo>
                  <a:cubicBezTo>
                    <a:pt x="3715" y="8169"/>
                    <a:pt x="3780" y="8166"/>
                    <a:pt x="3849" y="8162"/>
                  </a:cubicBezTo>
                  <a:lnTo>
                    <a:pt x="3849" y="9121"/>
                  </a:lnTo>
                  <a:cubicBezTo>
                    <a:pt x="3768" y="9051"/>
                    <a:pt x="3685" y="8983"/>
                    <a:pt x="3595" y="8918"/>
                  </a:cubicBezTo>
                  <a:cubicBezTo>
                    <a:pt x="2987" y="8470"/>
                    <a:pt x="2292" y="8229"/>
                    <a:pt x="1661" y="8229"/>
                  </a:cubicBezTo>
                  <a:cubicBezTo>
                    <a:pt x="1428" y="8229"/>
                    <a:pt x="1204" y="8262"/>
                    <a:pt x="996" y="8329"/>
                  </a:cubicBezTo>
                  <a:cubicBezTo>
                    <a:pt x="790" y="8397"/>
                    <a:pt x="607" y="8496"/>
                    <a:pt x="452" y="8625"/>
                  </a:cubicBezTo>
                  <a:cubicBezTo>
                    <a:pt x="427" y="8646"/>
                    <a:pt x="406" y="8674"/>
                    <a:pt x="395" y="8705"/>
                  </a:cubicBezTo>
                  <a:cubicBezTo>
                    <a:pt x="317" y="8890"/>
                    <a:pt x="277" y="9095"/>
                    <a:pt x="273" y="9311"/>
                  </a:cubicBezTo>
                  <a:cubicBezTo>
                    <a:pt x="264" y="10122"/>
                    <a:pt x="774" y="11003"/>
                    <a:pt x="1608" y="11617"/>
                  </a:cubicBezTo>
                  <a:cubicBezTo>
                    <a:pt x="2213" y="12061"/>
                    <a:pt x="2916" y="12305"/>
                    <a:pt x="3548" y="12305"/>
                  </a:cubicBezTo>
                  <a:cubicBezTo>
                    <a:pt x="3650" y="12305"/>
                    <a:pt x="3749" y="12299"/>
                    <a:pt x="3846" y="12286"/>
                  </a:cubicBezTo>
                  <a:lnTo>
                    <a:pt x="3846" y="13392"/>
                  </a:lnTo>
                  <a:cubicBezTo>
                    <a:pt x="3846" y="13755"/>
                    <a:pt x="4142" y="14051"/>
                    <a:pt x="4506" y="14051"/>
                  </a:cubicBezTo>
                  <a:lnTo>
                    <a:pt x="5046" y="14051"/>
                  </a:lnTo>
                  <a:cubicBezTo>
                    <a:pt x="5408" y="14051"/>
                    <a:pt x="5704" y="13755"/>
                    <a:pt x="5704" y="13392"/>
                  </a:cubicBezTo>
                  <a:lnTo>
                    <a:pt x="5704" y="12286"/>
                  </a:lnTo>
                  <a:cubicBezTo>
                    <a:pt x="5797" y="12299"/>
                    <a:pt x="5896" y="12305"/>
                    <a:pt x="5996" y="12305"/>
                  </a:cubicBezTo>
                  <a:cubicBezTo>
                    <a:pt x="6630" y="12305"/>
                    <a:pt x="7333" y="12063"/>
                    <a:pt x="7935" y="11617"/>
                  </a:cubicBezTo>
                  <a:cubicBezTo>
                    <a:pt x="8009" y="11564"/>
                    <a:pt x="8081" y="11506"/>
                    <a:pt x="8152" y="11447"/>
                  </a:cubicBezTo>
                  <a:cubicBezTo>
                    <a:pt x="8238" y="11373"/>
                    <a:pt x="8248" y="11245"/>
                    <a:pt x="8176" y="11157"/>
                  </a:cubicBezTo>
                  <a:cubicBezTo>
                    <a:pt x="8135" y="11109"/>
                    <a:pt x="8077" y="11084"/>
                    <a:pt x="8018" y="11084"/>
                  </a:cubicBezTo>
                  <a:cubicBezTo>
                    <a:pt x="7971" y="11084"/>
                    <a:pt x="7923" y="11101"/>
                    <a:pt x="7884" y="11134"/>
                  </a:cubicBezTo>
                  <a:cubicBezTo>
                    <a:pt x="7824" y="11187"/>
                    <a:pt x="7757" y="11237"/>
                    <a:pt x="7692" y="11286"/>
                  </a:cubicBezTo>
                  <a:cubicBezTo>
                    <a:pt x="7159" y="11678"/>
                    <a:pt x="6547" y="11893"/>
                    <a:pt x="6003" y="11893"/>
                  </a:cubicBezTo>
                  <a:cubicBezTo>
                    <a:pt x="5901" y="11893"/>
                    <a:pt x="5802" y="11886"/>
                    <a:pt x="5706" y="11870"/>
                  </a:cubicBezTo>
                  <a:lnTo>
                    <a:pt x="5706" y="11434"/>
                  </a:lnTo>
                  <a:lnTo>
                    <a:pt x="7661" y="9996"/>
                  </a:lnTo>
                  <a:cubicBezTo>
                    <a:pt x="7754" y="9930"/>
                    <a:pt x="7772" y="9799"/>
                    <a:pt x="7705" y="9708"/>
                  </a:cubicBezTo>
                  <a:cubicBezTo>
                    <a:pt x="7666" y="9652"/>
                    <a:pt x="7604" y="9623"/>
                    <a:pt x="7541" y="9623"/>
                  </a:cubicBezTo>
                  <a:cubicBezTo>
                    <a:pt x="7498" y="9623"/>
                    <a:pt x="7455" y="9637"/>
                    <a:pt x="7417" y="9663"/>
                  </a:cubicBezTo>
                  <a:lnTo>
                    <a:pt x="5706" y="10922"/>
                  </a:lnTo>
                  <a:lnTo>
                    <a:pt x="5706" y="9687"/>
                  </a:lnTo>
                  <a:cubicBezTo>
                    <a:pt x="5851" y="9527"/>
                    <a:pt x="6016" y="9379"/>
                    <a:pt x="6195" y="9249"/>
                  </a:cubicBezTo>
                  <a:cubicBezTo>
                    <a:pt x="6728" y="8856"/>
                    <a:pt x="7347" y="8641"/>
                    <a:pt x="7891" y="8641"/>
                  </a:cubicBezTo>
                  <a:cubicBezTo>
                    <a:pt x="8080" y="8641"/>
                    <a:pt x="8259" y="8666"/>
                    <a:pt x="8423" y="8720"/>
                  </a:cubicBezTo>
                  <a:cubicBezTo>
                    <a:pt x="8562" y="8764"/>
                    <a:pt x="8683" y="8829"/>
                    <a:pt x="8791" y="8909"/>
                  </a:cubicBezTo>
                  <a:cubicBezTo>
                    <a:pt x="8837" y="9035"/>
                    <a:pt x="8861" y="9171"/>
                    <a:pt x="8864" y="9316"/>
                  </a:cubicBezTo>
                  <a:cubicBezTo>
                    <a:pt x="8867" y="9674"/>
                    <a:pt x="8735" y="10079"/>
                    <a:pt x="8489" y="10456"/>
                  </a:cubicBezTo>
                  <a:cubicBezTo>
                    <a:pt x="8427" y="10552"/>
                    <a:pt x="8454" y="10680"/>
                    <a:pt x="8549" y="10740"/>
                  </a:cubicBezTo>
                  <a:cubicBezTo>
                    <a:pt x="8583" y="10763"/>
                    <a:pt x="8622" y="10774"/>
                    <a:pt x="8661" y="10774"/>
                  </a:cubicBezTo>
                  <a:cubicBezTo>
                    <a:pt x="8728" y="10774"/>
                    <a:pt x="8794" y="10741"/>
                    <a:pt x="8834" y="10681"/>
                  </a:cubicBezTo>
                  <a:cubicBezTo>
                    <a:pt x="9127" y="10230"/>
                    <a:pt x="9279" y="9757"/>
                    <a:pt x="9273" y="9311"/>
                  </a:cubicBezTo>
                  <a:cubicBezTo>
                    <a:pt x="9270" y="9095"/>
                    <a:pt x="9229" y="8891"/>
                    <a:pt x="9153" y="8705"/>
                  </a:cubicBezTo>
                  <a:cubicBezTo>
                    <a:pt x="9139" y="8678"/>
                    <a:pt x="9118" y="8650"/>
                    <a:pt x="9093" y="8629"/>
                  </a:cubicBezTo>
                  <a:cubicBezTo>
                    <a:pt x="8938" y="8501"/>
                    <a:pt x="8754" y="8400"/>
                    <a:pt x="8549" y="8334"/>
                  </a:cubicBezTo>
                  <a:cubicBezTo>
                    <a:pt x="8341" y="8266"/>
                    <a:pt x="8117" y="8233"/>
                    <a:pt x="7884" y="8233"/>
                  </a:cubicBezTo>
                  <a:cubicBezTo>
                    <a:pt x="7254" y="8233"/>
                    <a:pt x="6559" y="8474"/>
                    <a:pt x="5950" y="8922"/>
                  </a:cubicBezTo>
                  <a:cubicBezTo>
                    <a:pt x="5864" y="8984"/>
                    <a:pt x="5781" y="9050"/>
                    <a:pt x="5704" y="9119"/>
                  </a:cubicBezTo>
                  <a:lnTo>
                    <a:pt x="5704" y="8164"/>
                  </a:lnTo>
                  <a:cubicBezTo>
                    <a:pt x="5772" y="8169"/>
                    <a:pt x="5839" y="8171"/>
                    <a:pt x="5907" y="8171"/>
                  </a:cubicBezTo>
                  <a:cubicBezTo>
                    <a:pt x="6145" y="8171"/>
                    <a:pt x="6386" y="8141"/>
                    <a:pt x="6626" y="8082"/>
                  </a:cubicBezTo>
                  <a:cubicBezTo>
                    <a:pt x="7129" y="7958"/>
                    <a:pt x="8364" y="7505"/>
                    <a:pt x="8948" y="5991"/>
                  </a:cubicBezTo>
                  <a:cubicBezTo>
                    <a:pt x="9361" y="4952"/>
                    <a:pt x="9579" y="3713"/>
                    <a:pt x="9550" y="2595"/>
                  </a:cubicBezTo>
                  <a:lnTo>
                    <a:pt x="9550" y="2592"/>
                  </a:lnTo>
                  <a:cubicBezTo>
                    <a:pt x="9523" y="1950"/>
                    <a:pt x="9420" y="1479"/>
                    <a:pt x="9227" y="1117"/>
                  </a:cubicBezTo>
                  <a:cubicBezTo>
                    <a:pt x="9143" y="959"/>
                    <a:pt x="9037" y="818"/>
                    <a:pt x="8915" y="700"/>
                  </a:cubicBezTo>
                  <a:cubicBezTo>
                    <a:pt x="8892" y="675"/>
                    <a:pt x="8862" y="658"/>
                    <a:pt x="8828" y="649"/>
                  </a:cubicBezTo>
                  <a:cubicBezTo>
                    <a:pt x="8684" y="609"/>
                    <a:pt x="8531" y="588"/>
                    <a:pt x="8372" y="588"/>
                  </a:cubicBezTo>
                  <a:cubicBezTo>
                    <a:pt x="8352" y="588"/>
                    <a:pt x="8332" y="588"/>
                    <a:pt x="8312" y="589"/>
                  </a:cubicBezTo>
                  <a:cubicBezTo>
                    <a:pt x="7902" y="604"/>
                    <a:pt x="7445" y="747"/>
                    <a:pt x="6876" y="1047"/>
                  </a:cubicBezTo>
                  <a:lnTo>
                    <a:pt x="6874" y="1049"/>
                  </a:lnTo>
                  <a:cubicBezTo>
                    <a:pt x="6751" y="1115"/>
                    <a:pt x="6629" y="1188"/>
                    <a:pt x="6507" y="1262"/>
                  </a:cubicBezTo>
                  <a:cubicBezTo>
                    <a:pt x="6118" y="746"/>
                    <a:pt x="5751" y="410"/>
                    <a:pt x="5358" y="200"/>
                  </a:cubicBezTo>
                  <a:cubicBezTo>
                    <a:pt x="5183" y="110"/>
                    <a:pt x="5003" y="43"/>
                    <a:pt x="4820" y="5"/>
                  </a:cubicBezTo>
                  <a:cubicBezTo>
                    <a:pt x="4806" y="2"/>
                    <a:pt x="4791" y="0"/>
                    <a:pt x="47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2713;p74"/>
            <p:cNvSpPr/>
            <p:nvPr/>
          </p:nvSpPr>
          <p:spPr>
            <a:xfrm>
              <a:off x="6877602" y="3564074"/>
              <a:ext cx="12398" cy="20150"/>
            </a:xfrm>
            <a:custGeom>
              <a:avLst/>
              <a:gdLst/>
              <a:ahLst/>
              <a:cxnLst/>
              <a:rect l="l" t="t" r="r" b="b"/>
              <a:pathLst>
                <a:path w="411" h="668" extrusionOk="0">
                  <a:moveTo>
                    <a:pt x="205" y="0"/>
                  </a:moveTo>
                  <a:cubicBezTo>
                    <a:pt x="93" y="0"/>
                    <a:pt x="1" y="92"/>
                    <a:pt x="1" y="204"/>
                  </a:cubicBezTo>
                  <a:lnTo>
                    <a:pt x="1" y="462"/>
                  </a:lnTo>
                  <a:cubicBezTo>
                    <a:pt x="1" y="574"/>
                    <a:pt x="93" y="667"/>
                    <a:pt x="205" y="667"/>
                  </a:cubicBezTo>
                  <a:cubicBezTo>
                    <a:pt x="320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2714;p74"/>
            <p:cNvSpPr/>
            <p:nvPr/>
          </p:nvSpPr>
          <p:spPr>
            <a:xfrm>
              <a:off x="6958291" y="3564074"/>
              <a:ext cx="12428" cy="20150"/>
            </a:xfrm>
            <a:custGeom>
              <a:avLst/>
              <a:gdLst/>
              <a:ahLst/>
              <a:cxnLst/>
              <a:rect l="l" t="t" r="r" b="b"/>
              <a:pathLst>
                <a:path w="412" h="668" extrusionOk="0">
                  <a:moveTo>
                    <a:pt x="206" y="0"/>
                  </a:moveTo>
                  <a:cubicBezTo>
                    <a:pt x="92" y="0"/>
                    <a:pt x="0" y="92"/>
                    <a:pt x="0" y="204"/>
                  </a:cubicBezTo>
                  <a:lnTo>
                    <a:pt x="0" y="462"/>
                  </a:lnTo>
                  <a:cubicBezTo>
                    <a:pt x="0" y="577"/>
                    <a:pt x="93" y="667"/>
                    <a:pt x="206" y="667"/>
                  </a:cubicBezTo>
                  <a:cubicBezTo>
                    <a:pt x="318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18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2715;p74"/>
            <p:cNvSpPr/>
            <p:nvPr/>
          </p:nvSpPr>
          <p:spPr>
            <a:xfrm>
              <a:off x="6906529" y="3571555"/>
              <a:ext cx="35172" cy="17315"/>
            </a:xfrm>
            <a:custGeom>
              <a:avLst/>
              <a:gdLst/>
              <a:ahLst/>
              <a:cxnLst/>
              <a:rect l="l" t="t" r="r" b="b"/>
              <a:pathLst>
                <a:path w="1166" h="574" extrusionOk="0">
                  <a:moveTo>
                    <a:pt x="936" y="0"/>
                  </a:moveTo>
                  <a:cubicBezTo>
                    <a:pt x="878" y="0"/>
                    <a:pt x="822" y="24"/>
                    <a:pt x="781" y="72"/>
                  </a:cubicBezTo>
                  <a:cubicBezTo>
                    <a:pt x="731" y="129"/>
                    <a:pt x="659" y="162"/>
                    <a:pt x="583" y="162"/>
                  </a:cubicBezTo>
                  <a:cubicBezTo>
                    <a:pt x="508" y="162"/>
                    <a:pt x="435" y="129"/>
                    <a:pt x="385" y="72"/>
                  </a:cubicBezTo>
                  <a:cubicBezTo>
                    <a:pt x="345" y="25"/>
                    <a:pt x="287" y="1"/>
                    <a:pt x="229" y="1"/>
                  </a:cubicBezTo>
                  <a:cubicBezTo>
                    <a:pt x="181" y="1"/>
                    <a:pt x="133" y="17"/>
                    <a:pt x="95" y="51"/>
                  </a:cubicBezTo>
                  <a:cubicBezTo>
                    <a:pt x="9" y="125"/>
                    <a:pt x="0" y="257"/>
                    <a:pt x="74" y="341"/>
                  </a:cubicBezTo>
                  <a:cubicBezTo>
                    <a:pt x="202" y="487"/>
                    <a:pt x="386" y="573"/>
                    <a:pt x="583" y="573"/>
                  </a:cubicBezTo>
                  <a:cubicBezTo>
                    <a:pt x="780" y="573"/>
                    <a:pt x="965" y="489"/>
                    <a:pt x="1092" y="341"/>
                  </a:cubicBezTo>
                  <a:cubicBezTo>
                    <a:pt x="1166" y="257"/>
                    <a:pt x="1159" y="125"/>
                    <a:pt x="1071" y="51"/>
                  </a:cubicBezTo>
                  <a:cubicBezTo>
                    <a:pt x="1032" y="17"/>
                    <a:pt x="984" y="0"/>
                    <a:pt x="93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7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753" y="1975791"/>
            <a:ext cx="1251177" cy="6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76" y="1536255"/>
            <a:ext cx="1251177" cy="6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9" name="Google Shape;16322;p92"/>
          <p:cNvGrpSpPr/>
          <p:nvPr/>
        </p:nvGrpSpPr>
        <p:grpSpPr>
          <a:xfrm>
            <a:off x="589918" y="1975791"/>
            <a:ext cx="574265" cy="618781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1040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2702;p74"/>
          <p:cNvGrpSpPr/>
          <p:nvPr/>
        </p:nvGrpSpPr>
        <p:grpSpPr>
          <a:xfrm>
            <a:off x="2072221" y="3268673"/>
            <a:ext cx="485418" cy="652908"/>
            <a:chOff x="6780081" y="3445529"/>
            <a:chExt cx="288981" cy="423848"/>
          </a:xfrm>
        </p:grpSpPr>
        <p:sp>
          <p:nvSpPr>
            <p:cNvPr id="1064" name="Google Shape;2703;p74"/>
            <p:cNvSpPr/>
            <p:nvPr/>
          </p:nvSpPr>
          <p:spPr>
            <a:xfrm>
              <a:off x="6785571" y="3469479"/>
              <a:ext cx="175500" cy="216343"/>
            </a:xfrm>
            <a:custGeom>
              <a:avLst/>
              <a:gdLst/>
              <a:ahLst/>
              <a:cxnLst/>
              <a:rect l="l" t="t" r="r" b="b"/>
              <a:pathLst>
                <a:path w="5818" h="7172" extrusionOk="0">
                  <a:moveTo>
                    <a:pt x="989" y="1"/>
                  </a:moveTo>
                  <a:cubicBezTo>
                    <a:pt x="854" y="1"/>
                    <a:pt x="723" y="18"/>
                    <a:pt x="598" y="55"/>
                  </a:cubicBezTo>
                  <a:cubicBezTo>
                    <a:pt x="489" y="160"/>
                    <a:pt x="400" y="283"/>
                    <a:pt x="324" y="422"/>
                  </a:cubicBezTo>
                  <a:cubicBezTo>
                    <a:pt x="135" y="777"/>
                    <a:pt x="49" y="1240"/>
                    <a:pt x="27" y="1806"/>
                  </a:cubicBezTo>
                  <a:cubicBezTo>
                    <a:pt x="0" y="2738"/>
                    <a:pt x="153" y="3957"/>
                    <a:pt x="613" y="5121"/>
                  </a:cubicBezTo>
                  <a:cubicBezTo>
                    <a:pt x="1065" y="6297"/>
                    <a:pt x="1994" y="6890"/>
                    <a:pt x="2793" y="7088"/>
                  </a:cubicBezTo>
                  <a:cubicBezTo>
                    <a:pt x="3025" y="7146"/>
                    <a:pt x="3248" y="7171"/>
                    <a:pt x="3460" y="7171"/>
                  </a:cubicBezTo>
                  <a:cubicBezTo>
                    <a:pt x="3711" y="7171"/>
                    <a:pt x="3947" y="7136"/>
                    <a:pt x="4166" y="7077"/>
                  </a:cubicBezTo>
                  <a:cubicBezTo>
                    <a:pt x="4306" y="7040"/>
                    <a:pt x="4442" y="6992"/>
                    <a:pt x="4570" y="6936"/>
                  </a:cubicBezTo>
                  <a:cubicBezTo>
                    <a:pt x="4680" y="6853"/>
                    <a:pt x="4790" y="6762"/>
                    <a:pt x="4893" y="6658"/>
                  </a:cubicBezTo>
                  <a:cubicBezTo>
                    <a:pt x="5191" y="6359"/>
                    <a:pt x="5444" y="5978"/>
                    <a:pt x="5590" y="5475"/>
                  </a:cubicBezTo>
                  <a:cubicBezTo>
                    <a:pt x="5818" y="4683"/>
                    <a:pt x="5768" y="3583"/>
                    <a:pt x="4976" y="2601"/>
                  </a:cubicBezTo>
                  <a:cubicBezTo>
                    <a:pt x="4198" y="1620"/>
                    <a:pt x="3218" y="881"/>
                    <a:pt x="2398" y="437"/>
                  </a:cubicBezTo>
                  <a:cubicBezTo>
                    <a:pt x="1898" y="173"/>
                    <a:pt x="1451" y="15"/>
                    <a:pt x="1051" y="2"/>
                  </a:cubicBezTo>
                  <a:cubicBezTo>
                    <a:pt x="1030" y="1"/>
                    <a:pt x="1009" y="1"/>
                    <a:pt x="989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2704;p74"/>
            <p:cNvSpPr/>
            <p:nvPr/>
          </p:nvSpPr>
          <p:spPr>
            <a:xfrm>
              <a:off x="6887254" y="3469479"/>
              <a:ext cx="175470" cy="216343"/>
            </a:xfrm>
            <a:custGeom>
              <a:avLst/>
              <a:gdLst/>
              <a:ahLst/>
              <a:cxnLst/>
              <a:rect l="l" t="t" r="r" b="b"/>
              <a:pathLst>
                <a:path w="5817" h="7172" extrusionOk="0">
                  <a:moveTo>
                    <a:pt x="4828" y="1"/>
                  </a:moveTo>
                  <a:cubicBezTo>
                    <a:pt x="4808" y="1"/>
                    <a:pt x="4787" y="1"/>
                    <a:pt x="4766" y="2"/>
                  </a:cubicBezTo>
                  <a:cubicBezTo>
                    <a:pt x="4365" y="15"/>
                    <a:pt x="3920" y="173"/>
                    <a:pt x="3419" y="437"/>
                  </a:cubicBezTo>
                  <a:cubicBezTo>
                    <a:pt x="2598" y="881"/>
                    <a:pt x="1620" y="1620"/>
                    <a:pt x="842" y="2601"/>
                  </a:cubicBezTo>
                  <a:cubicBezTo>
                    <a:pt x="51" y="3583"/>
                    <a:pt x="0" y="4683"/>
                    <a:pt x="228" y="5475"/>
                  </a:cubicBezTo>
                  <a:cubicBezTo>
                    <a:pt x="373" y="5978"/>
                    <a:pt x="628" y="6359"/>
                    <a:pt x="925" y="6658"/>
                  </a:cubicBezTo>
                  <a:cubicBezTo>
                    <a:pt x="1028" y="6762"/>
                    <a:pt x="1138" y="6853"/>
                    <a:pt x="1249" y="6936"/>
                  </a:cubicBezTo>
                  <a:cubicBezTo>
                    <a:pt x="1376" y="6992"/>
                    <a:pt x="1511" y="7040"/>
                    <a:pt x="1651" y="7077"/>
                  </a:cubicBezTo>
                  <a:cubicBezTo>
                    <a:pt x="1872" y="7136"/>
                    <a:pt x="2107" y="7171"/>
                    <a:pt x="2358" y="7171"/>
                  </a:cubicBezTo>
                  <a:cubicBezTo>
                    <a:pt x="2570" y="7171"/>
                    <a:pt x="2792" y="7146"/>
                    <a:pt x="3025" y="7088"/>
                  </a:cubicBezTo>
                  <a:cubicBezTo>
                    <a:pt x="3824" y="6890"/>
                    <a:pt x="4751" y="6297"/>
                    <a:pt x="5206" y="5121"/>
                  </a:cubicBezTo>
                  <a:cubicBezTo>
                    <a:pt x="5666" y="3957"/>
                    <a:pt x="5816" y="2738"/>
                    <a:pt x="5791" y="1806"/>
                  </a:cubicBezTo>
                  <a:cubicBezTo>
                    <a:pt x="5769" y="1240"/>
                    <a:pt x="5682" y="777"/>
                    <a:pt x="5494" y="422"/>
                  </a:cubicBezTo>
                  <a:cubicBezTo>
                    <a:pt x="5417" y="283"/>
                    <a:pt x="5328" y="160"/>
                    <a:pt x="5220" y="55"/>
                  </a:cubicBezTo>
                  <a:cubicBezTo>
                    <a:pt x="5094" y="18"/>
                    <a:pt x="4964" y="1"/>
                    <a:pt x="4828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2705;p74"/>
            <p:cNvSpPr/>
            <p:nvPr/>
          </p:nvSpPr>
          <p:spPr>
            <a:xfrm>
              <a:off x="6794258" y="3700024"/>
              <a:ext cx="128684" cy="110615"/>
            </a:xfrm>
            <a:custGeom>
              <a:avLst/>
              <a:gdLst/>
              <a:ahLst/>
              <a:cxnLst/>
              <a:rect l="l" t="t" r="r" b="b"/>
              <a:pathLst>
                <a:path w="4266" h="3667" extrusionOk="0">
                  <a:moveTo>
                    <a:pt x="1189" y="1"/>
                  </a:moveTo>
                  <a:cubicBezTo>
                    <a:pt x="976" y="1"/>
                    <a:pt x="774" y="30"/>
                    <a:pt x="591" y="90"/>
                  </a:cubicBezTo>
                  <a:cubicBezTo>
                    <a:pt x="414" y="148"/>
                    <a:pt x="252" y="235"/>
                    <a:pt x="116" y="349"/>
                  </a:cubicBezTo>
                  <a:cubicBezTo>
                    <a:pt x="47" y="515"/>
                    <a:pt x="13" y="694"/>
                    <a:pt x="10" y="880"/>
                  </a:cubicBezTo>
                  <a:cubicBezTo>
                    <a:pt x="1" y="1596"/>
                    <a:pt x="458" y="2427"/>
                    <a:pt x="1263" y="3018"/>
                  </a:cubicBezTo>
                  <a:cubicBezTo>
                    <a:pt x="1848" y="3448"/>
                    <a:pt x="2502" y="3666"/>
                    <a:pt x="3077" y="3666"/>
                  </a:cubicBezTo>
                  <a:cubicBezTo>
                    <a:pt x="3289" y="3666"/>
                    <a:pt x="3491" y="3637"/>
                    <a:pt x="3675" y="3577"/>
                  </a:cubicBezTo>
                  <a:cubicBezTo>
                    <a:pt x="3853" y="3518"/>
                    <a:pt x="4014" y="3432"/>
                    <a:pt x="4150" y="3318"/>
                  </a:cubicBezTo>
                  <a:cubicBezTo>
                    <a:pt x="4218" y="3152"/>
                    <a:pt x="4253" y="2973"/>
                    <a:pt x="4255" y="2787"/>
                  </a:cubicBezTo>
                  <a:cubicBezTo>
                    <a:pt x="4265" y="2072"/>
                    <a:pt x="3807" y="1238"/>
                    <a:pt x="3004" y="650"/>
                  </a:cubicBezTo>
                  <a:cubicBezTo>
                    <a:pt x="2418" y="219"/>
                    <a:pt x="1764" y="1"/>
                    <a:pt x="1189" y="1"/>
                  </a:cubicBezTo>
                  <a:close/>
                </a:path>
              </a:pathLst>
            </a:custGeom>
            <a:solidFill>
              <a:srgbClr val="9EC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2706;p74"/>
            <p:cNvSpPr/>
            <p:nvPr/>
          </p:nvSpPr>
          <p:spPr>
            <a:xfrm>
              <a:off x="6925231" y="3700024"/>
              <a:ext cx="128654" cy="110615"/>
            </a:xfrm>
            <a:custGeom>
              <a:avLst/>
              <a:gdLst/>
              <a:ahLst/>
              <a:cxnLst/>
              <a:rect l="l" t="t" r="r" b="b"/>
              <a:pathLst>
                <a:path w="4265" h="3667" extrusionOk="0">
                  <a:moveTo>
                    <a:pt x="3077" y="1"/>
                  </a:moveTo>
                  <a:cubicBezTo>
                    <a:pt x="2502" y="1"/>
                    <a:pt x="1847" y="219"/>
                    <a:pt x="1260" y="650"/>
                  </a:cubicBezTo>
                  <a:cubicBezTo>
                    <a:pt x="459" y="1238"/>
                    <a:pt x="0" y="2072"/>
                    <a:pt x="9" y="2787"/>
                  </a:cubicBezTo>
                  <a:cubicBezTo>
                    <a:pt x="11" y="2973"/>
                    <a:pt x="46" y="3152"/>
                    <a:pt x="114" y="3318"/>
                  </a:cubicBezTo>
                  <a:cubicBezTo>
                    <a:pt x="252" y="3432"/>
                    <a:pt x="413" y="3518"/>
                    <a:pt x="590" y="3577"/>
                  </a:cubicBezTo>
                  <a:cubicBezTo>
                    <a:pt x="774" y="3637"/>
                    <a:pt x="976" y="3666"/>
                    <a:pt x="1189" y="3666"/>
                  </a:cubicBezTo>
                  <a:cubicBezTo>
                    <a:pt x="1764" y="3666"/>
                    <a:pt x="2418" y="3448"/>
                    <a:pt x="3003" y="3018"/>
                  </a:cubicBezTo>
                  <a:cubicBezTo>
                    <a:pt x="3806" y="2427"/>
                    <a:pt x="4265" y="1596"/>
                    <a:pt x="4254" y="880"/>
                  </a:cubicBezTo>
                  <a:cubicBezTo>
                    <a:pt x="4253" y="694"/>
                    <a:pt x="4217" y="515"/>
                    <a:pt x="4149" y="349"/>
                  </a:cubicBezTo>
                  <a:cubicBezTo>
                    <a:pt x="4013" y="235"/>
                    <a:pt x="3852" y="148"/>
                    <a:pt x="3674" y="90"/>
                  </a:cubicBezTo>
                  <a:cubicBezTo>
                    <a:pt x="3491" y="30"/>
                    <a:pt x="3289" y="1"/>
                    <a:pt x="3077" y="1"/>
                  </a:cubicBezTo>
                  <a:close/>
                </a:path>
              </a:pathLst>
            </a:custGeom>
            <a:solidFill>
              <a:srgbClr val="529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2707;p74"/>
            <p:cNvSpPr/>
            <p:nvPr/>
          </p:nvSpPr>
          <p:spPr>
            <a:xfrm>
              <a:off x="6902366" y="3647357"/>
              <a:ext cx="43619" cy="215891"/>
            </a:xfrm>
            <a:custGeom>
              <a:avLst/>
              <a:gdLst/>
              <a:ahLst/>
              <a:cxnLst/>
              <a:rect l="l" t="t" r="r" b="b"/>
              <a:pathLst>
                <a:path w="1446" h="7157" extrusionOk="0">
                  <a:moveTo>
                    <a:pt x="453" y="1"/>
                  </a:moveTo>
                  <a:cubicBezTo>
                    <a:pt x="202" y="1"/>
                    <a:pt x="1" y="205"/>
                    <a:pt x="1" y="453"/>
                  </a:cubicBezTo>
                  <a:lnTo>
                    <a:pt x="1" y="6703"/>
                  </a:lnTo>
                  <a:cubicBezTo>
                    <a:pt x="1" y="6954"/>
                    <a:pt x="204" y="7157"/>
                    <a:pt x="453" y="7157"/>
                  </a:cubicBezTo>
                  <a:lnTo>
                    <a:pt x="993" y="7157"/>
                  </a:lnTo>
                  <a:cubicBezTo>
                    <a:pt x="1243" y="7157"/>
                    <a:pt x="1445" y="6954"/>
                    <a:pt x="1446" y="6703"/>
                  </a:cubicBezTo>
                  <a:lnTo>
                    <a:pt x="1446" y="453"/>
                  </a:lnTo>
                  <a:cubicBezTo>
                    <a:pt x="1446" y="202"/>
                    <a:pt x="1243" y="1"/>
                    <a:pt x="993" y="1"/>
                  </a:cubicBezTo>
                  <a:close/>
                </a:path>
              </a:pathLst>
            </a:custGeom>
            <a:solidFill>
              <a:srgbClr val="F3E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2708;p74"/>
            <p:cNvSpPr/>
            <p:nvPr/>
          </p:nvSpPr>
          <p:spPr>
            <a:xfrm>
              <a:off x="6902366" y="3647418"/>
              <a:ext cx="43619" cy="80782"/>
            </a:xfrm>
            <a:custGeom>
              <a:avLst/>
              <a:gdLst/>
              <a:ahLst/>
              <a:cxnLst/>
              <a:rect l="l" t="t" r="r" b="b"/>
              <a:pathLst>
                <a:path w="1446" h="2678" extrusionOk="0">
                  <a:moveTo>
                    <a:pt x="723" y="0"/>
                  </a:moveTo>
                  <a:cubicBezTo>
                    <a:pt x="452" y="0"/>
                    <a:pt x="202" y="117"/>
                    <a:pt x="10" y="309"/>
                  </a:cubicBezTo>
                  <a:cubicBezTo>
                    <a:pt x="4" y="343"/>
                    <a:pt x="1" y="377"/>
                    <a:pt x="1" y="413"/>
                  </a:cubicBezTo>
                  <a:lnTo>
                    <a:pt x="1" y="2359"/>
                  </a:lnTo>
                  <a:cubicBezTo>
                    <a:pt x="195" y="2558"/>
                    <a:pt x="448" y="2678"/>
                    <a:pt x="723" y="2678"/>
                  </a:cubicBezTo>
                  <a:cubicBezTo>
                    <a:pt x="999" y="2678"/>
                    <a:pt x="1251" y="2558"/>
                    <a:pt x="1446" y="2359"/>
                  </a:cubicBezTo>
                  <a:lnTo>
                    <a:pt x="1446" y="413"/>
                  </a:lnTo>
                  <a:cubicBezTo>
                    <a:pt x="1446" y="377"/>
                    <a:pt x="1443" y="343"/>
                    <a:pt x="1437" y="309"/>
                  </a:cubicBezTo>
                  <a:cubicBezTo>
                    <a:pt x="1243" y="117"/>
                    <a:pt x="995" y="0"/>
                    <a:pt x="723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2709;p74"/>
            <p:cNvSpPr/>
            <p:nvPr/>
          </p:nvSpPr>
          <p:spPr>
            <a:xfrm>
              <a:off x="6829429" y="3451773"/>
              <a:ext cx="189466" cy="233990"/>
            </a:xfrm>
            <a:custGeom>
              <a:avLst/>
              <a:gdLst/>
              <a:ahLst/>
              <a:cxnLst/>
              <a:rect l="l" t="t" r="r" b="b"/>
              <a:pathLst>
                <a:path w="6281" h="7757" extrusionOk="0">
                  <a:moveTo>
                    <a:pt x="3141" y="0"/>
                  </a:moveTo>
                  <a:cubicBezTo>
                    <a:pt x="2971" y="36"/>
                    <a:pt x="2811" y="95"/>
                    <a:pt x="2656" y="176"/>
                  </a:cubicBezTo>
                  <a:cubicBezTo>
                    <a:pt x="2261" y="383"/>
                    <a:pt x="1906" y="735"/>
                    <a:pt x="1555" y="1203"/>
                  </a:cubicBezTo>
                  <a:cubicBezTo>
                    <a:pt x="991" y="1979"/>
                    <a:pt x="437" y="3081"/>
                    <a:pt x="225" y="4293"/>
                  </a:cubicBezTo>
                  <a:cubicBezTo>
                    <a:pt x="0" y="5507"/>
                    <a:pt x="586" y="6463"/>
                    <a:pt x="1273" y="7019"/>
                  </a:cubicBezTo>
                  <a:cubicBezTo>
                    <a:pt x="1710" y="7374"/>
                    <a:pt x="2185" y="7573"/>
                    <a:pt x="2656" y="7680"/>
                  </a:cubicBezTo>
                  <a:cubicBezTo>
                    <a:pt x="2818" y="7717"/>
                    <a:pt x="2981" y="7741"/>
                    <a:pt x="3141" y="7757"/>
                  </a:cubicBezTo>
                  <a:cubicBezTo>
                    <a:pt x="3300" y="7741"/>
                    <a:pt x="3463" y="7717"/>
                    <a:pt x="3626" y="7680"/>
                  </a:cubicBezTo>
                  <a:cubicBezTo>
                    <a:pt x="4095" y="7573"/>
                    <a:pt x="4571" y="7372"/>
                    <a:pt x="5009" y="7019"/>
                  </a:cubicBezTo>
                  <a:cubicBezTo>
                    <a:pt x="5695" y="6463"/>
                    <a:pt x="6281" y="5507"/>
                    <a:pt x="6055" y="4293"/>
                  </a:cubicBezTo>
                  <a:cubicBezTo>
                    <a:pt x="5845" y="3083"/>
                    <a:pt x="5290" y="1979"/>
                    <a:pt x="4726" y="1203"/>
                  </a:cubicBezTo>
                  <a:cubicBezTo>
                    <a:pt x="4374" y="735"/>
                    <a:pt x="4021" y="383"/>
                    <a:pt x="3626" y="176"/>
                  </a:cubicBezTo>
                  <a:cubicBezTo>
                    <a:pt x="3471" y="95"/>
                    <a:pt x="3309" y="36"/>
                    <a:pt x="3141" y="0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2710;p74"/>
            <p:cNvSpPr/>
            <p:nvPr/>
          </p:nvSpPr>
          <p:spPr>
            <a:xfrm>
              <a:off x="68538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2711;p74"/>
            <p:cNvSpPr/>
            <p:nvPr/>
          </p:nvSpPr>
          <p:spPr>
            <a:xfrm>
              <a:off x="69566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2712;p74"/>
            <p:cNvSpPr/>
            <p:nvPr/>
          </p:nvSpPr>
          <p:spPr>
            <a:xfrm>
              <a:off x="6780081" y="3445529"/>
              <a:ext cx="288981" cy="423848"/>
            </a:xfrm>
            <a:custGeom>
              <a:avLst/>
              <a:gdLst/>
              <a:ahLst/>
              <a:cxnLst/>
              <a:rect l="l" t="t" r="r" b="b"/>
              <a:pathLst>
                <a:path w="9580" h="14051" extrusionOk="0">
                  <a:moveTo>
                    <a:pt x="8379" y="1002"/>
                  </a:moveTo>
                  <a:cubicBezTo>
                    <a:pt x="8479" y="1002"/>
                    <a:pt x="8577" y="1014"/>
                    <a:pt x="8670" y="1034"/>
                  </a:cubicBezTo>
                  <a:cubicBezTo>
                    <a:pt x="8745" y="1114"/>
                    <a:pt x="8812" y="1207"/>
                    <a:pt x="8867" y="1312"/>
                  </a:cubicBezTo>
                  <a:cubicBezTo>
                    <a:pt x="9028" y="1612"/>
                    <a:pt x="9118" y="2037"/>
                    <a:pt x="9140" y="2606"/>
                  </a:cubicBezTo>
                  <a:cubicBezTo>
                    <a:pt x="9168" y="3671"/>
                    <a:pt x="8961" y="4849"/>
                    <a:pt x="8568" y="5840"/>
                  </a:cubicBezTo>
                  <a:cubicBezTo>
                    <a:pt x="8052" y="7174"/>
                    <a:pt x="6972" y="7572"/>
                    <a:pt x="6529" y="7681"/>
                  </a:cubicBezTo>
                  <a:cubicBezTo>
                    <a:pt x="6438" y="7704"/>
                    <a:pt x="6345" y="7721"/>
                    <a:pt x="6253" y="7735"/>
                  </a:cubicBezTo>
                  <a:cubicBezTo>
                    <a:pt x="6438" y="7635"/>
                    <a:pt x="6611" y="7519"/>
                    <a:pt x="6774" y="7385"/>
                  </a:cubicBezTo>
                  <a:cubicBezTo>
                    <a:pt x="7177" y="7059"/>
                    <a:pt x="7497" y="6646"/>
                    <a:pt x="7697" y="6193"/>
                  </a:cubicBezTo>
                  <a:cubicBezTo>
                    <a:pt x="7939" y="5647"/>
                    <a:pt x="8004" y="5065"/>
                    <a:pt x="7893" y="4461"/>
                  </a:cubicBezTo>
                  <a:cubicBezTo>
                    <a:pt x="7725" y="3495"/>
                    <a:pt x="7310" y="2472"/>
                    <a:pt x="6741" y="1602"/>
                  </a:cubicBezTo>
                  <a:cubicBezTo>
                    <a:pt x="6852" y="1535"/>
                    <a:pt x="6961" y="1472"/>
                    <a:pt x="7069" y="1413"/>
                  </a:cubicBezTo>
                  <a:cubicBezTo>
                    <a:pt x="7575" y="1149"/>
                    <a:pt x="7985" y="1013"/>
                    <a:pt x="8330" y="1003"/>
                  </a:cubicBezTo>
                  <a:cubicBezTo>
                    <a:pt x="8346" y="1002"/>
                    <a:pt x="8362" y="1002"/>
                    <a:pt x="8379" y="1002"/>
                  </a:cubicBezTo>
                  <a:close/>
                  <a:moveTo>
                    <a:pt x="4777" y="419"/>
                  </a:moveTo>
                  <a:cubicBezTo>
                    <a:pt x="4910" y="450"/>
                    <a:pt x="5038" y="499"/>
                    <a:pt x="5166" y="567"/>
                  </a:cubicBezTo>
                  <a:cubicBezTo>
                    <a:pt x="5509" y="747"/>
                    <a:pt x="5837" y="1055"/>
                    <a:pt x="6195" y="1531"/>
                  </a:cubicBezTo>
                  <a:cubicBezTo>
                    <a:pt x="6837" y="2416"/>
                    <a:pt x="7309" y="3510"/>
                    <a:pt x="7488" y="4534"/>
                  </a:cubicBezTo>
                  <a:lnTo>
                    <a:pt x="7488" y="4537"/>
                  </a:lnTo>
                  <a:cubicBezTo>
                    <a:pt x="7741" y="5900"/>
                    <a:pt x="6890" y="6760"/>
                    <a:pt x="6513" y="7066"/>
                  </a:cubicBezTo>
                  <a:cubicBezTo>
                    <a:pt x="6142" y="7366"/>
                    <a:pt x="5704" y="7576"/>
                    <a:pt x="5216" y="7684"/>
                  </a:cubicBezTo>
                  <a:cubicBezTo>
                    <a:pt x="5077" y="7717"/>
                    <a:pt x="4929" y="7740"/>
                    <a:pt x="4775" y="7757"/>
                  </a:cubicBezTo>
                  <a:cubicBezTo>
                    <a:pt x="4621" y="7740"/>
                    <a:pt x="4473" y="7717"/>
                    <a:pt x="4336" y="7684"/>
                  </a:cubicBezTo>
                  <a:cubicBezTo>
                    <a:pt x="3845" y="7576"/>
                    <a:pt x="3408" y="7366"/>
                    <a:pt x="3037" y="7066"/>
                  </a:cubicBezTo>
                  <a:cubicBezTo>
                    <a:pt x="2660" y="6760"/>
                    <a:pt x="1811" y="5900"/>
                    <a:pt x="2065" y="4534"/>
                  </a:cubicBezTo>
                  <a:cubicBezTo>
                    <a:pt x="2244" y="3510"/>
                    <a:pt x="2716" y="2416"/>
                    <a:pt x="3357" y="1531"/>
                  </a:cubicBezTo>
                  <a:cubicBezTo>
                    <a:pt x="3716" y="1055"/>
                    <a:pt x="4043" y="747"/>
                    <a:pt x="4388" y="567"/>
                  </a:cubicBezTo>
                  <a:cubicBezTo>
                    <a:pt x="4513" y="500"/>
                    <a:pt x="4644" y="450"/>
                    <a:pt x="4777" y="419"/>
                  </a:cubicBezTo>
                  <a:close/>
                  <a:moveTo>
                    <a:pt x="1655" y="8646"/>
                  </a:moveTo>
                  <a:cubicBezTo>
                    <a:pt x="2199" y="8646"/>
                    <a:pt x="2819" y="8862"/>
                    <a:pt x="3352" y="9255"/>
                  </a:cubicBezTo>
                  <a:cubicBezTo>
                    <a:pt x="3534" y="9390"/>
                    <a:pt x="3701" y="9539"/>
                    <a:pt x="3849" y="9702"/>
                  </a:cubicBezTo>
                  <a:lnTo>
                    <a:pt x="3849" y="10935"/>
                  </a:lnTo>
                  <a:lnTo>
                    <a:pt x="2129" y="9671"/>
                  </a:lnTo>
                  <a:cubicBezTo>
                    <a:pt x="2093" y="9644"/>
                    <a:pt x="2050" y="9631"/>
                    <a:pt x="2007" y="9631"/>
                  </a:cubicBezTo>
                  <a:cubicBezTo>
                    <a:pt x="1945" y="9631"/>
                    <a:pt x="1882" y="9660"/>
                    <a:pt x="1841" y="9715"/>
                  </a:cubicBezTo>
                  <a:cubicBezTo>
                    <a:pt x="1774" y="9805"/>
                    <a:pt x="1793" y="9936"/>
                    <a:pt x="1885" y="10004"/>
                  </a:cubicBezTo>
                  <a:lnTo>
                    <a:pt x="3849" y="11447"/>
                  </a:lnTo>
                  <a:lnTo>
                    <a:pt x="3849" y="11878"/>
                  </a:lnTo>
                  <a:cubicBezTo>
                    <a:pt x="3754" y="11893"/>
                    <a:pt x="3655" y="11900"/>
                    <a:pt x="3553" y="11900"/>
                  </a:cubicBezTo>
                  <a:cubicBezTo>
                    <a:pt x="3007" y="11900"/>
                    <a:pt x="2390" y="11685"/>
                    <a:pt x="1852" y="11290"/>
                  </a:cubicBezTo>
                  <a:cubicBezTo>
                    <a:pt x="1135" y="10764"/>
                    <a:pt x="676" y="9990"/>
                    <a:pt x="684" y="9322"/>
                  </a:cubicBezTo>
                  <a:cubicBezTo>
                    <a:pt x="685" y="9175"/>
                    <a:pt x="709" y="9038"/>
                    <a:pt x="756" y="8915"/>
                  </a:cubicBezTo>
                  <a:cubicBezTo>
                    <a:pt x="861" y="8834"/>
                    <a:pt x="986" y="8770"/>
                    <a:pt x="1123" y="8726"/>
                  </a:cubicBezTo>
                  <a:cubicBezTo>
                    <a:pt x="1287" y="8672"/>
                    <a:pt x="1466" y="8646"/>
                    <a:pt x="1655" y="8646"/>
                  </a:cubicBezTo>
                  <a:close/>
                  <a:moveTo>
                    <a:pt x="5263" y="8097"/>
                  </a:moveTo>
                  <a:cubicBezTo>
                    <a:pt x="5272" y="8098"/>
                    <a:pt x="5284" y="8101"/>
                    <a:pt x="5293" y="8104"/>
                  </a:cubicBezTo>
                  <a:lnTo>
                    <a:pt x="5293" y="13397"/>
                  </a:lnTo>
                  <a:cubicBezTo>
                    <a:pt x="5293" y="13533"/>
                    <a:pt x="5182" y="13642"/>
                    <a:pt x="5047" y="13642"/>
                  </a:cubicBezTo>
                  <a:lnTo>
                    <a:pt x="4507" y="13642"/>
                  </a:lnTo>
                  <a:cubicBezTo>
                    <a:pt x="4370" y="13642"/>
                    <a:pt x="4262" y="13531"/>
                    <a:pt x="4262" y="13397"/>
                  </a:cubicBezTo>
                  <a:lnTo>
                    <a:pt x="4262" y="8104"/>
                  </a:lnTo>
                  <a:cubicBezTo>
                    <a:pt x="4271" y="8103"/>
                    <a:pt x="4281" y="8101"/>
                    <a:pt x="4292" y="8097"/>
                  </a:cubicBezTo>
                  <a:cubicBezTo>
                    <a:pt x="4441" y="8128"/>
                    <a:pt x="4596" y="8155"/>
                    <a:pt x="4757" y="8169"/>
                  </a:cubicBezTo>
                  <a:cubicBezTo>
                    <a:pt x="4765" y="8169"/>
                    <a:pt x="4772" y="8171"/>
                    <a:pt x="4777" y="8171"/>
                  </a:cubicBezTo>
                  <a:cubicBezTo>
                    <a:pt x="4784" y="8171"/>
                    <a:pt x="4791" y="8171"/>
                    <a:pt x="4797" y="8169"/>
                  </a:cubicBezTo>
                  <a:cubicBezTo>
                    <a:pt x="4959" y="8153"/>
                    <a:pt x="5114" y="8128"/>
                    <a:pt x="5263" y="8097"/>
                  </a:cubicBezTo>
                  <a:close/>
                  <a:moveTo>
                    <a:pt x="4777" y="0"/>
                  </a:moveTo>
                  <a:cubicBezTo>
                    <a:pt x="4762" y="0"/>
                    <a:pt x="4748" y="2"/>
                    <a:pt x="4734" y="5"/>
                  </a:cubicBezTo>
                  <a:cubicBezTo>
                    <a:pt x="4552" y="43"/>
                    <a:pt x="4370" y="108"/>
                    <a:pt x="4197" y="200"/>
                  </a:cubicBezTo>
                  <a:cubicBezTo>
                    <a:pt x="3803" y="407"/>
                    <a:pt x="3437" y="746"/>
                    <a:pt x="3046" y="1262"/>
                  </a:cubicBezTo>
                  <a:cubicBezTo>
                    <a:pt x="2925" y="1188"/>
                    <a:pt x="2802" y="1115"/>
                    <a:pt x="2681" y="1049"/>
                  </a:cubicBezTo>
                  <a:cubicBezTo>
                    <a:pt x="2681" y="1049"/>
                    <a:pt x="2678" y="1049"/>
                    <a:pt x="2678" y="1047"/>
                  </a:cubicBezTo>
                  <a:cubicBezTo>
                    <a:pt x="2108" y="749"/>
                    <a:pt x="1653" y="604"/>
                    <a:pt x="1242" y="589"/>
                  </a:cubicBezTo>
                  <a:cubicBezTo>
                    <a:pt x="1221" y="588"/>
                    <a:pt x="1201" y="588"/>
                    <a:pt x="1181" y="588"/>
                  </a:cubicBezTo>
                  <a:cubicBezTo>
                    <a:pt x="1022" y="588"/>
                    <a:pt x="869" y="609"/>
                    <a:pt x="725" y="649"/>
                  </a:cubicBezTo>
                  <a:cubicBezTo>
                    <a:pt x="694" y="658"/>
                    <a:pt x="665" y="675"/>
                    <a:pt x="639" y="700"/>
                  </a:cubicBezTo>
                  <a:cubicBezTo>
                    <a:pt x="517" y="817"/>
                    <a:pt x="413" y="956"/>
                    <a:pt x="326" y="1117"/>
                  </a:cubicBezTo>
                  <a:cubicBezTo>
                    <a:pt x="191" y="1371"/>
                    <a:pt x="101" y="1677"/>
                    <a:pt x="49" y="2056"/>
                  </a:cubicBezTo>
                  <a:cubicBezTo>
                    <a:pt x="35" y="2170"/>
                    <a:pt x="111" y="2274"/>
                    <a:pt x="225" y="2288"/>
                  </a:cubicBezTo>
                  <a:cubicBezTo>
                    <a:pt x="234" y="2290"/>
                    <a:pt x="243" y="2290"/>
                    <a:pt x="252" y="2290"/>
                  </a:cubicBezTo>
                  <a:cubicBezTo>
                    <a:pt x="354" y="2290"/>
                    <a:pt x="443" y="2214"/>
                    <a:pt x="456" y="2112"/>
                  </a:cubicBezTo>
                  <a:cubicBezTo>
                    <a:pt x="500" y="1782"/>
                    <a:pt x="576" y="1521"/>
                    <a:pt x="688" y="1312"/>
                  </a:cubicBezTo>
                  <a:cubicBezTo>
                    <a:pt x="745" y="1206"/>
                    <a:pt x="811" y="1114"/>
                    <a:pt x="887" y="1033"/>
                  </a:cubicBezTo>
                  <a:cubicBezTo>
                    <a:pt x="975" y="1011"/>
                    <a:pt x="1067" y="1000"/>
                    <a:pt x="1163" y="1000"/>
                  </a:cubicBezTo>
                  <a:cubicBezTo>
                    <a:pt x="1184" y="1000"/>
                    <a:pt x="1205" y="1000"/>
                    <a:pt x="1227" y="1001"/>
                  </a:cubicBezTo>
                  <a:cubicBezTo>
                    <a:pt x="1568" y="1012"/>
                    <a:pt x="1981" y="1146"/>
                    <a:pt x="2485" y="1411"/>
                  </a:cubicBezTo>
                  <a:cubicBezTo>
                    <a:pt x="2595" y="1470"/>
                    <a:pt x="2704" y="1534"/>
                    <a:pt x="2814" y="1599"/>
                  </a:cubicBezTo>
                  <a:cubicBezTo>
                    <a:pt x="2246" y="2470"/>
                    <a:pt x="1832" y="3495"/>
                    <a:pt x="1663" y="4460"/>
                  </a:cubicBezTo>
                  <a:cubicBezTo>
                    <a:pt x="1552" y="5063"/>
                    <a:pt x="1617" y="5647"/>
                    <a:pt x="1860" y="6192"/>
                  </a:cubicBezTo>
                  <a:cubicBezTo>
                    <a:pt x="2061" y="6646"/>
                    <a:pt x="2379" y="7057"/>
                    <a:pt x="2781" y="7385"/>
                  </a:cubicBezTo>
                  <a:cubicBezTo>
                    <a:pt x="2944" y="7519"/>
                    <a:pt x="3120" y="7634"/>
                    <a:pt x="3303" y="7735"/>
                  </a:cubicBezTo>
                  <a:cubicBezTo>
                    <a:pt x="3212" y="7721"/>
                    <a:pt x="3119" y="7705"/>
                    <a:pt x="3027" y="7681"/>
                  </a:cubicBezTo>
                  <a:cubicBezTo>
                    <a:pt x="2585" y="7572"/>
                    <a:pt x="1505" y="7174"/>
                    <a:pt x="989" y="5837"/>
                  </a:cubicBezTo>
                  <a:cubicBezTo>
                    <a:pt x="650" y="4983"/>
                    <a:pt x="449" y="3988"/>
                    <a:pt x="418" y="3038"/>
                  </a:cubicBezTo>
                  <a:cubicBezTo>
                    <a:pt x="413" y="2928"/>
                    <a:pt x="324" y="2838"/>
                    <a:pt x="213" y="2838"/>
                  </a:cubicBezTo>
                  <a:cubicBezTo>
                    <a:pt x="210" y="2838"/>
                    <a:pt x="207" y="2838"/>
                    <a:pt x="205" y="2839"/>
                  </a:cubicBezTo>
                  <a:cubicBezTo>
                    <a:pt x="92" y="2842"/>
                    <a:pt x="1" y="2936"/>
                    <a:pt x="5" y="3052"/>
                  </a:cubicBezTo>
                  <a:cubicBezTo>
                    <a:pt x="27" y="3757"/>
                    <a:pt x="148" y="4838"/>
                    <a:pt x="604" y="5988"/>
                  </a:cubicBezTo>
                  <a:cubicBezTo>
                    <a:pt x="1188" y="7501"/>
                    <a:pt x="2423" y="7955"/>
                    <a:pt x="2926" y="8081"/>
                  </a:cubicBezTo>
                  <a:cubicBezTo>
                    <a:pt x="3167" y="8140"/>
                    <a:pt x="3407" y="8169"/>
                    <a:pt x="3645" y="8169"/>
                  </a:cubicBezTo>
                  <a:cubicBezTo>
                    <a:pt x="3715" y="8169"/>
                    <a:pt x="3780" y="8166"/>
                    <a:pt x="3849" y="8162"/>
                  </a:cubicBezTo>
                  <a:lnTo>
                    <a:pt x="3849" y="9121"/>
                  </a:lnTo>
                  <a:cubicBezTo>
                    <a:pt x="3768" y="9051"/>
                    <a:pt x="3685" y="8983"/>
                    <a:pt x="3595" y="8918"/>
                  </a:cubicBezTo>
                  <a:cubicBezTo>
                    <a:pt x="2987" y="8470"/>
                    <a:pt x="2292" y="8229"/>
                    <a:pt x="1661" y="8229"/>
                  </a:cubicBezTo>
                  <a:cubicBezTo>
                    <a:pt x="1428" y="8229"/>
                    <a:pt x="1204" y="8262"/>
                    <a:pt x="996" y="8329"/>
                  </a:cubicBezTo>
                  <a:cubicBezTo>
                    <a:pt x="790" y="8397"/>
                    <a:pt x="607" y="8496"/>
                    <a:pt x="452" y="8625"/>
                  </a:cubicBezTo>
                  <a:cubicBezTo>
                    <a:pt x="427" y="8646"/>
                    <a:pt x="406" y="8674"/>
                    <a:pt x="395" y="8705"/>
                  </a:cubicBezTo>
                  <a:cubicBezTo>
                    <a:pt x="317" y="8890"/>
                    <a:pt x="277" y="9095"/>
                    <a:pt x="273" y="9311"/>
                  </a:cubicBezTo>
                  <a:cubicBezTo>
                    <a:pt x="264" y="10122"/>
                    <a:pt x="774" y="11003"/>
                    <a:pt x="1608" y="11617"/>
                  </a:cubicBezTo>
                  <a:cubicBezTo>
                    <a:pt x="2213" y="12061"/>
                    <a:pt x="2916" y="12305"/>
                    <a:pt x="3548" y="12305"/>
                  </a:cubicBezTo>
                  <a:cubicBezTo>
                    <a:pt x="3650" y="12305"/>
                    <a:pt x="3749" y="12299"/>
                    <a:pt x="3846" y="12286"/>
                  </a:cubicBezTo>
                  <a:lnTo>
                    <a:pt x="3846" y="13392"/>
                  </a:lnTo>
                  <a:cubicBezTo>
                    <a:pt x="3846" y="13755"/>
                    <a:pt x="4142" y="14051"/>
                    <a:pt x="4506" y="14051"/>
                  </a:cubicBezTo>
                  <a:lnTo>
                    <a:pt x="5046" y="14051"/>
                  </a:lnTo>
                  <a:cubicBezTo>
                    <a:pt x="5408" y="14051"/>
                    <a:pt x="5704" y="13755"/>
                    <a:pt x="5704" y="13392"/>
                  </a:cubicBezTo>
                  <a:lnTo>
                    <a:pt x="5704" y="12286"/>
                  </a:lnTo>
                  <a:cubicBezTo>
                    <a:pt x="5797" y="12299"/>
                    <a:pt x="5896" y="12305"/>
                    <a:pt x="5996" y="12305"/>
                  </a:cubicBezTo>
                  <a:cubicBezTo>
                    <a:pt x="6630" y="12305"/>
                    <a:pt x="7333" y="12063"/>
                    <a:pt x="7935" y="11617"/>
                  </a:cubicBezTo>
                  <a:cubicBezTo>
                    <a:pt x="8009" y="11564"/>
                    <a:pt x="8081" y="11506"/>
                    <a:pt x="8152" y="11447"/>
                  </a:cubicBezTo>
                  <a:cubicBezTo>
                    <a:pt x="8238" y="11373"/>
                    <a:pt x="8248" y="11245"/>
                    <a:pt x="8176" y="11157"/>
                  </a:cubicBezTo>
                  <a:cubicBezTo>
                    <a:pt x="8135" y="11109"/>
                    <a:pt x="8077" y="11084"/>
                    <a:pt x="8018" y="11084"/>
                  </a:cubicBezTo>
                  <a:cubicBezTo>
                    <a:pt x="7971" y="11084"/>
                    <a:pt x="7923" y="11101"/>
                    <a:pt x="7884" y="11134"/>
                  </a:cubicBezTo>
                  <a:cubicBezTo>
                    <a:pt x="7824" y="11187"/>
                    <a:pt x="7757" y="11237"/>
                    <a:pt x="7692" y="11286"/>
                  </a:cubicBezTo>
                  <a:cubicBezTo>
                    <a:pt x="7159" y="11678"/>
                    <a:pt x="6547" y="11893"/>
                    <a:pt x="6003" y="11893"/>
                  </a:cubicBezTo>
                  <a:cubicBezTo>
                    <a:pt x="5901" y="11893"/>
                    <a:pt x="5802" y="11886"/>
                    <a:pt x="5706" y="11870"/>
                  </a:cubicBezTo>
                  <a:lnTo>
                    <a:pt x="5706" y="11434"/>
                  </a:lnTo>
                  <a:lnTo>
                    <a:pt x="7661" y="9996"/>
                  </a:lnTo>
                  <a:cubicBezTo>
                    <a:pt x="7754" y="9930"/>
                    <a:pt x="7772" y="9799"/>
                    <a:pt x="7705" y="9708"/>
                  </a:cubicBezTo>
                  <a:cubicBezTo>
                    <a:pt x="7666" y="9652"/>
                    <a:pt x="7604" y="9623"/>
                    <a:pt x="7541" y="9623"/>
                  </a:cubicBezTo>
                  <a:cubicBezTo>
                    <a:pt x="7498" y="9623"/>
                    <a:pt x="7455" y="9637"/>
                    <a:pt x="7417" y="9663"/>
                  </a:cubicBezTo>
                  <a:lnTo>
                    <a:pt x="5706" y="10922"/>
                  </a:lnTo>
                  <a:lnTo>
                    <a:pt x="5706" y="9687"/>
                  </a:lnTo>
                  <a:cubicBezTo>
                    <a:pt x="5851" y="9527"/>
                    <a:pt x="6016" y="9379"/>
                    <a:pt x="6195" y="9249"/>
                  </a:cubicBezTo>
                  <a:cubicBezTo>
                    <a:pt x="6728" y="8856"/>
                    <a:pt x="7347" y="8641"/>
                    <a:pt x="7891" y="8641"/>
                  </a:cubicBezTo>
                  <a:cubicBezTo>
                    <a:pt x="8080" y="8641"/>
                    <a:pt x="8259" y="8666"/>
                    <a:pt x="8423" y="8720"/>
                  </a:cubicBezTo>
                  <a:cubicBezTo>
                    <a:pt x="8562" y="8764"/>
                    <a:pt x="8683" y="8829"/>
                    <a:pt x="8791" y="8909"/>
                  </a:cubicBezTo>
                  <a:cubicBezTo>
                    <a:pt x="8837" y="9035"/>
                    <a:pt x="8861" y="9171"/>
                    <a:pt x="8864" y="9316"/>
                  </a:cubicBezTo>
                  <a:cubicBezTo>
                    <a:pt x="8867" y="9674"/>
                    <a:pt x="8735" y="10079"/>
                    <a:pt x="8489" y="10456"/>
                  </a:cubicBezTo>
                  <a:cubicBezTo>
                    <a:pt x="8427" y="10552"/>
                    <a:pt x="8454" y="10680"/>
                    <a:pt x="8549" y="10740"/>
                  </a:cubicBezTo>
                  <a:cubicBezTo>
                    <a:pt x="8583" y="10763"/>
                    <a:pt x="8622" y="10774"/>
                    <a:pt x="8661" y="10774"/>
                  </a:cubicBezTo>
                  <a:cubicBezTo>
                    <a:pt x="8728" y="10774"/>
                    <a:pt x="8794" y="10741"/>
                    <a:pt x="8834" y="10681"/>
                  </a:cubicBezTo>
                  <a:cubicBezTo>
                    <a:pt x="9127" y="10230"/>
                    <a:pt x="9279" y="9757"/>
                    <a:pt x="9273" y="9311"/>
                  </a:cubicBezTo>
                  <a:cubicBezTo>
                    <a:pt x="9270" y="9095"/>
                    <a:pt x="9229" y="8891"/>
                    <a:pt x="9153" y="8705"/>
                  </a:cubicBezTo>
                  <a:cubicBezTo>
                    <a:pt x="9139" y="8678"/>
                    <a:pt x="9118" y="8650"/>
                    <a:pt x="9093" y="8629"/>
                  </a:cubicBezTo>
                  <a:cubicBezTo>
                    <a:pt x="8938" y="8501"/>
                    <a:pt x="8754" y="8400"/>
                    <a:pt x="8549" y="8334"/>
                  </a:cubicBezTo>
                  <a:cubicBezTo>
                    <a:pt x="8341" y="8266"/>
                    <a:pt x="8117" y="8233"/>
                    <a:pt x="7884" y="8233"/>
                  </a:cubicBezTo>
                  <a:cubicBezTo>
                    <a:pt x="7254" y="8233"/>
                    <a:pt x="6559" y="8474"/>
                    <a:pt x="5950" y="8922"/>
                  </a:cubicBezTo>
                  <a:cubicBezTo>
                    <a:pt x="5864" y="8984"/>
                    <a:pt x="5781" y="9050"/>
                    <a:pt x="5704" y="9119"/>
                  </a:cubicBezTo>
                  <a:lnTo>
                    <a:pt x="5704" y="8164"/>
                  </a:lnTo>
                  <a:cubicBezTo>
                    <a:pt x="5772" y="8169"/>
                    <a:pt x="5839" y="8171"/>
                    <a:pt x="5907" y="8171"/>
                  </a:cubicBezTo>
                  <a:cubicBezTo>
                    <a:pt x="6145" y="8171"/>
                    <a:pt x="6386" y="8141"/>
                    <a:pt x="6626" y="8082"/>
                  </a:cubicBezTo>
                  <a:cubicBezTo>
                    <a:pt x="7129" y="7958"/>
                    <a:pt x="8364" y="7505"/>
                    <a:pt x="8948" y="5991"/>
                  </a:cubicBezTo>
                  <a:cubicBezTo>
                    <a:pt x="9361" y="4952"/>
                    <a:pt x="9579" y="3713"/>
                    <a:pt x="9550" y="2595"/>
                  </a:cubicBezTo>
                  <a:lnTo>
                    <a:pt x="9550" y="2592"/>
                  </a:lnTo>
                  <a:cubicBezTo>
                    <a:pt x="9523" y="1950"/>
                    <a:pt x="9420" y="1479"/>
                    <a:pt x="9227" y="1117"/>
                  </a:cubicBezTo>
                  <a:cubicBezTo>
                    <a:pt x="9143" y="959"/>
                    <a:pt x="9037" y="818"/>
                    <a:pt x="8915" y="700"/>
                  </a:cubicBezTo>
                  <a:cubicBezTo>
                    <a:pt x="8892" y="675"/>
                    <a:pt x="8862" y="658"/>
                    <a:pt x="8828" y="649"/>
                  </a:cubicBezTo>
                  <a:cubicBezTo>
                    <a:pt x="8684" y="609"/>
                    <a:pt x="8531" y="588"/>
                    <a:pt x="8372" y="588"/>
                  </a:cubicBezTo>
                  <a:cubicBezTo>
                    <a:pt x="8352" y="588"/>
                    <a:pt x="8332" y="588"/>
                    <a:pt x="8312" y="589"/>
                  </a:cubicBezTo>
                  <a:cubicBezTo>
                    <a:pt x="7902" y="604"/>
                    <a:pt x="7445" y="747"/>
                    <a:pt x="6876" y="1047"/>
                  </a:cubicBezTo>
                  <a:lnTo>
                    <a:pt x="6874" y="1049"/>
                  </a:lnTo>
                  <a:cubicBezTo>
                    <a:pt x="6751" y="1115"/>
                    <a:pt x="6629" y="1188"/>
                    <a:pt x="6507" y="1262"/>
                  </a:cubicBezTo>
                  <a:cubicBezTo>
                    <a:pt x="6118" y="746"/>
                    <a:pt x="5751" y="410"/>
                    <a:pt x="5358" y="200"/>
                  </a:cubicBezTo>
                  <a:cubicBezTo>
                    <a:pt x="5183" y="110"/>
                    <a:pt x="5003" y="43"/>
                    <a:pt x="4820" y="5"/>
                  </a:cubicBezTo>
                  <a:cubicBezTo>
                    <a:pt x="4806" y="2"/>
                    <a:pt x="4791" y="0"/>
                    <a:pt x="47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2713;p74"/>
            <p:cNvSpPr/>
            <p:nvPr/>
          </p:nvSpPr>
          <p:spPr>
            <a:xfrm>
              <a:off x="6877602" y="3564074"/>
              <a:ext cx="12398" cy="20150"/>
            </a:xfrm>
            <a:custGeom>
              <a:avLst/>
              <a:gdLst/>
              <a:ahLst/>
              <a:cxnLst/>
              <a:rect l="l" t="t" r="r" b="b"/>
              <a:pathLst>
                <a:path w="411" h="668" extrusionOk="0">
                  <a:moveTo>
                    <a:pt x="205" y="0"/>
                  </a:moveTo>
                  <a:cubicBezTo>
                    <a:pt x="93" y="0"/>
                    <a:pt x="1" y="92"/>
                    <a:pt x="1" y="204"/>
                  </a:cubicBezTo>
                  <a:lnTo>
                    <a:pt x="1" y="462"/>
                  </a:lnTo>
                  <a:cubicBezTo>
                    <a:pt x="1" y="574"/>
                    <a:pt x="93" y="667"/>
                    <a:pt x="205" y="667"/>
                  </a:cubicBezTo>
                  <a:cubicBezTo>
                    <a:pt x="320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2714;p74"/>
            <p:cNvSpPr/>
            <p:nvPr/>
          </p:nvSpPr>
          <p:spPr>
            <a:xfrm>
              <a:off x="6958291" y="3564074"/>
              <a:ext cx="12428" cy="20150"/>
            </a:xfrm>
            <a:custGeom>
              <a:avLst/>
              <a:gdLst/>
              <a:ahLst/>
              <a:cxnLst/>
              <a:rect l="l" t="t" r="r" b="b"/>
              <a:pathLst>
                <a:path w="412" h="668" extrusionOk="0">
                  <a:moveTo>
                    <a:pt x="206" y="0"/>
                  </a:moveTo>
                  <a:cubicBezTo>
                    <a:pt x="92" y="0"/>
                    <a:pt x="0" y="92"/>
                    <a:pt x="0" y="204"/>
                  </a:cubicBezTo>
                  <a:lnTo>
                    <a:pt x="0" y="462"/>
                  </a:lnTo>
                  <a:cubicBezTo>
                    <a:pt x="0" y="577"/>
                    <a:pt x="93" y="667"/>
                    <a:pt x="206" y="667"/>
                  </a:cubicBezTo>
                  <a:cubicBezTo>
                    <a:pt x="318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18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2715;p74"/>
            <p:cNvSpPr/>
            <p:nvPr/>
          </p:nvSpPr>
          <p:spPr>
            <a:xfrm>
              <a:off x="6906529" y="3571555"/>
              <a:ext cx="35172" cy="17315"/>
            </a:xfrm>
            <a:custGeom>
              <a:avLst/>
              <a:gdLst/>
              <a:ahLst/>
              <a:cxnLst/>
              <a:rect l="l" t="t" r="r" b="b"/>
              <a:pathLst>
                <a:path w="1166" h="574" extrusionOk="0">
                  <a:moveTo>
                    <a:pt x="936" y="0"/>
                  </a:moveTo>
                  <a:cubicBezTo>
                    <a:pt x="878" y="0"/>
                    <a:pt x="822" y="24"/>
                    <a:pt x="781" y="72"/>
                  </a:cubicBezTo>
                  <a:cubicBezTo>
                    <a:pt x="731" y="129"/>
                    <a:pt x="659" y="162"/>
                    <a:pt x="583" y="162"/>
                  </a:cubicBezTo>
                  <a:cubicBezTo>
                    <a:pt x="508" y="162"/>
                    <a:pt x="435" y="129"/>
                    <a:pt x="385" y="72"/>
                  </a:cubicBezTo>
                  <a:cubicBezTo>
                    <a:pt x="345" y="25"/>
                    <a:pt x="287" y="1"/>
                    <a:pt x="229" y="1"/>
                  </a:cubicBezTo>
                  <a:cubicBezTo>
                    <a:pt x="181" y="1"/>
                    <a:pt x="133" y="17"/>
                    <a:pt x="95" y="51"/>
                  </a:cubicBezTo>
                  <a:cubicBezTo>
                    <a:pt x="9" y="125"/>
                    <a:pt x="0" y="257"/>
                    <a:pt x="74" y="341"/>
                  </a:cubicBezTo>
                  <a:cubicBezTo>
                    <a:pt x="202" y="487"/>
                    <a:pt x="386" y="573"/>
                    <a:pt x="583" y="573"/>
                  </a:cubicBezTo>
                  <a:cubicBezTo>
                    <a:pt x="780" y="573"/>
                    <a:pt x="965" y="489"/>
                    <a:pt x="1092" y="341"/>
                  </a:cubicBezTo>
                  <a:cubicBezTo>
                    <a:pt x="1166" y="257"/>
                    <a:pt x="1159" y="125"/>
                    <a:pt x="1071" y="51"/>
                  </a:cubicBezTo>
                  <a:cubicBezTo>
                    <a:pt x="1032" y="17"/>
                    <a:pt x="984" y="0"/>
                    <a:pt x="93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" name="Google Shape;16707;p92"/>
          <p:cNvGrpSpPr/>
          <p:nvPr/>
        </p:nvGrpSpPr>
        <p:grpSpPr>
          <a:xfrm>
            <a:off x="1515756" y="3757098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79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1276;p136"/>
          <p:cNvGrpSpPr/>
          <p:nvPr/>
        </p:nvGrpSpPr>
        <p:grpSpPr>
          <a:xfrm>
            <a:off x="8695817" y="270839"/>
            <a:ext cx="597486" cy="606982"/>
            <a:chOff x="-20930075" y="4066100"/>
            <a:chExt cx="269400" cy="303250"/>
          </a:xfrm>
          <a:solidFill>
            <a:schemeClr val="accent2"/>
          </a:solidFill>
        </p:grpSpPr>
        <p:sp>
          <p:nvSpPr>
            <p:cNvPr id="1093" name="Google Shape;11277;p136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1278;p136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95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420" y="2293193"/>
            <a:ext cx="1251177" cy="6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488" y="3029282"/>
            <a:ext cx="1251177" cy="6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581" y="3566125"/>
            <a:ext cx="1251177" cy="6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8" name="Google Shape;16707;p92"/>
          <p:cNvGrpSpPr/>
          <p:nvPr/>
        </p:nvGrpSpPr>
        <p:grpSpPr>
          <a:xfrm>
            <a:off x="10890489" y="2828813"/>
            <a:ext cx="807434" cy="686177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99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8728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64" grpId="0" animBg="1"/>
      <p:bldP spid="663" grpId="0" animBg="1"/>
      <p:bldP spid="6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Фіксація результатів дослідження біорізноманіття на ділянці 1 (луг)</a:t>
            </a:r>
            <a:endParaRPr lang="uk-UA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134223"/>
              </p:ext>
            </p:extLst>
          </p:nvPr>
        </p:nvGraphicFramePr>
        <p:xfrm>
          <a:off x="520700" y="1826345"/>
          <a:ext cx="11239499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643">
                  <a:extLst>
                    <a:ext uri="{9D8B030D-6E8A-4147-A177-3AD203B41FA5}">
                      <a16:colId xmlns:a16="http://schemas.microsoft.com/office/drawing/2014/main" val="3668921633"/>
                    </a:ext>
                  </a:extLst>
                </a:gridCol>
                <a:gridCol w="1188707">
                  <a:extLst>
                    <a:ext uri="{9D8B030D-6E8A-4147-A177-3AD203B41FA5}">
                      <a16:colId xmlns:a16="http://schemas.microsoft.com/office/drawing/2014/main" val="86094134"/>
                    </a:ext>
                  </a:extLst>
                </a:gridCol>
                <a:gridCol w="1353707">
                  <a:extLst>
                    <a:ext uri="{9D8B030D-6E8A-4147-A177-3AD203B41FA5}">
                      <a16:colId xmlns:a16="http://schemas.microsoft.com/office/drawing/2014/main" val="1510942636"/>
                    </a:ext>
                  </a:extLst>
                </a:gridCol>
                <a:gridCol w="1428224">
                  <a:extLst>
                    <a:ext uri="{9D8B030D-6E8A-4147-A177-3AD203B41FA5}">
                      <a16:colId xmlns:a16="http://schemas.microsoft.com/office/drawing/2014/main" val="966159831"/>
                    </a:ext>
                  </a:extLst>
                </a:gridCol>
                <a:gridCol w="1477901">
                  <a:extLst>
                    <a:ext uri="{9D8B030D-6E8A-4147-A177-3AD203B41FA5}">
                      <a16:colId xmlns:a16="http://schemas.microsoft.com/office/drawing/2014/main" val="3935075114"/>
                    </a:ext>
                  </a:extLst>
                </a:gridCol>
                <a:gridCol w="1589675">
                  <a:extLst>
                    <a:ext uri="{9D8B030D-6E8A-4147-A177-3AD203B41FA5}">
                      <a16:colId xmlns:a16="http://schemas.microsoft.com/office/drawing/2014/main" val="1489121736"/>
                    </a:ext>
                  </a:extLst>
                </a:gridCol>
                <a:gridCol w="1316449">
                  <a:extLst>
                    <a:ext uri="{9D8B030D-6E8A-4147-A177-3AD203B41FA5}">
                      <a16:colId xmlns:a16="http://schemas.microsoft.com/office/drawing/2014/main" val="1451784110"/>
                    </a:ext>
                  </a:extLst>
                </a:gridCol>
                <a:gridCol w="1279193">
                  <a:extLst>
                    <a:ext uri="{9D8B030D-6E8A-4147-A177-3AD203B41FA5}">
                      <a16:colId xmlns:a16="http://schemas.microsoft.com/office/drawing/2014/main" val="1086086617"/>
                    </a:ext>
                  </a:extLst>
                </a:gridCol>
              </a:tblGrid>
              <a:tr h="411480">
                <a:tc rowSpan="2">
                  <a:txBody>
                    <a:bodyPr/>
                    <a:lstStyle/>
                    <a:p>
                      <a:r>
                        <a:rPr lang="uk-UA" sz="2400" dirty="0" smtClean="0"/>
                        <a:t>Види рослин</a:t>
                      </a:r>
                      <a:endParaRPr lang="uk-UA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КІЛЬКІСТЬ РОСЛИН У КВАДРАТАХ </a:t>
                      </a:r>
                      <a:endParaRPr lang="uk-UA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uk-UA" dirty="0" smtClean="0"/>
                        <a:t>ЗАГАЛОМ</a:t>
                      </a:r>
                      <a:endParaRPr lang="uk-UA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232009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</a:t>
                      </a:r>
                      <a:endParaRPr lang="uk-UA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2</a:t>
                      </a:r>
                      <a:endParaRPr lang="uk-UA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3</a:t>
                      </a:r>
                      <a:endParaRPr lang="uk-UA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4</a:t>
                      </a:r>
                      <a:endParaRPr lang="uk-UA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5</a:t>
                      </a:r>
                      <a:endParaRPr lang="uk-UA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6</a:t>
                      </a:r>
                      <a:endParaRPr lang="uk-UA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49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/>
                        <a:t>№1</a:t>
                      </a:r>
                      <a:endParaRPr lang="uk-UA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832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/>
                        <a:t>№2</a:t>
                      </a:r>
                      <a:endParaRPr lang="uk-UA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602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/>
                        <a:t>№3</a:t>
                      </a:r>
                      <a:endParaRPr lang="uk-UA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953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/>
                        <a:t>№4</a:t>
                      </a:r>
                      <a:endParaRPr lang="uk-UA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91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/>
                        <a:t>№5</a:t>
                      </a:r>
                      <a:endParaRPr lang="uk-UA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75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/>
                        <a:t>№6</a:t>
                      </a:r>
                      <a:endParaRPr lang="uk-UA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25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/>
                        <a:t>№7</a:t>
                      </a:r>
                      <a:endParaRPr lang="uk-UA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626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/>
                        <a:t>№8</a:t>
                      </a:r>
                      <a:endParaRPr lang="uk-UA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008214"/>
                  </a:ext>
                </a:extLst>
              </a:tr>
            </a:tbl>
          </a:graphicData>
        </a:graphic>
      </p:graphicFrame>
      <p:grpSp>
        <p:nvGrpSpPr>
          <p:cNvPr id="5" name="Google Shape;11276;p136"/>
          <p:cNvGrpSpPr/>
          <p:nvPr/>
        </p:nvGrpSpPr>
        <p:grpSpPr>
          <a:xfrm>
            <a:off x="1223731" y="2590801"/>
            <a:ext cx="579669" cy="521560"/>
            <a:chOff x="-20930075" y="4066100"/>
            <a:chExt cx="269400" cy="303250"/>
          </a:xfrm>
          <a:solidFill>
            <a:schemeClr val="accent2"/>
          </a:solidFill>
        </p:grpSpPr>
        <p:sp>
          <p:nvSpPr>
            <p:cNvPr id="6" name="Google Shape;11277;p136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278;p136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16802;p92"/>
          <p:cNvGrpSpPr/>
          <p:nvPr/>
        </p:nvGrpSpPr>
        <p:grpSpPr>
          <a:xfrm>
            <a:off x="1513565" y="3112361"/>
            <a:ext cx="531135" cy="542089"/>
            <a:chOff x="2794028" y="3348110"/>
            <a:chExt cx="290461" cy="360658"/>
          </a:xfrm>
          <a:solidFill>
            <a:schemeClr val="accent6">
              <a:lumMod val="75000"/>
            </a:schemeClr>
          </a:solidFill>
        </p:grpSpPr>
        <p:sp>
          <p:nvSpPr>
            <p:cNvPr id="9" name="Google Shape;16803;p92"/>
            <p:cNvSpPr/>
            <p:nvPr/>
          </p:nvSpPr>
          <p:spPr>
            <a:xfrm>
              <a:off x="2799559" y="3353379"/>
              <a:ext cx="279399" cy="276883"/>
            </a:xfrm>
            <a:custGeom>
              <a:avLst/>
              <a:gdLst/>
              <a:ahLst/>
              <a:cxnLst/>
              <a:rect l="l" t="t" r="r" b="b"/>
              <a:pathLst>
                <a:path w="10659" h="10563" extrusionOk="0">
                  <a:moveTo>
                    <a:pt x="3831" y="1"/>
                  </a:moveTo>
                  <a:cubicBezTo>
                    <a:pt x="3679" y="1"/>
                    <a:pt x="3527" y="24"/>
                    <a:pt x="3380" y="72"/>
                  </a:cubicBezTo>
                  <a:cubicBezTo>
                    <a:pt x="2982" y="195"/>
                    <a:pt x="2655" y="469"/>
                    <a:pt x="2465" y="838"/>
                  </a:cubicBezTo>
                  <a:cubicBezTo>
                    <a:pt x="2402" y="965"/>
                    <a:pt x="2279" y="1053"/>
                    <a:pt x="2138" y="1067"/>
                  </a:cubicBezTo>
                  <a:cubicBezTo>
                    <a:pt x="1727" y="1120"/>
                    <a:pt x="1354" y="1334"/>
                    <a:pt x="1105" y="1665"/>
                  </a:cubicBezTo>
                  <a:cubicBezTo>
                    <a:pt x="865" y="1971"/>
                    <a:pt x="756" y="2358"/>
                    <a:pt x="802" y="2744"/>
                  </a:cubicBezTo>
                  <a:cubicBezTo>
                    <a:pt x="996" y="4183"/>
                    <a:pt x="3204" y="4858"/>
                    <a:pt x="4463" y="5129"/>
                  </a:cubicBezTo>
                  <a:cubicBezTo>
                    <a:pt x="4051" y="5072"/>
                    <a:pt x="3532" y="5020"/>
                    <a:pt x="2995" y="5020"/>
                  </a:cubicBezTo>
                  <a:cubicBezTo>
                    <a:pt x="1869" y="5020"/>
                    <a:pt x="665" y="5246"/>
                    <a:pt x="208" y="6117"/>
                  </a:cubicBezTo>
                  <a:cubicBezTo>
                    <a:pt x="32" y="6461"/>
                    <a:pt x="0" y="6862"/>
                    <a:pt x="120" y="7231"/>
                  </a:cubicBezTo>
                  <a:cubicBezTo>
                    <a:pt x="243" y="7629"/>
                    <a:pt x="517" y="7959"/>
                    <a:pt x="887" y="8146"/>
                  </a:cubicBezTo>
                  <a:cubicBezTo>
                    <a:pt x="1013" y="8209"/>
                    <a:pt x="1101" y="8332"/>
                    <a:pt x="1115" y="8473"/>
                  </a:cubicBezTo>
                  <a:cubicBezTo>
                    <a:pt x="1168" y="8884"/>
                    <a:pt x="1382" y="9257"/>
                    <a:pt x="1713" y="9506"/>
                  </a:cubicBezTo>
                  <a:cubicBezTo>
                    <a:pt x="1973" y="9710"/>
                    <a:pt x="2292" y="9819"/>
                    <a:pt x="2619" y="9819"/>
                  </a:cubicBezTo>
                  <a:cubicBezTo>
                    <a:pt x="2677" y="9819"/>
                    <a:pt x="2735" y="9816"/>
                    <a:pt x="2792" y="9809"/>
                  </a:cubicBezTo>
                  <a:cubicBezTo>
                    <a:pt x="4231" y="9615"/>
                    <a:pt x="4906" y="7411"/>
                    <a:pt x="5177" y="6148"/>
                  </a:cubicBezTo>
                  <a:lnTo>
                    <a:pt x="5177" y="6148"/>
                  </a:lnTo>
                  <a:cubicBezTo>
                    <a:pt x="5001" y="7425"/>
                    <a:pt x="4878" y="9732"/>
                    <a:pt x="6165" y="10403"/>
                  </a:cubicBezTo>
                  <a:cubicBezTo>
                    <a:pt x="6372" y="10509"/>
                    <a:pt x="6599" y="10562"/>
                    <a:pt x="6828" y="10562"/>
                  </a:cubicBezTo>
                  <a:cubicBezTo>
                    <a:pt x="6980" y="10562"/>
                    <a:pt x="7132" y="10539"/>
                    <a:pt x="7279" y="10491"/>
                  </a:cubicBezTo>
                  <a:cubicBezTo>
                    <a:pt x="7677" y="10372"/>
                    <a:pt x="8007" y="10094"/>
                    <a:pt x="8194" y="9724"/>
                  </a:cubicBezTo>
                  <a:cubicBezTo>
                    <a:pt x="8257" y="9598"/>
                    <a:pt x="8380" y="9514"/>
                    <a:pt x="8521" y="9496"/>
                  </a:cubicBezTo>
                  <a:cubicBezTo>
                    <a:pt x="8932" y="9443"/>
                    <a:pt x="9305" y="9229"/>
                    <a:pt x="9555" y="8898"/>
                  </a:cubicBezTo>
                  <a:cubicBezTo>
                    <a:pt x="9794" y="8592"/>
                    <a:pt x="9903" y="8205"/>
                    <a:pt x="9857" y="7819"/>
                  </a:cubicBezTo>
                  <a:cubicBezTo>
                    <a:pt x="9664" y="6380"/>
                    <a:pt x="7459" y="5705"/>
                    <a:pt x="6196" y="5434"/>
                  </a:cubicBezTo>
                  <a:lnTo>
                    <a:pt x="6196" y="5434"/>
                  </a:lnTo>
                  <a:cubicBezTo>
                    <a:pt x="6609" y="5491"/>
                    <a:pt x="7130" y="5543"/>
                    <a:pt x="7669" y="5543"/>
                  </a:cubicBezTo>
                  <a:cubicBezTo>
                    <a:pt x="8794" y="5543"/>
                    <a:pt x="9997" y="5318"/>
                    <a:pt x="10451" y="4450"/>
                  </a:cubicBezTo>
                  <a:cubicBezTo>
                    <a:pt x="10627" y="4102"/>
                    <a:pt x="10659" y="3701"/>
                    <a:pt x="10539" y="3332"/>
                  </a:cubicBezTo>
                  <a:cubicBezTo>
                    <a:pt x="10420" y="2934"/>
                    <a:pt x="10142" y="2607"/>
                    <a:pt x="9773" y="2417"/>
                  </a:cubicBezTo>
                  <a:cubicBezTo>
                    <a:pt x="9646" y="2354"/>
                    <a:pt x="9558" y="2231"/>
                    <a:pt x="9544" y="2090"/>
                  </a:cubicBezTo>
                  <a:cubicBezTo>
                    <a:pt x="9491" y="1679"/>
                    <a:pt x="9277" y="1306"/>
                    <a:pt x="8946" y="1056"/>
                  </a:cubicBezTo>
                  <a:cubicBezTo>
                    <a:pt x="8686" y="853"/>
                    <a:pt x="8367" y="744"/>
                    <a:pt x="8040" y="744"/>
                  </a:cubicBezTo>
                  <a:cubicBezTo>
                    <a:pt x="7982" y="744"/>
                    <a:pt x="7925" y="747"/>
                    <a:pt x="7867" y="754"/>
                  </a:cubicBezTo>
                  <a:cubicBezTo>
                    <a:pt x="6428" y="947"/>
                    <a:pt x="5753" y="3156"/>
                    <a:pt x="5483" y="4415"/>
                  </a:cubicBezTo>
                  <a:cubicBezTo>
                    <a:pt x="5658" y="3142"/>
                    <a:pt x="5781" y="835"/>
                    <a:pt x="4498" y="160"/>
                  </a:cubicBezTo>
                  <a:cubicBezTo>
                    <a:pt x="4289" y="54"/>
                    <a:pt x="4060" y="1"/>
                    <a:pt x="38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804;p92"/>
            <p:cNvSpPr/>
            <p:nvPr/>
          </p:nvSpPr>
          <p:spPr>
            <a:xfrm>
              <a:off x="2799559" y="3484992"/>
              <a:ext cx="139765" cy="85689"/>
            </a:xfrm>
            <a:custGeom>
              <a:avLst/>
              <a:gdLst/>
              <a:ahLst/>
              <a:cxnLst/>
              <a:rect l="l" t="t" r="r" b="b"/>
              <a:pathLst>
                <a:path w="5332" h="3269" extrusionOk="0">
                  <a:moveTo>
                    <a:pt x="2994" y="0"/>
                  </a:moveTo>
                  <a:cubicBezTo>
                    <a:pt x="1868" y="0"/>
                    <a:pt x="665" y="226"/>
                    <a:pt x="211" y="1096"/>
                  </a:cubicBezTo>
                  <a:cubicBezTo>
                    <a:pt x="32" y="1440"/>
                    <a:pt x="0" y="1845"/>
                    <a:pt x="123" y="2214"/>
                  </a:cubicBezTo>
                  <a:cubicBezTo>
                    <a:pt x="243" y="2608"/>
                    <a:pt x="521" y="2938"/>
                    <a:pt x="890" y="3128"/>
                  </a:cubicBezTo>
                  <a:cubicBezTo>
                    <a:pt x="953" y="3160"/>
                    <a:pt x="1006" y="3209"/>
                    <a:pt x="1048" y="3269"/>
                  </a:cubicBezTo>
                  <a:lnTo>
                    <a:pt x="5331" y="262"/>
                  </a:lnTo>
                  <a:cubicBezTo>
                    <a:pt x="5331" y="262"/>
                    <a:pt x="4207" y="0"/>
                    <a:pt x="299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805;p92"/>
            <p:cNvSpPr/>
            <p:nvPr/>
          </p:nvSpPr>
          <p:spPr>
            <a:xfrm>
              <a:off x="2939298" y="3413222"/>
              <a:ext cx="139660" cy="85531"/>
            </a:xfrm>
            <a:custGeom>
              <a:avLst/>
              <a:gdLst/>
              <a:ahLst/>
              <a:cxnLst/>
              <a:rect l="l" t="t" r="r" b="b"/>
              <a:pathLst>
                <a:path w="5328" h="3263" extrusionOk="0">
                  <a:moveTo>
                    <a:pt x="4287" y="1"/>
                  </a:moveTo>
                  <a:lnTo>
                    <a:pt x="0" y="3000"/>
                  </a:lnTo>
                  <a:cubicBezTo>
                    <a:pt x="0" y="3000"/>
                    <a:pt x="1123" y="3262"/>
                    <a:pt x="2337" y="3262"/>
                  </a:cubicBezTo>
                  <a:cubicBezTo>
                    <a:pt x="3462" y="3262"/>
                    <a:pt x="4665" y="3037"/>
                    <a:pt x="5120" y="2167"/>
                  </a:cubicBezTo>
                  <a:cubicBezTo>
                    <a:pt x="5296" y="1819"/>
                    <a:pt x="5328" y="1418"/>
                    <a:pt x="5208" y="1049"/>
                  </a:cubicBezTo>
                  <a:cubicBezTo>
                    <a:pt x="5089" y="651"/>
                    <a:pt x="4811" y="324"/>
                    <a:pt x="4442" y="134"/>
                  </a:cubicBezTo>
                  <a:cubicBezTo>
                    <a:pt x="4378" y="103"/>
                    <a:pt x="4326" y="57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806;p92"/>
            <p:cNvSpPr/>
            <p:nvPr/>
          </p:nvSpPr>
          <p:spPr>
            <a:xfrm>
              <a:off x="2860582" y="3353379"/>
              <a:ext cx="104273" cy="138507"/>
            </a:xfrm>
            <a:custGeom>
              <a:avLst/>
              <a:gdLst/>
              <a:ahLst/>
              <a:cxnLst/>
              <a:rect l="l" t="t" r="r" b="b"/>
              <a:pathLst>
                <a:path w="3978" h="5284" extrusionOk="0">
                  <a:moveTo>
                    <a:pt x="1501" y="1"/>
                  </a:moveTo>
                  <a:cubicBezTo>
                    <a:pt x="1348" y="1"/>
                    <a:pt x="1196" y="24"/>
                    <a:pt x="1048" y="72"/>
                  </a:cubicBezTo>
                  <a:cubicBezTo>
                    <a:pt x="654" y="195"/>
                    <a:pt x="324" y="469"/>
                    <a:pt x="137" y="838"/>
                  </a:cubicBezTo>
                  <a:cubicBezTo>
                    <a:pt x="106" y="902"/>
                    <a:pt x="57" y="955"/>
                    <a:pt x="0" y="997"/>
                  </a:cubicBezTo>
                  <a:lnTo>
                    <a:pt x="3003" y="5283"/>
                  </a:lnTo>
                  <a:cubicBezTo>
                    <a:pt x="3003" y="5283"/>
                    <a:pt x="3977" y="1106"/>
                    <a:pt x="2166" y="160"/>
                  </a:cubicBezTo>
                  <a:cubicBezTo>
                    <a:pt x="1959" y="54"/>
                    <a:pt x="1731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807;p92"/>
            <p:cNvSpPr/>
            <p:nvPr/>
          </p:nvSpPr>
          <p:spPr>
            <a:xfrm>
              <a:off x="2913767" y="3491859"/>
              <a:ext cx="104168" cy="138481"/>
            </a:xfrm>
            <a:custGeom>
              <a:avLst/>
              <a:gdLst/>
              <a:ahLst/>
              <a:cxnLst/>
              <a:rect l="l" t="t" r="r" b="b"/>
              <a:pathLst>
                <a:path w="3974" h="5283" extrusionOk="0">
                  <a:moveTo>
                    <a:pt x="974" y="0"/>
                  </a:moveTo>
                  <a:cubicBezTo>
                    <a:pt x="974" y="0"/>
                    <a:pt x="0" y="4174"/>
                    <a:pt x="1808" y="5124"/>
                  </a:cubicBezTo>
                  <a:cubicBezTo>
                    <a:pt x="2017" y="5229"/>
                    <a:pt x="2245" y="5283"/>
                    <a:pt x="2474" y="5283"/>
                  </a:cubicBezTo>
                  <a:cubicBezTo>
                    <a:pt x="2626" y="5283"/>
                    <a:pt x="2779" y="5259"/>
                    <a:pt x="2926" y="5212"/>
                  </a:cubicBezTo>
                  <a:cubicBezTo>
                    <a:pt x="3323" y="5089"/>
                    <a:pt x="3650" y="4811"/>
                    <a:pt x="3840" y="4445"/>
                  </a:cubicBezTo>
                  <a:cubicBezTo>
                    <a:pt x="3872" y="4382"/>
                    <a:pt x="3918" y="4329"/>
                    <a:pt x="3974" y="4287"/>
                  </a:cubicBezTo>
                  <a:lnTo>
                    <a:pt x="974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808;p92"/>
            <p:cNvSpPr/>
            <p:nvPr/>
          </p:nvSpPr>
          <p:spPr>
            <a:xfrm>
              <a:off x="2835785" y="3547351"/>
              <a:ext cx="24194" cy="16881"/>
            </a:xfrm>
            <a:custGeom>
              <a:avLst/>
              <a:gdLst/>
              <a:ahLst/>
              <a:cxnLst/>
              <a:rect l="l" t="t" r="r" b="b"/>
              <a:pathLst>
                <a:path w="923" h="644" extrusionOk="0">
                  <a:moveTo>
                    <a:pt x="636" y="1"/>
                  </a:moveTo>
                  <a:cubicBezTo>
                    <a:pt x="599" y="1"/>
                    <a:pt x="560" y="12"/>
                    <a:pt x="521" y="39"/>
                  </a:cubicBezTo>
                  <a:lnTo>
                    <a:pt x="187" y="271"/>
                  </a:lnTo>
                  <a:cubicBezTo>
                    <a:pt x="0" y="394"/>
                    <a:pt x="125" y="644"/>
                    <a:pt x="298" y="644"/>
                  </a:cubicBezTo>
                  <a:cubicBezTo>
                    <a:pt x="337" y="644"/>
                    <a:pt x="378" y="631"/>
                    <a:pt x="419" y="601"/>
                  </a:cubicBezTo>
                  <a:lnTo>
                    <a:pt x="749" y="369"/>
                  </a:lnTo>
                  <a:cubicBezTo>
                    <a:pt x="922" y="240"/>
                    <a:pt x="804" y="1"/>
                    <a:pt x="636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809;p92"/>
            <p:cNvSpPr/>
            <p:nvPr/>
          </p:nvSpPr>
          <p:spPr>
            <a:xfrm>
              <a:off x="2861866" y="3507849"/>
              <a:ext cx="54627" cy="38139"/>
            </a:xfrm>
            <a:custGeom>
              <a:avLst/>
              <a:gdLst/>
              <a:ahLst/>
              <a:cxnLst/>
              <a:rect l="l" t="t" r="r" b="b"/>
              <a:pathLst>
                <a:path w="2084" h="1455" extrusionOk="0">
                  <a:moveTo>
                    <a:pt x="1792" y="1"/>
                  </a:moveTo>
                  <a:cubicBezTo>
                    <a:pt x="1756" y="1"/>
                    <a:pt x="1717" y="12"/>
                    <a:pt x="1678" y="37"/>
                  </a:cubicBezTo>
                  <a:lnTo>
                    <a:pt x="187" y="1082"/>
                  </a:lnTo>
                  <a:cubicBezTo>
                    <a:pt x="0" y="1205"/>
                    <a:pt x="125" y="1455"/>
                    <a:pt x="298" y="1455"/>
                  </a:cubicBezTo>
                  <a:cubicBezTo>
                    <a:pt x="337" y="1455"/>
                    <a:pt x="378" y="1442"/>
                    <a:pt x="419" y="1412"/>
                  </a:cubicBezTo>
                  <a:lnTo>
                    <a:pt x="1910" y="368"/>
                  </a:lnTo>
                  <a:cubicBezTo>
                    <a:pt x="2083" y="238"/>
                    <a:pt x="1962" y="1"/>
                    <a:pt x="179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810;p92"/>
            <p:cNvSpPr/>
            <p:nvPr/>
          </p:nvSpPr>
          <p:spPr>
            <a:xfrm>
              <a:off x="2794028" y="3348110"/>
              <a:ext cx="290461" cy="360658"/>
            </a:xfrm>
            <a:custGeom>
              <a:avLst/>
              <a:gdLst/>
              <a:ahLst/>
              <a:cxnLst/>
              <a:rect l="l" t="t" r="r" b="b"/>
              <a:pathLst>
                <a:path w="11081" h="13759" extrusionOk="0">
                  <a:moveTo>
                    <a:pt x="4048" y="407"/>
                  </a:moveTo>
                  <a:cubicBezTo>
                    <a:pt x="4245" y="407"/>
                    <a:pt x="4438" y="452"/>
                    <a:pt x="4614" y="544"/>
                  </a:cubicBezTo>
                  <a:cubicBezTo>
                    <a:pt x="5454" y="983"/>
                    <a:pt x="5616" y="2270"/>
                    <a:pt x="5602" y="3272"/>
                  </a:cubicBezTo>
                  <a:cubicBezTo>
                    <a:pt x="5588" y="3888"/>
                    <a:pt x="5525" y="4500"/>
                    <a:pt x="5412" y="5104"/>
                  </a:cubicBezTo>
                  <a:cubicBezTo>
                    <a:pt x="5397" y="5179"/>
                    <a:pt x="5332" y="5234"/>
                    <a:pt x="5257" y="5234"/>
                  </a:cubicBezTo>
                  <a:cubicBezTo>
                    <a:pt x="5247" y="5234"/>
                    <a:pt x="5236" y="5233"/>
                    <a:pt x="5226" y="5231"/>
                  </a:cubicBezTo>
                  <a:lnTo>
                    <a:pt x="5226" y="5235"/>
                  </a:lnTo>
                  <a:cubicBezTo>
                    <a:pt x="4621" y="5133"/>
                    <a:pt x="4023" y="4981"/>
                    <a:pt x="3440" y="4784"/>
                  </a:cubicBezTo>
                  <a:cubicBezTo>
                    <a:pt x="2494" y="4454"/>
                    <a:pt x="1340" y="3863"/>
                    <a:pt x="1214" y="2924"/>
                  </a:cubicBezTo>
                  <a:cubicBezTo>
                    <a:pt x="1175" y="2590"/>
                    <a:pt x="1266" y="2256"/>
                    <a:pt x="1474" y="1992"/>
                  </a:cubicBezTo>
                  <a:cubicBezTo>
                    <a:pt x="1692" y="1704"/>
                    <a:pt x="2015" y="1518"/>
                    <a:pt x="2374" y="1475"/>
                  </a:cubicBezTo>
                  <a:cubicBezTo>
                    <a:pt x="2581" y="1447"/>
                    <a:pt x="2761" y="1321"/>
                    <a:pt x="2856" y="1134"/>
                  </a:cubicBezTo>
                  <a:cubicBezTo>
                    <a:pt x="3018" y="814"/>
                    <a:pt x="3306" y="575"/>
                    <a:pt x="3650" y="470"/>
                  </a:cubicBezTo>
                  <a:cubicBezTo>
                    <a:pt x="3781" y="428"/>
                    <a:pt x="3914" y="407"/>
                    <a:pt x="4048" y="407"/>
                  </a:cubicBezTo>
                  <a:close/>
                  <a:moveTo>
                    <a:pt x="8249" y="1147"/>
                  </a:moveTo>
                  <a:cubicBezTo>
                    <a:pt x="8533" y="1147"/>
                    <a:pt x="8809" y="1242"/>
                    <a:pt x="9034" y="1416"/>
                  </a:cubicBezTo>
                  <a:cubicBezTo>
                    <a:pt x="9323" y="1634"/>
                    <a:pt x="9509" y="1957"/>
                    <a:pt x="9551" y="2316"/>
                  </a:cubicBezTo>
                  <a:cubicBezTo>
                    <a:pt x="9576" y="2523"/>
                    <a:pt x="9702" y="2703"/>
                    <a:pt x="9889" y="2798"/>
                  </a:cubicBezTo>
                  <a:cubicBezTo>
                    <a:pt x="10212" y="2963"/>
                    <a:pt x="10451" y="3248"/>
                    <a:pt x="10557" y="3596"/>
                  </a:cubicBezTo>
                  <a:cubicBezTo>
                    <a:pt x="10662" y="3912"/>
                    <a:pt x="10638" y="4257"/>
                    <a:pt x="10486" y="4556"/>
                  </a:cubicBezTo>
                  <a:lnTo>
                    <a:pt x="10483" y="4556"/>
                  </a:lnTo>
                  <a:cubicBezTo>
                    <a:pt x="10060" y="5367"/>
                    <a:pt x="8854" y="5545"/>
                    <a:pt x="7875" y="5545"/>
                  </a:cubicBezTo>
                  <a:cubicBezTo>
                    <a:pt x="7835" y="5545"/>
                    <a:pt x="7796" y="5545"/>
                    <a:pt x="7758" y="5544"/>
                  </a:cubicBezTo>
                  <a:cubicBezTo>
                    <a:pt x="7142" y="5530"/>
                    <a:pt x="6527" y="5467"/>
                    <a:pt x="5922" y="5354"/>
                  </a:cubicBezTo>
                  <a:cubicBezTo>
                    <a:pt x="5834" y="5340"/>
                    <a:pt x="5778" y="5256"/>
                    <a:pt x="5792" y="5168"/>
                  </a:cubicBezTo>
                  <a:cubicBezTo>
                    <a:pt x="5894" y="4563"/>
                    <a:pt x="6042" y="3969"/>
                    <a:pt x="6239" y="3388"/>
                  </a:cubicBezTo>
                  <a:cubicBezTo>
                    <a:pt x="6569" y="2439"/>
                    <a:pt x="7160" y="1282"/>
                    <a:pt x="8102" y="1156"/>
                  </a:cubicBezTo>
                  <a:cubicBezTo>
                    <a:pt x="8151" y="1150"/>
                    <a:pt x="8200" y="1147"/>
                    <a:pt x="8249" y="1147"/>
                  </a:cubicBezTo>
                  <a:close/>
                  <a:moveTo>
                    <a:pt x="3327" y="5424"/>
                  </a:moveTo>
                  <a:cubicBezTo>
                    <a:pt x="3942" y="5439"/>
                    <a:pt x="4554" y="5502"/>
                    <a:pt x="5159" y="5614"/>
                  </a:cubicBezTo>
                  <a:cubicBezTo>
                    <a:pt x="5247" y="5628"/>
                    <a:pt x="5303" y="5713"/>
                    <a:pt x="5289" y="5797"/>
                  </a:cubicBezTo>
                  <a:lnTo>
                    <a:pt x="5289" y="5801"/>
                  </a:lnTo>
                  <a:cubicBezTo>
                    <a:pt x="5187" y="6406"/>
                    <a:pt x="5036" y="7000"/>
                    <a:pt x="4843" y="7584"/>
                  </a:cubicBezTo>
                  <a:cubicBezTo>
                    <a:pt x="4512" y="8529"/>
                    <a:pt x="3921" y="9686"/>
                    <a:pt x="2979" y="9813"/>
                  </a:cubicBezTo>
                  <a:cubicBezTo>
                    <a:pt x="2927" y="9820"/>
                    <a:pt x="2875" y="9823"/>
                    <a:pt x="2823" y="9823"/>
                  </a:cubicBezTo>
                  <a:cubicBezTo>
                    <a:pt x="2542" y="9823"/>
                    <a:pt x="2270" y="9728"/>
                    <a:pt x="2047" y="9553"/>
                  </a:cubicBezTo>
                  <a:cubicBezTo>
                    <a:pt x="1759" y="9338"/>
                    <a:pt x="1572" y="9011"/>
                    <a:pt x="1530" y="8656"/>
                  </a:cubicBezTo>
                  <a:cubicBezTo>
                    <a:pt x="1505" y="8449"/>
                    <a:pt x="1379" y="8266"/>
                    <a:pt x="1189" y="8171"/>
                  </a:cubicBezTo>
                  <a:cubicBezTo>
                    <a:pt x="869" y="8009"/>
                    <a:pt x="630" y="7721"/>
                    <a:pt x="524" y="7376"/>
                  </a:cubicBezTo>
                  <a:cubicBezTo>
                    <a:pt x="419" y="7056"/>
                    <a:pt x="447" y="6711"/>
                    <a:pt x="598" y="6413"/>
                  </a:cubicBezTo>
                  <a:cubicBezTo>
                    <a:pt x="1020" y="5604"/>
                    <a:pt x="2223" y="5424"/>
                    <a:pt x="3207" y="5424"/>
                  </a:cubicBezTo>
                  <a:close/>
                  <a:moveTo>
                    <a:pt x="5830" y="5732"/>
                  </a:moveTo>
                  <a:cubicBezTo>
                    <a:pt x="5838" y="5732"/>
                    <a:pt x="5847" y="5733"/>
                    <a:pt x="5855" y="5734"/>
                  </a:cubicBezTo>
                  <a:cubicBezTo>
                    <a:pt x="6464" y="5836"/>
                    <a:pt x="7061" y="5987"/>
                    <a:pt x="7642" y="6184"/>
                  </a:cubicBezTo>
                  <a:cubicBezTo>
                    <a:pt x="8588" y="6515"/>
                    <a:pt x="9744" y="7105"/>
                    <a:pt x="9868" y="8048"/>
                  </a:cubicBezTo>
                  <a:cubicBezTo>
                    <a:pt x="9910" y="8378"/>
                    <a:pt x="9815" y="8712"/>
                    <a:pt x="9607" y="8976"/>
                  </a:cubicBezTo>
                  <a:cubicBezTo>
                    <a:pt x="9393" y="9264"/>
                    <a:pt x="9069" y="9454"/>
                    <a:pt x="8711" y="9496"/>
                  </a:cubicBezTo>
                  <a:cubicBezTo>
                    <a:pt x="8503" y="9521"/>
                    <a:pt x="8320" y="9648"/>
                    <a:pt x="8225" y="9834"/>
                  </a:cubicBezTo>
                  <a:cubicBezTo>
                    <a:pt x="8064" y="10158"/>
                    <a:pt x="7775" y="10397"/>
                    <a:pt x="7431" y="10502"/>
                  </a:cubicBezTo>
                  <a:cubicBezTo>
                    <a:pt x="7303" y="10543"/>
                    <a:pt x="7171" y="10564"/>
                    <a:pt x="7038" y="10564"/>
                  </a:cubicBezTo>
                  <a:cubicBezTo>
                    <a:pt x="6842" y="10564"/>
                    <a:pt x="6646" y="10519"/>
                    <a:pt x="6467" y="10428"/>
                  </a:cubicBezTo>
                  <a:cubicBezTo>
                    <a:pt x="5627" y="9989"/>
                    <a:pt x="5468" y="8702"/>
                    <a:pt x="5483" y="7700"/>
                  </a:cubicBezTo>
                  <a:cubicBezTo>
                    <a:pt x="5497" y="7084"/>
                    <a:pt x="5560" y="6472"/>
                    <a:pt x="5669" y="5868"/>
                  </a:cubicBezTo>
                  <a:cubicBezTo>
                    <a:pt x="5685" y="5788"/>
                    <a:pt x="5752" y="5732"/>
                    <a:pt x="5830" y="5732"/>
                  </a:cubicBezTo>
                  <a:close/>
                  <a:moveTo>
                    <a:pt x="4044" y="1"/>
                  </a:moveTo>
                  <a:cubicBezTo>
                    <a:pt x="3870" y="1"/>
                    <a:pt x="3696" y="28"/>
                    <a:pt x="3527" y="83"/>
                  </a:cubicBezTo>
                  <a:cubicBezTo>
                    <a:pt x="3081" y="220"/>
                    <a:pt x="2708" y="533"/>
                    <a:pt x="2494" y="952"/>
                  </a:cubicBezTo>
                  <a:cubicBezTo>
                    <a:pt x="2462" y="1018"/>
                    <a:pt x="2395" y="1064"/>
                    <a:pt x="2321" y="1071"/>
                  </a:cubicBezTo>
                  <a:cubicBezTo>
                    <a:pt x="1857" y="1127"/>
                    <a:pt x="1439" y="1370"/>
                    <a:pt x="1154" y="1743"/>
                  </a:cubicBezTo>
                  <a:cubicBezTo>
                    <a:pt x="880" y="2091"/>
                    <a:pt x="760" y="2534"/>
                    <a:pt x="813" y="2974"/>
                  </a:cubicBezTo>
                  <a:cubicBezTo>
                    <a:pt x="943" y="3965"/>
                    <a:pt x="1910" y="4612"/>
                    <a:pt x="2933" y="5024"/>
                  </a:cubicBezTo>
                  <a:cubicBezTo>
                    <a:pt x="1832" y="5062"/>
                    <a:pt x="704" y="5340"/>
                    <a:pt x="240" y="6226"/>
                  </a:cubicBezTo>
                  <a:cubicBezTo>
                    <a:pt x="39" y="6620"/>
                    <a:pt x="0" y="7077"/>
                    <a:pt x="141" y="7499"/>
                  </a:cubicBezTo>
                  <a:cubicBezTo>
                    <a:pt x="278" y="7946"/>
                    <a:pt x="591" y="8318"/>
                    <a:pt x="1006" y="8533"/>
                  </a:cubicBezTo>
                  <a:cubicBezTo>
                    <a:pt x="1073" y="8565"/>
                    <a:pt x="1119" y="8628"/>
                    <a:pt x="1126" y="8702"/>
                  </a:cubicBezTo>
                  <a:cubicBezTo>
                    <a:pt x="1185" y="9166"/>
                    <a:pt x="1428" y="9588"/>
                    <a:pt x="1801" y="9873"/>
                  </a:cubicBezTo>
                  <a:cubicBezTo>
                    <a:pt x="2093" y="10101"/>
                    <a:pt x="2451" y="10224"/>
                    <a:pt x="2824" y="10228"/>
                  </a:cubicBezTo>
                  <a:cubicBezTo>
                    <a:pt x="2894" y="10228"/>
                    <a:pt x="2961" y="10221"/>
                    <a:pt x="3032" y="10214"/>
                  </a:cubicBezTo>
                  <a:cubicBezTo>
                    <a:pt x="3830" y="10105"/>
                    <a:pt x="4407" y="9454"/>
                    <a:pt x="4818" y="8667"/>
                  </a:cubicBezTo>
                  <a:lnTo>
                    <a:pt x="4818" y="8667"/>
                  </a:lnTo>
                  <a:cubicBezTo>
                    <a:pt x="4642" y="11149"/>
                    <a:pt x="5173" y="12742"/>
                    <a:pt x="5679" y="13671"/>
                  </a:cubicBezTo>
                  <a:cubicBezTo>
                    <a:pt x="5723" y="13733"/>
                    <a:pt x="5783" y="13759"/>
                    <a:pt x="5842" y="13759"/>
                  </a:cubicBezTo>
                  <a:cubicBezTo>
                    <a:pt x="5973" y="13759"/>
                    <a:pt x="6099" y="13629"/>
                    <a:pt x="6031" y="13474"/>
                  </a:cubicBezTo>
                  <a:cubicBezTo>
                    <a:pt x="5578" y="12647"/>
                    <a:pt x="5110" y="11258"/>
                    <a:pt x="5194" y="9110"/>
                  </a:cubicBezTo>
                  <a:lnTo>
                    <a:pt x="5194" y="9110"/>
                  </a:lnTo>
                  <a:cubicBezTo>
                    <a:pt x="5349" y="9834"/>
                    <a:pt x="5669" y="10467"/>
                    <a:pt x="6277" y="10787"/>
                  </a:cubicBezTo>
                  <a:cubicBezTo>
                    <a:pt x="6513" y="10907"/>
                    <a:pt x="6770" y="10970"/>
                    <a:pt x="7030" y="10970"/>
                  </a:cubicBezTo>
                  <a:cubicBezTo>
                    <a:pt x="7209" y="10970"/>
                    <a:pt x="7385" y="10942"/>
                    <a:pt x="7550" y="10885"/>
                  </a:cubicBezTo>
                  <a:cubicBezTo>
                    <a:pt x="7997" y="10748"/>
                    <a:pt x="8370" y="10435"/>
                    <a:pt x="8584" y="10020"/>
                  </a:cubicBezTo>
                  <a:cubicBezTo>
                    <a:pt x="8616" y="9954"/>
                    <a:pt x="8683" y="9908"/>
                    <a:pt x="8756" y="9901"/>
                  </a:cubicBezTo>
                  <a:cubicBezTo>
                    <a:pt x="9221" y="9841"/>
                    <a:pt x="9643" y="9598"/>
                    <a:pt x="9924" y="9226"/>
                  </a:cubicBezTo>
                  <a:cubicBezTo>
                    <a:pt x="10198" y="8878"/>
                    <a:pt x="10321" y="8435"/>
                    <a:pt x="10265" y="7995"/>
                  </a:cubicBezTo>
                  <a:cubicBezTo>
                    <a:pt x="10135" y="7007"/>
                    <a:pt x="9168" y="6360"/>
                    <a:pt x="8145" y="5945"/>
                  </a:cubicBezTo>
                  <a:cubicBezTo>
                    <a:pt x="9249" y="5906"/>
                    <a:pt x="10377" y="5628"/>
                    <a:pt x="10838" y="4746"/>
                  </a:cubicBezTo>
                  <a:cubicBezTo>
                    <a:pt x="11042" y="4352"/>
                    <a:pt x="11081" y="3891"/>
                    <a:pt x="10944" y="3473"/>
                  </a:cubicBezTo>
                  <a:cubicBezTo>
                    <a:pt x="10803" y="3023"/>
                    <a:pt x="10490" y="2654"/>
                    <a:pt x="10075" y="2439"/>
                  </a:cubicBezTo>
                  <a:cubicBezTo>
                    <a:pt x="10008" y="2404"/>
                    <a:pt x="9963" y="2341"/>
                    <a:pt x="9955" y="2267"/>
                  </a:cubicBezTo>
                  <a:cubicBezTo>
                    <a:pt x="9896" y="1803"/>
                    <a:pt x="9653" y="1381"/>
                    <a:pt x="9280" y="1099"/>
                  </a:cubicBezTo>
                  <a:cubicBezTo>
                    <a:pt x="8987" y="869"/>
                    <a:pt x="8627" y="745"/>
                    <a:pt x="8259" y="745"/>
                  </a:cubicBezTo>
                  <a:cubicBezTo>
                    <a:pt x="8189" y="745"/>
                    <a:pt x="8119" y="749"/>
                    <a:pt x="8050" y="758"/>
                  </a:cubicBezTo>
                  <a:cubicBezTo>
                    <a:pt x="7061" y="888"/>
                    <a:pt x="6414" y="1855"/>
                    <a:pt x="5999" y="2879"/>
                  </a:cubicBezTo>
                  <a:cubicBezTo>
                    <a:pt x="5964" y="1774"/>
                    <a:pt x="5683" y="646"/>
                    <a:pt x="4800" y="185"/>
                  </a:cubicBezTo>
                  <a:cubicBezTo>
                    <a:pt x="4564" y="63"/>
                    <a:pt x="4305" y="1"/>
                    <a:pt x="404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811;p92"/>
            <p:cNvSpPr/>
            <p:nvPr/>
          </p:nvSpPr>
          <p:spPr>
            <a:xfrm>
              <a:off x="3018197" y="3419539"/>
              <a:ext cx="24614" cy="17038"/>
            </a:xfrm>
            <a:custGeom>
              <a:avLst/>
              <a:gdLst/>
              <a:ahLst/>
              <a:cxnLst/>
              <a:rect l="l" t="t" r="r" b="b"/>
              <a:pathLst>
                <a:path w="939" h="650" extrusionOk="0">
                  <a:moveTo>
                    <a:pt x="642" y="0"/>
                  </a:moveTo>
                  <a:cubicBezTo>
                    <a:pt x="602" y="0"/>
                    <a:pt x="559" y="14"/>
                    <a:pt x="517" y="45"/>
                  </a:cubicBezTo>
                  <a:lnTo>
                    <a:pt x="187" y="277"/>
                  </a:lnTo>
                  <a:cubicBezTo>
                    <a:pt x="0" y="400"/>
                    <a:pt x="125" y="650"/>
                    <a:pt x="298" y="650"/>
                  </a:cubicBezTo>
                  <a:cubicBezTo>
                    <a:pt x="337" y="650"/>
                    <a:pt x="378" y="637"/>
                    <a:pt x="419" y="607"/>
                  </a:cubicBezTo>
                  <a:lnTo>
                    <a:pt x="749" y="375"/>
                  </a:lnTo>
                  <a:cubicBezTo>
                    <a:pt x="938" y="249"/>
                    <a:pt x="815" y="0"/>
                    <a:pt x="642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812;p92"/>
            <p:cNvSpPr/>
            <p:nvPr/>
          </p:nvSpPr>
          <p:spPr>
            <a:xfrm>
              <a:off x="2961710" y="3437888"/>
              <a:ext cx="54627" cy="38192"/>
            </a:xfrm>
            <a:custGeom>
              <a:avLst/>
              <a:gdLst/>
              <a:ahLst/>
              <a:cxnLst/>
              <a:rect l="l" t="t" r="r" b="b"/>
              <a:pathLst>
                <a:path w="2084" h="1457" extrusionOk="0">
                  <a:moveTo>
                    <a:pt x="1794" y="1"/>
                  </a:moveTo>
                  <a:cubicBezTo>
                    <a:pt x="1758" y="1"/>
                    <a:pt x="1719" y="12"/>
                    <a:pt x="1681" y="37"/>
                  </a:cubicBezTo>
                  <a:lnTo>
                    <a:pt x="190" y="1082"/>
                  </a:lnTo>
                  <a:cubicBezTo>
                    <a:pt x="1" y="1205"/>
                    <a:pt x="124" y="1456"/>
                    <a:pt x="296" y="1456"/>
                  </a:cubicBezTo>
                  <a:cubicBezTo>
                    <a:pt x="335" y="1456"/>
                    <a:pt x="377" y="1443"/>
                    <a:pt x="418" y="1412"/>
                  </a:cubicBezTo>
                  <a:lnTo>
                    <a:pt x="1909" y="368"/>
                  </a:lnTo>
                  <a:cubicBezTo>
                    <a:pt x="2083" y="240"/>
                    <a:pt x="1963" y="1"/>
                    <a:pt x="1794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813;p92"/>
            <p:cNvSpPr/>
            <p:nvPr/>
          </p:nvSpPr>
          <p:spPr>
            <a:xfrm>
              <a:off x="2865326" y="3391020"/>
              <a:ext cx="20288" cy="19188"/>
            </a:xfrm>
            <a:custGeom>
              <a:avLst/>
              <a:gdLst/>
              <a:ahLst/>
              <a:cxnLst/>
              <a:rect l="l" t="t" r="r" b="b"/>
              <a:pathLst>
                <a:path w="774" h="732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40" y="647"/>
                  </a:lnTo>
                  <a:cubicBezTo>
                    <a:pt x="383" y="707"/>
                    <a:pt x="440" y="732"/>
                    <a:pt x="496" y="732"/>
                  </a:cubicBezTo>
                  <a:cubicBezTo>
                    <a:pt x="638" y="732"/>
                    <a:pt x="774" y="572"/>
                    <a:pt x="670" y="415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814;p92"/>
            <p:cNvSpPr/>
            <p:nvPr/>
          </p:nvSpPr>
          <p:spPr>
            <a:xfrm>
              <a:off x="2883518" y="3417101"/>
              <a:ext cx="41835" cy="49830"/>
            </a:xfrm>
            <a:custGeom>
              <a:avLst/>
              <a:gdLst/>
              <a:ahLst/>
              <a:cxnLst/>
              <a:rect l="l" t="t" r="r" b="b"/>
              <a:pathLst>
                <a:path w="1596" h="1901" extrusionOk="0">
                  <a:moveTo>
                    <a:pt x="278" y="0"/>
                  </a:moveTo>
                  <a:cubicBezTo>
                    <a:pt x="135" y="0"/>
                    <a:pt x="0" y="160"/>
                    <a:pt x="106" y="317"/>
                  </a:cubicBezTo>
                  <a:lnTo>
                    <a:pt x="1147" y="1808"/>
                  </a:lnTo>
                  <a:cubicBezTo>
                    <a:pt x="1192" y="1873"/>
                    <a:pt x="1251" y="1901"/>
                    <a:pt x="1310" y="1901"/>
                  </a:cubicBezTo>
                  <a:cubicBezTo>
                    <a:pt x="1456" y="1901"/>
                    <a:pt x="1596" y="1734"/>
                    <a:pt x="1478" y="1576"/>
                  </a:cubicBezTo>
                  <a:lnTo>
                    <a:pt x="437" y="85"/>
                  </a:lnTo>
                  <a:cubicBezTo>
                    <a:pt x="392" y="25"/>
                    <a:pt x="335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815;p92"/>
            <p:cNvSpPr/>
            <p:nvPr/>
          </p:nvSpPr>
          <p:spPr>
            <a:xfrm>
              <a:off x="2992981" y="3573433"/>
              <a:ext cx="20210" cy="19214"/>
            </a:xfrm>
            <a:custGeom>
              <a:avLst/>
              <a:gdLst/>
              <a:ahLst/>
              <a:cxnLst/>
              <a:rect l="l" t="t" r="r" b="b"/>
              <a:pathLst>
                <a:path w="771" h="733" extrusionOk="0">
                  <a:moveTo>
                    <a:pt x="278" y="0"/>
                  </a:moveTo>
                  <a:cubicBezTo>
                    <a:pt x="136" y="0"/>
                    <a:pt x="1" y="160"/>
                    <a:pt x="104" y="317"/>
                  </a:cubicBezTo>
                  <a:lnTo>
                    <a:pt x="336" y="647"/>
                  </a:lnTo>
                  <a:cubicBezTo>
                    <a:pt x="382" y="707"/>
                    <a:pt x="439" y="732"/>
                    <a:pt x="496" y="732"/>
                  </a:cubicBezTo>
                  <a:cubicBezTo>
                    <a:pt x="638" y="732"/>
                    <a:pt x="770" y="575"/>
                    <a:pt x="667" y="419"/>
                  </a:cubicBezTo>
                  <a:lnTo>
                    <a:pt x="435" y="85"/>
                  </a:lnTo>
                  <a:cubicBezTo>
                    <a:pt x="391" y="25"/>
                    <a:pt x="334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816;p92"/>
            <p:cNvSpPr/>
            <p:nvPr/>
          </p:nvSpPr>
          <p:spPr>
            <a:xfrm>
              <a:off x="2953479" y="3516997"/>
              <a:ext cx="41861" cy="49856"/>
            </a:xfrm>
            <a:custGeom>
              <a:avLst/>
              <a:gdLst/>
              <a:ahLst/>
              <a:cxnLst/>
              <a:rect l="l" t="t" r="r" b="b"/>
              <a:pathLst>
                <a:path w="1597" h="1902" extrusionOk="0">
                  <a:moveTo>
                    <a:pt x="277" y="1"/>
                  </a:moveTo>
                  <a:cubicBezTo>
                    <a:pt x="135" y="1"/>
                    <a:pt x="1" y="159"/>
                    <a:pt x="106" y="318"/>
                  </a:cubicBezTo>
                  <a:lnTo>
                    <a:pt x="1151" y="1809"/>
                  </a:lnTo>
                  <a:cubicBezTo>
                    <a:pt x="1194" y="1874"/>
                    <a:pt x="1253" y="1901"/>
                    <a:pt x="1312" y="1901"/>
                  </a:cubicBezTo>
                  <a:cubicBezTo>
                    <a:pt x="1456" y="1901"/>
                    <a:pt x="1597" y="1735"/>
                    <a:pt x="1481" y="1577"/>
                  </a:cubicBezTo>
                  <a:lnTo>
                    <a:pt x="437" y="86"/>
                  </a:lnTo>
                  <a:cubicBezTo>
                    <a:pt x="392" y="26"/>
                    <a:pt x="334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16322;p92"/>
          <p:cNvGrpSpPr/>
          <p:nvPr/>
        </p:nvGrpSpPr>
        <p:grpSpPr>
          <a:xfrm>
            <a:off x="1236276" y="3503512"/>
            <a:ext cx="501228" cy="563113"/>
            <a:chOff x="6903388" y="2896102"/>
            <a:chExt cx="289255" cy="357774"/>
          </a:xfrm>
          <a:solidFill>
            <a:schemeClr val="accent2"/>
          </a:solidFill>
        </p:grpSpPr>
        <p:sp>
          <p:nvSpPr>
            <p:cNvPr id="24" name="Google Shape;16323;p92"/>
            <p:cNvSpPr/>
            <p:nvPr/>
          </p:nvSpPr>
          <p:spPr>
            <a:xfrm>
              <a:off x="6993507" y="2912799"/>
              <a:ext cx="42517" cy="60865"/>
            </a:xfrm>
            <a:custGeom>
              <a:avLst/>
              <a:gdLst/>
              <a:ahLst/>
              <a:cxnLst/>
              <a:rect l="l" t="t" r="r" b="b"/>
              <a:pathLst>
                <a:path w="1622" h="2322" extrusionOk="0">
                  <a:moveTo>
                    <a:pt x="279" y="0"/>
                  </a:moveTo>
                  <a:cubicBezTo>
                    <a:pt x="230" y="0"/>
                    <a:pt x="185" y="35"/>
                    <a:pt x="180" y="89"/>
                  </a:cubicBezTo>
                  <a:cubicBezTo>
                    <a:pt x="113" y="507"/>
                    <a:pt x="1" y="1654"/>
                    <a:pt x="599" y="2322"/>
                  </a:cubicBezTo>
                  <a:lnTo>
                    <a:pt x="1622" y="1896"/>
                  </a:lnTo>
                  <a:cubicBezTo>
                    <a:pt x="1573" y="1003"/>
                    <a:pt x="683" y="272"/>
                    <a:pt x="342" y="22"/>
                  </a:cubicBezTo>
                  <a:cubicBezTo>
                    <a:pt x="322" y="7"/>
                    <a:pt x="30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324;p92"/>
            <p:cNvSpPr/>
            <p:nvPr/>
          </p:nvSpPr>
          <p:spPr>
            <a:xfrm>
              <a:off x="7060611" y="3086745"/>
              <a:ext cx="42622" cy="60813"/>
            </a:xfrm>
            <a:custGeom>
              <a:avLst/>
              <a:gdLst/>
              <a:ahLst/>
              <a:cxnLst/>
              <a:rect l="l" t="t" r="r" b="b"/>
              <a:pathLst>
                <a:path w="1626" h="2320" extrusionOk="0">
                  <a:moveTo>
                    <a:pt x="1024" y="0"/>
                  </a:moveTo>
                  <a:lnTo>
                    <a:pt x="1" y="422"/>
                  </a:lnTo>
                  <a:cubicBezTo>
                    <a:pt x="50" y="1319"/>
                    <a:pt x="940" y="2051"/>
                    <a:pt x="1284" y="2297"/>
                  </a:cubicBezTo>
                  <a:cubicBezTo>
                    <a:pt x="1303" y="2312"/>
                    <a:pt x="1325" y="2319"/>
                    <a:pt x="1346" y="2319"/>
                  </a:cubicBezTo>
                  <a:cubicBezTo>
                    <a:pt x="1393" y="2319"/>
                    <a:pt x="1439" y="2285"/>
                    <a:pt x="1446" y="2230"/>
                  </a:cubicBezTo>
                  <a:cubicBezTo>
                    <a:pt x="1513" y="1811"/>
                    <a:pt x="1625" y="665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325;p92"/>
            <p:cNvSpPr/>
            <p:nvPr/>
          </p:nvSpPr>
          <p:spPr>
            <a:xfrm>
              <a:off x="7104857" y="2978645"/>
              <a:ext cx="61599" cy="39266"/>
            </a:xfrm>
            <a:custGeom>
              <a:avLst/>
              <a:gdLst/>
              <a:ahLst/>
              <a:cxnLst/>
              <a:rect l="l" t="t" r="r" b="b"/>
              <a:pathLst>
                <a:path w="2350" h="1498" extrusionOk="0">
                  <a:moveTo>
                    <a:pt x="1553" y="0"/>
                  </a:moveTo>
                  <a:cubicBezTo>
                    <a:pt x="1050" y="0"/>
                    <a:pt x="428" y="92"/>
                    <a:pt x="1" y="474"/>
                  </a:cubicBezTo>
                  <a:lnTo>
                    <a:pt x="426" y="1498"/>
                  </a:lnTo>
                  <a:cubicBezTo>
                    <a:pt x="1319" y="1448"/>
                    <a:pt x="2051" y="559"/>
                    <a:pt x="2300" y="214"/>
                  </a:cubicBezTo>
                  <a:cubicBezTo>
                    <a:pt x="2350" y="154"/>
                    <a:pt x="2311" y="63"/>
                    <a:pt x="2234" y="52"/>
                  </a:cubicBezTo>
                  <a:cubicBezTo>
                    <a:pt x="2083" y="30"/>
                    <a:pt x="1837" y="0"/>
                    <a:pt x="155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326;p92"/>
            <p:cNvSpPr/>
            <p:nvPr/>
          </p:nvSpPr>
          <p:spPr>
            <a:xfrm>
              <a:off x="6930282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1924" y="1"/>
                  </a:moveTo>
                  <a:cubicBezTo>
                    <a:pt x="1031" y="50"/>
                    <a:pt x="299" y="939"/>
                    <a:pt x="50" y="1281"/>
                  </a:cubicBezTo>
                  <a:cubicBezTo>
                    <a:pt x="0" y="1344"/>
                    <a:pt x="39" y="1435"/>
                    <a:pt x="117" y="1442"/>
                  </a:cubicBezTo>
                  <a:cubicBezTo>
                    <a:pt x="269" y="1467"/>
                    <a:pt x="517" y="1497"/>
                    <a:pt x="804" y="1497"/>
                  </a:cubicBezTo>
                  <a:cubicBezTo>
                    <a:pt x="1306" y="1497"/>
                    <a:pt x="1924" y="1404"/>
                    <a:pt x="2349" y="1024"/>
                  </a:cubicBezTo>
                  <a:lnTo>
                    <a:pt x="192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327;p92"/>
            <p:cNvSpPr/>
            <p:nvPr/>
          </p:nvSpPr>
          <p:spPr>
            <a:xfrm>
              <a:off x="7060611" y="2912799"/>
              <a:ext cx="42622" cy="60865"/>
            </a:xfrm>
            <a:custGeom>
              <a:avLst/>
              <a:gdLst/>
              <a:ahLst/>
              <a:cxnLst/>
              <a:rect l="l" t="t" r="r" b="b"/>
              <a:pathLst>
                <a:path w="1626" h="2322" extrusionOk="0">
                  <a:moveTo>
                    <a:pt x="1345" y="0"/>
                  </a:moveTo>
                  <a:cubicBezTo>
                    <a:pt x="1324" y="0"/>
                    <a:pt x="1303" y="7"/>
                    <a:pt x="1284" y="22"/>
                  </a:cubicBezTo>
                  <a:cubicBezTo>
                    <a:pt x="940" y="272"/>
                    <a:pt x="53" y="1003"/>
                    <a:pt x="1" y="1896"/>
                  </a:cubicBezTo>
                  <a:lnTo>
                    <a:pt x="1024" y="2322"/>
                  </a:lnTo>
                  <a:cubicBezTo>
                    <a:pt x="1625" y="1654"/>
                    <a:pt x="1513" y="507"/>
                    <a:pt x="1446" y="89"/>
                  </a:cubicBezTo>
                  <a:cubicBezTo>
                    <a:pt x="1439" y="35"/>
                    <a:pt x="1392" y="0"/>
                    <a:pt x="134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328;p92"/>
            <p:cNvSpPr/>
            <p:nvPr/>
          </p:nvSpPr>
          <p:spPr>
            <a:xfrm>
              <a:off x="6993507" y="3086745"/>
              <a:ext cx="42517" cy="60813"/>
            </a:xfrm>
            <a:custGeom>
              <a:avLst/>
              <a:gdLst/>
              <a:ahLst/>
              <a:cxnLst/>
              <a:rect l="l" t="t" r="r" b="b"/>
              <a:pathLst>
                <a:path w="1622" h="2320" extrusionOk="0">
                  <a:moveTo>
                    <a:pt x="599" y="0"/>
                  </a:moveTo>
                  <a:cubicBezTo>
                    <a:pt x="1" y="665"/>
                    <a:pt x="113" y="1811"/>
                    <a:pt x="180" y="2230"/>
                  </a:cubicBezTo>
                  <a:cubicBezTo>
                    <a:pt x="185" y="2285"/>
                    <a:pt x="231" y="2319"/>
                    <a:pt x="279" y="2319"/>
                  </a:cubicBezTo>
                  <a:cubicBezTo>
                    <a:pt x="301" y="2319"/>
                    <a:pt x="323" y="2312"/>
                    <a:pt x="342" y="2297"/>
                  </a:cubicBezTo>
                  <a:cubicBezTo>
                    <a:pt x="686" y="2047"/>
                    <a:pt x="1573" y="1319"/>
                    <a:pt x="1622" y="422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329;p92"/>
            <p:cNvSpPr/>
            <p:nvPr/>
          </p:nvSpPr>
          <p:spPr>
            <a:xfrm>
              <a:off x="7104857" y="3042498"/>
              <a:ext cx="61599" cy="39240"/>
            </a:xfrm>
            <a:custGeom>
              <a:avLst/>
              <a:gdLst/>
              <a:ahLst/>
              <a:cxnLst/>
              <a:rect l="l" t="t" r="r" b="b"/>
              <a:pathLst>
                <a:path w="2350" h="1497" extrusionOk="0">
                  <a:moveTo>
                    <a:pt x="426" y="1"/>
                  </a:moveTo>
                  <a:lnTo>
                    <a:pt x="1" y="1024"/>
                  </a:lnTo>
                  <a:cubicBezTo>
                    <a:pt x="426" y="1404"/>
                    <a:pt x="1044" y="1497"/>
                    <a:pt x="1546" y="1497"/>
                  </a:cubicBezTo>
                  <a:cubicBezTo>
                    <a:pt x="1833" y="1497"/>
                    <a:pt x="2081" y="1467"/>
                    <a:pt x="2234" y="1442"/>
                  </a:cubicBezTo>
                  <a:cubicBezTo>
                    <a:pt x="2311" y="1435"/>
                    <a:pt x="2350" y="1344"/>
                    <a:pt x="2300" y="1281"/>
                  </a:cubicBezTo>
                  <a:cubicBezTo>
                    <a:pt x="2051" y="939"/>
                    <a:pt x="1319" y="50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330;p92"/>
            <p:cNvSpPr/>
            <p:nvPr/>
          </p:nvSpPr>
          <p:spPr>
            <a:xfrm>
              <a:off x="6930282" y="2978645"/>
              <a:ext cx="61495" cy="39266"/>
            </a:xfrm>
            <a:custGeom>
              <a:avLst/>
              <a:gdLst/>
              <a:ahLst/>
              <a:cxnLst/>
              <a:rect l="l" t="t" r="r" b="b"/>
              <a:pathLst>
                <a:path w="2346" h="1498" extrusionOk="0">
                  <a:moveTo>
                    <a:pt x="797" y="0"/>
                  </a:moveTo>
                  <a:cubicBezTo>
                    <a:pt x="513" y="0"/>
                    <a:pt x="267" y="30"/>
                    <a:pt x="117" y="52"/>
                  </a:cubicBezTo>
                  <a:cubicBezTo>
                    <a:pt x="36" y="63"/>
                    <a:pt x="0" y="154"/>
                    <a:pt x="50" y="218"/>
                  </a:cubicBezTo>
                  <a:cubicBezTo>
                    <a:pt x="299" y="559"/>
                    <a:pt x="1027" y="1448"/>
                    <a:pt x="1924" y="1498"/>
                  </a:cubicBezTo>
                  <a:lnTo>
                    <a:pt x="2346" y="474"/>
                  </a:lnTo>
                  <a:cubicBezTo>
                    <a:pt x="1921" y="92"/>
                    <a:pt x="1299" y="0"/>
                    <a:pt x="7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331;p92"/>
            <p:cNvSpPr/>
            <p:nvPr/>
          </p:nvSpPr>
          <p:spPr>
            <a:xfrm>
              <a:off x="691112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156" y="1"/>
                  </a:moveTo>
                  <a:cubicBezTo>
                    <a:pt x="67" y="1"/>
                    <a:pt x="0" y="93"/>
                    <a:pt x="35" y="180"/>
                  </a:cubicBezTo>
                  <a:cubicBezTo>
                    <a:pt x="327" y="805"/>
                    <a:pt x="1364" y="2504"/>
                    <a:pt x="4206" y="3010"/>
                  </a:cubicBezTo>
                  <a:cubicBezTo>
                    <a:pt x="4213" y="3012"/>
                    <a:pt x="4220" y="3012"/>
                    <a:pt x="4227" y="3012"/>
                  </a:cubicBezTo>
                  <a:cubicBezTo>
                    <a:pt x="4322" y="3012"/>
                    <a:pt x="4388" y="2905"/>
                    <a:pt x="4336" y="2817"/>
                  </a:cubicBezTo>
                  <a:cubicBezTo>
                    <a:pt x="3988" y="2223"/>
                    <a:pt x="2838" y="647"/>
                    <a:pt x="183" y="4"/>
                  </a:cubicBezTo>
                  <a:cubicBezTo>
                    <a:pt x="174" y="2"/>
                    <a:pt x="165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332;p92"/>
            <p:cNvSpPr/>
            <p:nvPr/>
          </p:nvSpPr>
          <p:spPr>
            <a:xfrm>
              <a:off x="7070571" y="3132931"/>
              <a:ext cx="115047" cy="78978"/>
            </a:xfrm>
            <a:custGeom>
              <a:avLst/>
              <a:gdLst/>
              <a:ahLst/>
              <a:cxnLst/>
              <a:rect l="l" t="t" r="r" b="b"/>
              <a:pathLst>
                <a:path w="4389" h="3013" extrusionOk="0">
                  <a:moveTo>
                    <a:pt x="4233" y="1"/>
                  </a:moveTo>
                  <a:cubicBezTo>
                    <a:pt x="4224" y="1"/>
                    <a:pt x="4215" y="2"/>
                    <a:pt x="4206" y="4"/>
                  </a:cubicBezTo>
                  <a:cubicBezTo>
                    <a:pt x="1548" y="647"/>
                    <a:pt x="401" y="2223"/>
                    <a:pt x="53" y="2817"/>
                  </a:cubicBezTo>
                  <a:cubicBezTo>
                    <a:pt x="1" y="2905"/>
                    <a:pt x="64" y="3012"/>
                    <a:pt x="161" y="3012"/>
                  </a:cubicBezTo>
                  <a:cubicBezTo>
                    <a:pt x="169" y="3012"/>
                    <a:pt x="176" y="3012"/>
                    <a:pt x="183" y="3010"/>
                  </a:cubicBezTo>
                  <a:cubicBezTo>
                    <a:pt x="3025" y="2504"/>
                    <a:pt x="4062" y="805"/>
                    <a:pt x="4350" y="180"/>
                  </a:cubicBezTo>
                  <a:cubicBezTo>
                    <a:pt x="4389" y="93"/>
                    <a:pt x="4322" y="1"/>
                    <a:pt x="423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333;p92"/>
            <p:cNvSpPr/>
            <p:nvPr/>
          </p:nvSpPr>
          <p:spPr>
            <a:xfrm>
              <a:off x="7026062" y="2903310"/>
              <a:ext cx="44640" cy="59660"/>
            </a:xfrm>
            <a:custGeom>
              <a:avLst/>
              <a:gdLst/>
              <a:ahLst/>
              <a:cxnLst/>
              <a:rect l="l" t="t" r="r" b="b"/>
              <a:pathLst>
                <a:path w="1703" h="2276" extrusionOk="0">
                  <a:moveTo>
                    <a:pt x="851" y="1"/>
                  </a:moveTo>
                  <a:cubicBezTo>
                    <a:pt x="817" y="1"/>
                    <a:pt x="782" y="18"/>
                    <a:pt x="763" y="54"/>
                  </a:cubicBezTo>
                  <a:cubicBezTo>
                    <a:pt x="542" y="416"/>
                    <a:pt x="0" y="1432"/>
                    <a:pt x="295" y="2276"/>
                  </a:cubicBezTo>
                  <a:lnTo>
                    <a:pt x="1403" y="2276"/>
                  </a:lnTo>
                  <a:cubicBezTo>
                    <a:pt x="1702" y="1432"/>
                    <a:pt x="1160" y="416"/>
                    <a:pt x="939" y="54"/>
                  </a:cubicBezTo>
                  <a:cubicBezTo>
                    <a:pt x="920" y="18"/>
                    <a:pt x="885" y="1"/>
                    <a:pt x="8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334;p92"/>
            <p:cNvSpPr/>
            <p:nvPr/>
          </p:nvSpPr>
          <p:spPr>
            <a:xfrm>
              <a:off x="7026062" y="3097440"/>
              <a:ext cx="44640" cy="59581"/>
            </a:xfrm>
            <a:custGeom>
              <a:avLst/>
              <a:gdLst/>
              <a:ahLst/>
              <a:cxnLst/>
              <a:rect l="l" t="t" r="r" b="b"/>
              <a:pathLst>
                <a:path w="1703" h="2273" extrusionOk="0">
                  <a:moveTo>
                    <a:pt x="295" y="0"/>
                  </a:moveTo>
                  <a:cubicBezTo>
                    <a:pt x="0" y="844"/>
                    <a:pt x="542" y="1861"/>
                    <a:pt x="763" y="2223"/>
                  </a:cubicBezTo>
                  <a:cubicBezTo>
                    <a:pt x="782" y="2256"/>
                    <a:pt x="817" y="2273"/>
                    <a:pt x="851" y="2273"/>
                  </a:cubicBezTo>
                  <a:cubicBezTo>
                    <a:pt x="885" y="2273"/>
                    <a:pt x="920" y="2256"/>
                    <a:pt x="939" y="2223"/>
                  </a:cubicBezTo>
                  <a:cubicBezTo>
                    <a:pt x="1157" y="1861"/>
                    <a:pt x="1702" y="844"/>
                    <a:pt x="140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335;p92"/>
            <p:cNvSpPr/>
            <p:nvPr/>
          </p:nvSpPr>
          <p:spPr>
            <a:xfrm>
              <a:off x="7115552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539" y="1"/>
                  </a:moveTo>
                  <a:cubicBezTo>
                    <a:pt x="357" y="1"/>
                    <a:pt x="175" y="27"/>
                    <a:pt x="1" y="88"/>
                  </a:cubicBezTo>
                  <a:lnTo>
                    <a:pt x="1" y="1196"/>
                  </a:lnTo>
                  <a:cubicBezTo>
                    <a:pt x="175" y="1258"/>
                    <a:pt x="357" y="1283"/>
                    <a:pt x="538" y="1283"/>
                  </a:cubicBezTo>
                  <a:cubicBezTo>
                    <a:pt x="1236" y="1283"/>
                    <a:pt x="1936" y="904"/>
                    <a:pt x="2223" y="728"/>
                  </a:cubicBezTo>
                  <a:cubicBezTo>
                    <a:pt x="2293" y="693"/>
                    <a:pt x="2293" y="591"/>
                    <a:pt x="2223" y="552"/>
                  </a:cubicBezTo>
                  <a:cubicBezTo>
                    <a:pt x="1936" y="380"/>
                    <a:pt x="1237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336;p92"/>
            <p:cNvSpPr/>
            <p:nvPr/>
          </p:nvSpPr>
          <p:spPr>
            <a:xfrm>
              <a:off x="6921055" y="3013376"/>
              <a:ext cx="60131" cy="33657"/>
            </a:xfrm>
            <a:custGeom>
              <a:avLst/>
              <a:gdLst/>
              <a:ahLst/>
              <a:cxnLst/>
              <a:rect l="l" t="t" r="r" b="b"/>
              <a:pathLst>
                <a:path w="2294" h="1284" extrusionOk="0">
                  <a:moveTo>
                    <a:pt x="1751" y="0"/>
                  </a:moveTo>
                  <a:cubicBezTo>
                    <a:pt x="1053" y="0"/>
                    <a:pt x="355" y="377"/>
                    <a:pt x="71" y="552"/>
                  </a:cubicBezTo>
                  <a:cubicBezTo>
                    <a:pt x="1" y="591"/>
                    <a:pt x="1" y="690"/>
                    <a:pt x="71" y="728"/>
                  </a:cubicBezTo>
                  <a:cubicBezTo>
                    <a:pt x="356" y="904"/>
                    <a:pt x="1054" y="1283"/>
                    <a:pt x="1754" y="1283"/>
                  </a:cubicBezTo>
                  <a:cubicBezTo>
                    <a:pt x="1936" y="1283"/>
                    <a:pt x="2118" y="1258"/>
                    <a:pt x="2294" y="1196"/>
                  </a:cubicBezTo>
                  <a:lnTo>
                    <a:pt x="2294" y="88"/>
                  </a:lnTo>
                  <a:cubicBezTo>
                    <a:pt x="2118" y="26"/>
                    <a:pt x="1934" y="0"/>
                    <a:pt x="175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337;p92"/>
            <p:cNvSpPr/>
            <p:nvPr/>
          </p:nvSpPr>
          <p:spPr>
            <a:xfrm>
              <a:off x="7085591" y="2939719"/>
              <a:ext cx="53605" cy="53211"/>
            </a:xfrm>
            <a:custGeom>
              <a:avLst/>
              <a:gdLst/>
              <a:ahLst/>
              <a:cxnLst/>
              <a:rect l="l" t="t" r="r" b="b"/>
              <a:pathLst>
                <a:path w="2045" h="2030" extrusionOk="0">
                  <a:moveTo>
                    <a:pt x="1930" y="0"/>
                  </a:moveTo>
                  <a:cubicBezTo>
                    <a:pt x="1921" y="0"/>
                    <a:pt x="1912" y="2"/>
                    <a:pt x="1903" y="4"/>
                  </a:cubicBezTo>
                  <a:cubicBezTo>
                    <a:pt x="1488" y="103"/>
                    <a:pt x="387" y="440"/>
                    <a:pt x="1" y="1246"/>
                  </a:cubicBezTo>
                  <a:lnTo>
                    <a:pt x="785" y="2030"/>
                  </a:lnTo>
                  <a:cubicBezTo>
                    <a:pt x="1594" y="1643"/>
                    <a:pt x="1928" y="542"/>
                    <a:pt x="2026" y="127"/>
                  </a:cubicBezTo>
                  <a:cubicBezTo>
                    <a:pt x="2045" y="63"/>
                    <a:pt x="1993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338;p92"/>
            <p:cNvSpPr/>
            <p:nvPr/>
          </p:nvSpPr>
          <p:spPr>
            <a:xfrm>
              <a:off x="6957464" y="3067479"/>
              <a:ext cx="53683" cy="53211"/>
            </a:xfrm>
            <a:custGeom>
              <a:avLst/>
              <a:gdLst/>
              <a:ahLst/>
              <a:cxnLst/>
              <a:rect l="l" t="t" r="r" b="b"/>
              <a:pathLst>
                <a:path w="2048" h="2030" extrusionOk="0">
                  <a:moveTo>
                    <a:pt x="1263" y="1"/>
                  </a:moveTo>
                  <a:cubicBezTo>
                    <a:pt x="454" y="387"/>
                    <a:pt x="120" y="1488"/>
                    <a:pt x="22" y="1899"/>
                  </a:cubicBezTo>
                  <a:cubicBezTo>
                    <a:pt x="0" y="1967"/>
                    <a:pt x="52" y="2030"/>
                    <a:pt x="117" y="2030"/>
                  </a:cubicBezTo>
                  <a:cubicBezTo>
                    <a:pt x="126" y="2030"/>
                    <a:pt x="136" y="2029"/>
                    <a:pt x="145" y="2026"/>
                  </a:cubicBezTo>
                  <a:cubicBezTo>
                    <a:pt x="556" y="1924"/>
                    <a:pt x="1657" y="1590"/>
                    <a:pt x="2047" y="781"/>
                  </a:cubicBezTo>
                  <a:lnTo>
                    <a:pt x="126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339;p92"/>
            <p:cNvSpPr/>
            <p:nvPr/>
          </p:nvSpPr>
          <p:spPr>
            <a:xfrm>
              <a:off x="7085591" y="3067479"/>
              <a:ext cx="53605" cy="53159"/>
            </a:xfrm>
            <a:custGeom>
              <a:avLst/>
              <a:gdLst/>
              <a:ahLst/>
              <a:cxnLst/>
              <a:rect l="l" t="t" r="r" b="b"/>
              <a:pathLst>
                <a:path w="2045" h="2028" extrusionOk="0">
                  <a:moveTo>
                    <a:pt x="785" y="1"/>
                  </a:moveTo>
                  <a:lnTo>
                    <a:pt x="1" y="781"/>
                  </a:lnTo>
                  <a:cubicBezTo>
                    <a:pt x="387" y="1590"/>
                    <a:pt x="1488" y="1924"/>
                    <a:pt x="1903" y="2023"/>
                  </a:cubicBezTo>
                  <a:cubicBezTo>
                    <a:pt x="1913" y="2026"/>
                    <a:pt x="1923" y="2028"/>
                    <a:pt x="1933" y="2028"/>
                  </a:cubicBezTo>
                  <a:cubicBezTo>
                    <a:pt x="1995" y="2028"/>
                    <a:pt x="2044" y="1966"/>
                    <a:pt x="2026" y="1899"/>
                  </a:cubicBezTo>
                  <a:cubicBezTo>
                    <a:pt x="1928" y="1488"/>
                    <a:pt x="1594" y="387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340;p92"/>
            <p:cNvSpPr/>
            <p:nvPr/>
          </p:nvSpPr>
          <p:spPr>
            <a:xfrm>
              <a:off x="6957464" y="2939719"/>
              <a:ext cx="53578" cy="53211"/>
            </a:xfrm>
            <a:custGeom>
              <a:avLst/>
              <a:gdLst/>
              <a:ahLst/>
              <a:cxnLst/>
              <a:rect l="l" t="t" r="r" b="b"/>
              <a:pathLst>
                <a:path w="2044" h="2030" extrusionOk="0">
                  <a:moveTo>
                    <a:pt x="117" y="0"/>
                  </a:moveTo>
                  <a:cubicBezTo>
                    <a:pt x="52" y="0"/>
                    <a:pt x="0" y="63"/>
                    <a:pt x="22" y="131"/>
                  </a:cubicBezTo>
                  <a:cubicBezTo>
                    <a:pt x="120" y="542"/>
                    <a:pt x="454" y="1643"/>
                    <a:pt x="1263" y="2030"/>
                  </a:cubicBezTo>
                  <a:lnTo>
                    <a:pt x="2044" y="1246"/>
                  </a:lnTo>
                  <a:cubicBezTo>
                    <a:pt x="1657" y="440"/>
                    <a:pt x="556" y="103"/>
                    <a:pt x="145" y="4"/>
                  </a:cubicBezTo>
                  <a:cubicBezTo>
                    <a:pt x="136" y="2"/>
                    <a:pt x="126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341;p92"/>
            <p:cNvSpPr/>
            <p:nvPr/>
          </p:nvSpPr>
          <p:spPr>
            <a:xfrm>
              <a:off x="6969915" y="2951698"/>
              <a:ext cx="156829" cy="156908"/>
            </a:xfrm>
            <a:custGeom>
              <a:avLst/>
              <a:gdLst/>
              <a:ahLst/>
              <a:cxnLst/>
              <a:rect l="l" t="t" r="r" b="b"/>
              <a:pathLst>
                <a:path w="5983" h="5986" extrusionOk="0">
                  <a:moveTo>
                    <a:pt x="2993" y="1"/>
                  </a:moveTo>
                  <a:cubicBezTo>
                    <a:pt x="1340" y="1"/>
                    <a:pt x="1" y="1341"/>
                    <a:pt x="1" y="2993"/>
                  </a:cubicBezTo>
                  <a:cubicBezTo>
                    <a:pt x="1" y="4646"/>
                    <a:pt x="1340" y="5986"/>
                    <a:pt x="2993" y="5986"/>
                  </a:cubicBezTo>
                  <a:cubicBezTo>
                    <a:pt x="4646" y="5986"/>
                    <a:pt x="5982" y="4646"/>
                    <a:pt x="5982" y="2993"/>
                  </a:cubicBezTo>
                  <a:cubicBezTo>
                    <a:pt x="5982" y="1341"/>
                    <a:pt x="4646" y="1"/>
                    <a:pt x="299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342;p92"/>
            <p:cNvSpPr/>
            <p:nvPr/>
          </p:nvSpPr>
          <p:spPr>
            <a:xfrm>
              <a:off x="6992327" y="2974189"/>
              <a:ext cx="112006" cy="112032"/>
            </a:xfrm>
            <a:custGeom>
              <a:avLst/>
              <a:gdLst/>
              <a:ahLst/>
              <a:cxnLst/>
              <a:rect l="l" t="t" r="r" b="b"/>
              <a:pathLst>
                <a:path w="4273" h="4274" extrusionOk="0">
                  <a:moveTo>
                    <a:pt x="2138" y="1"/>
                  </a:moveTo>
                  <a:cubicBezTo>
                    <a:pt x="957" y="1"/>
                    <a:pt x="0" y="957"/>
                    <a:pt x="0" y="2135"/>
                  </a:cubicBezTo>
                  <a:cubicBezTo>
                    <a:pt x="0" y="3317"/>
                    <a:pt x="957" y="4273"/>
                    <a:pt x="2138" y="4273"/>
                  </a:cubicBezTo>
                  <a:cubicBezTo>
                    <a:pt x="3316" y="4273"/>
                    <a:pt x="4273" y="3317"/>
                    <a:pt x="4273" y="2135"/>
                  </a:cubicBezTo>
                  <a:cubicBezTo>
                    <a:pt x="4273" y="957"/>
                    <a:pt x="3316" y="1"/>
                    <a:pt x="2138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343;p92"/>
            <p:cNvSpPr/>
            <p:nvPr/>
          </p:nvSpPr>
          <p:spPr>
            <a:xfrm>
              <a:off x="6981160" y="2968920"/>
              <a:ext cx="105374" cy="97694"/>
            </a:xfrm>
            <a:custGeom>
              <a:avLst/>
              <a:gdLst/>
              <a:ahLst/>
              <a:cxnLst/>
              <a:rect l="l" t="t" r="r" b="b"/>
              <a:pathLst>
                <a:path w="4020" h="3727" extrusionOk="0">
                  <a:moveTo>
                    <a:pt x="2562" y="1"/>
                  </a:moveTo>
                  <a:cubicBezTo>
                    <a:pt x="1959" y="1"/>
                    <a:pt x="1360" y="233"/>
                    <a:pt x="908" y="684"/>
                  </a:cubicBezTo>
                  <a:cubicBezTo>
                    <a:pt x="124" y="1471"/>
                    <a:pt x="1" y="2699"/>
                    <a:pt x="612" y="3627"/>
                  </a:cubicBezTo>
                  <a:cubicBezTo>
                    <a:pt x="649" y="3691"/>
                    <a:pt x="716" y="3727"/>
                    <a:pt x="786" y="3727"/>
                  </a:cubicBezTo>
                  <a:cubicBezTo>
                    <a:pt x="824" y="3727"/>
                    <a:pt x="863" y="3716"/>
                    <a:pt x="897" y="3694"/>
                  </a:cubicBezTo>
                  <a:cubicBezTo>
                    <a:pt x="992" y="3630"/>
                    <a:pt x="1017" y="3500"/>
                    <a:pt x="946" y="3405"/>
                  </a:cubicBezTo>
                  <a:cubicBezTo>
                    <a:pt x="440" y="2639"/>
                    <a:pt x="542" y="1619"/>
                    <a:pt x="1193" y="968"/>
                  </a:cubicBezTo>
                  <a:cubicBezTo>
                    <a:pt x="1569" y="594"/>
                    <a:pt x="2064" y="402"/>
                    <a:pt x="2564" y="402"/>
                  </a:cubicBezTo>
                  <a:cubicBezTo>
                    <a:pt x="2934" y="402"/>
                    <a:pt x="3306" y="507"/>
                    <a:pt x="3633" y="722"/>
                  </a:cubicBezTo>
                  <a:cubicBezTo>
                    <a:pt x="3668" y="742"/>
                    <a:pt x="3702" y="751"/>
                    <a:pt x="3734" y="751"/>
                  </a:cubicBezTo>
                  <a:cubicBezTo>
                    <a:pt x="3903" y="751"/>
                    <a:pt x="4019" y="515"/>
                    <a:pt x="3851" y="388"/>
                  </a:cubicBezTo>
                  <a:cubicBezTo>
                    <a:pt x="3458" y="128"/>
                    <a:pt x="3009" y="1"/>
                    <a:pt x="256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344;p92"/>
            <p:cNvSpPr/>
            <p:nvPr/>
          </p:nvSpPr>
          <p:spPr>
            <a:xfrm>
              <a:off x="7009286" y="2993638"/>
              <a:ext cx="106292" cy="97799"/>
            </a:xfrm>
            <a:custGeom>
              <a:avLst/>
              <a:gdLst/>
              <a:ahLst/>
              <a:cxnLst/>
              <a:rect l="l" t="t" r="r" b="b"/>
              <a:pathLst>
                <a:path w="4055" h="3731" extrusionOk="0">
                  <a:moveTo>
                    <a:pt x="3272" y="1"/>
                  </a:moveTo>
                  <a:cubicBezTo>
                    <a:pt x="3127" y="1"/>
                    <a:pt x="2985" y="167"/>
                    <a:pt x="3105" y="324"/>
                  </a:cubicBezTo>
                  <a:cubicBezTo>
                    <a:pt x="3615" y="1094"/>
                    <a:pt x="3509" y="2111"/>
                    <a:pt x="2859" y="2761"/>
                  </a:cubicBezTo>
                  <a:cubicBezTo>
                    <a:pt x="2484" y="3136"/>
                    <a:pt x="1986" y="3330"/>
                    <a:pt x="1485" y="3330"/>
                  </a:cubicBezTo>
                  <a:cubicBezTo>
                    <a:pt x="1117" y="3330"/>
                    <a:pt x="747" y="3225"/>
                    <a:pt x="422" y="3011"/>
                  </a:cubicBezTo>
                  <a:cubicBezTo>
                    <a:pt x="380" y="2979"/>
                    <a:pt x="337" y="2965"/>
                    <a:pt x="297" y="2965"/>
                  </a:cubicBezTo>
                  <a:cubicBezTo>
                    <a:pt x="122" y="2965"/>
                    <a:pt x="1" y="3227"/>
                    <a:pt x="204" y="3342"/>
                  </a:cubicBezTo>
                  <a:cubicBezTo>
                    <a:pt x="597" y="3603"/>
                    <a:pt x="1045" y="3731"/>
                    <a:pt x="1491" y="3731"/>
                  </a:cubicBezTo>
                  <a:cubicBezTo>
                    <a:pt x="2094" y="3731"/>
                    <a:pt x="2693" y="3497"/>
                    <a:pt x="3144" y="3046"/>
                  </a:cubicBezTo>
                  <a:cubicBezTo>
                    <a:pt x="3931" y="2262"/>
                    <a:pt x="4055" y="1031"/>
                    <a:pt x="3443" y="103"/>
                  </a:cubicBezTo>
                  <a:lnTo>
                    <a:pt x="3443" y="103"/>
                  </a:lnTo>
                  <a:lnTo>
                    <a:pt x="3439" y="106"/>
                  </a:lnTo>
                  <a:cubicBezTo>
                    <a:pt x="3397" y="31"/>
                    <a:pt x="3334" y="1"/>
                    <a:pt x="327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345;p92"/>
            <p:cNvSpPr/>
            <p:nvPr/>
          </p:nvSpPr>
          <p:spPr>
            <a:xfrm>
              <a:off x="6903388" y="2896102"/>
              <a:ext cx="289255" cy="357774"/>
            </a:xfrm>
            <a:custGeom>
              <a:avLst/>
              <a:gdLst/>
              <a:ahLst/>
              <a:cxnLst/>
              <a:rect l="l" t="t" r="r" b="b"/>
              <a:pathLst>
                <a:path w="11035" h="13649" extrusionOk="0">
                  <a:moveTo>
                    <a:pt x="5531" y="532"/>
                  </a:moveTo>
                  <a:cubicBezTo>
                    <a:pt x="5742" y="842"/>
                    <a:pt x="6087" y="1440"/>
                    <a:pt x="5935" y="1950"/>
                  </a:cubicBezTo>
                  <a:cubicBezTo>
                    <a:pt x="5800" y="1932"/>
                    <a:pt x="5665" y="1923"/>
                    <a:pt x="5530" y="1923"/>
                  </a:cubicBezTo>
                  <a:cubicBezTo>
                    <a:pt x="5395" y="1923"/>
                    <a:pt x="5260" y="1932"/>
                    <a:pt x="5127" y="1950"/>
                  </a:cubicBezTo>
                  <a:cubicBezTo>
                    <a:pt x="4975" y="1440"/>
                    <a:pt x="5320" y="838"/>
                    <a:pt x="5531" y="532"/>
                  </a:cubicBezTo>
                  <a:close/>
                  <a:moveTo>
                    <a:pt x="3776" y="881"/>
                  </a:moveTo>
                  <a:lnTo>
                    <a:pt x="3776" y="881"/>
                  </a:lnTo>
                  <a:cubicBezTo>
                    <a:pt x="4089" y="1085"/>
                    <a:pt x="4638" y="1507"/>
                    <a:pt x="4694" y="2038"/>
                  </a:cubicBezTo>
                  <a:cubicBezTo>
                    <a:pt x="4430" y="2108"/>
                    <a:pt x="4181" y="2213"/>
                    <a:pt x="3945" y="2347"/>
                  </a:cubicBezTo>
                  <a:cubicBezTo>
                    <a:pt x="3611" y="1932"/>
                    <a:pt x="3699" y="1243"/>
                    <a:pt x="3776" y="881"/>
                  </a:cubicBezTo>
                  <a:close/>
                  <a:moveTo>
                    <a:pt x="7286" y="881"/>
                  </a:moveTo>
                  <a:lnTo>
                    <a:pt x="7286" y="881"/>
                  </a:lnTo>
                  <a:cubicBezTo>
                    <a:pt x="7363" y="1246"/>
                    <a:pt x="7451" y="1932"/>
                    <a:pt x="7117" y="2347"/>
                  </a:cubicBezTo>
                  <a:cubicBezTo>
                    <a:pt x="6881" y="2213"/>
                    <a:pt x="6628" y="2108"/>
                    <a:pt x="6368" y="2038"/>
                  </a:cubicBezTo>
                  <a:cubicBezTo>
                    <a:pt x="6424" y="1507"/>
                    <a:pt x="6973" y="1081"/>
                    <a:pt x="7286" y="881"/>
                  </a:cubicBezTo>
                  <a:close/>
                  <a:moveTo>
                    <a:pt x="2289" y="1872"/>
                  </a:moveTo>
                  <a:lnTo>
                    <a:pt x="2289" y="1872"/>
                  </a:lnTo>
                  <a:cubicBezTo>
                    <a:pt x="2444" y="1900"/>
                    <a:pt x="2595" y="1939"/>
                    <a:pt x="2746" y="1992"/>
                  </a:cubicBezTo>
                  <a:cubicBezTo>
                    <a:pt x="3038" y="2090"/>
                    <a:pt x="3404" y="2273"/>
                    <a:pt x="3579" y="2590"/>
                  </a:cubicBezTo>
                  <a:cubicBezTo>
                    <a:pt x="3365" y="2755"/>
                    <a:pt x="3172" y="2948"/>
                    <a:pt x="3006" y="3163"/>
                  </a:cubicBezTo>
                  <a:cubicBezTo>
                    <a:pt x="2539" y="2910"/>
                    <a:pt x="2356" y="2238"/>
                    <a:pt x="2289" y="1872"/>
                  </a:cubicBezTo>
                  <a:close/>
                  <a:moveTo>
                    <a:pt x="8773" y="1876"/>
                  </a:moveTo>
                  <a:lnTo>
                    <a:pt x="8773" y="1876"/>
                  </a:lnTo>
                  <a:cubicBezTo>
                    <a:pt x="8745" y="2030"/>
                    <a:pt x="8703" y="2182"/>
                    <a:pt x="8654" y="2333"/>
                  </a:cubicBezTo>
                  <a:cubicBezTo>
                    <a:pt x="8555" y="2625"/>
                    <a:pt x="8372" y="2990"/>
                    <a:pt x="8052" y="3166"/>
                  </a:cubicBezTo>
                  <a:cubicBezTo>
                    <a:pt x="7887" y="2952"/>
                    <a:pt x="7697" y="2758"/>
                    <a:pt x="7483" y="2593"/>
                  </a:cubicBezTo>
                  <a:cubicBezTo>
                    <a:pt x="7736" y="2125"/>
                    <a:pt x="8404" y="1943"/>
                    <a:pt x="8773" y="1876"/>
                  </a:cubicBezTo>
                  <a:close/>
                  <a:moveTo>
                    <a:pt x="1919" y="3287"/>
                  </a:moveTo>
                  <a:cubicBezTo>
                    <a:pt x="2198" y="3287"/>
                    <a:pt x="2524" y="3339"/>
                    <a:pt x="2760" y="3528"/>
                  </a:cubicBezTo>
                  <a:cubicBezTo>
                    <a:pt x="2626" y="3764"/>
                    <a:pt x="2521" y="4014"/>
                    <a:pt x="2454" y="4277"/>
                  </a:cubicBezTo>
                  <a:cubicBezTo>
                    <a:pt x="1920" y="4221"/>
                    <a:pt x="1498" y="3673"/>
                    <a:pt x="1297" y="3360"/>
                  </a:cubicBezTo>
                  <a:lnTo>
                    <a:pt x="1294" y="3360"/>
                  </a:lnTo>
                  <a:cubicBezTo>
                    <a:pt x="1445" y="3328"/>
                    <a:pt x="1600" y="3303"/>
                    <a:pt x="1754" y="3293"/>
                  </a:cubicBezTo>
                  <a:cubicBezTo>
                    <a:pt x="1806" y="3289"/>
                    <a:pt x="1861" y="3287"/>
                    <a:pt x="1919" y="3287"/>
                  </a:cubicBezTo>
                  <a:close/>
                  <a:moveTo>
                    <a:pt x="9134" y="3289"/>
                  </a:moveTo>
                  <a:cubicBezTo>
                    <a:pt x="9374" y="3289"/>
                    <a:pt x="9602" y="3327"/>
                    <a:pt x="9765" y="3363"/>
                  </a:cubicBezTo>
                  <a:cubicBezTo>
                    <a:pt x="9680" y="3493"/>
                    <a:pt x="9589" y="3616"/>
                    <a:pt x="9487" y="3732"/>
                  </a:cubicBezTo>
                  <a:cubicBezTo>
                    <a:pt x="9283" y="3968"/>
                    <a:pt x="8970" y="4239"/>
                    <a:pt x="8608" y="4277"/>
                  </a:cubicBezTo>
                  <a:cubicBezTo>
                    <a:pt x="8538" y="4017"/>
                    <a:pt x="8432" y="3768"/>
                    <a:pt x="8298" y="3532"/>
                  </a:cubicBezTo>
                  <a:cubicBezTo>
                    <a:pt x="8527" y="3346"/>
                    <a:pt x="8839" y="3289"/>
                    <a:pt x="9134" y="3289"/>
                  </a:cubicBezTo>
                  <a:close/>
                  <a:moveTo>
                    <a:pt x="2098" y="4674"/>
                  </a:moveTo>
                  <a:cubicBezTo>
                    <a:pt x="2188" y="4674"/>
                    <a:pt x="2276" y="4685"/>
                    <a:pt x="2363" y="4710"/>
                  </a:cubicBezTo>
                  <a:cubicBezTo>
                    <a:pt x="2331" y="4977"/>
                    <a:pt x="2331" y="5248"/>
                    <a:pt x="2363" y="5519"/>
                  </a:cubicBezTo>
                  <a:cubicBezTo>
                    <a:pt x="2275" y="5545"/>
                    <a:pt x="2186" y="5556"/>
                    <a:pt x="2095" y="5556"/>
                  </a:cubicBezTo>
                  <a:cubicBezTo>
                    <a:pt x="1656" y="5556"/>
                    <a:pt x="1199" y="5289"/>
                    <a:pt x="946" y="5114"/>
                  </a:cubicBezTo>
                  <a:cubicBezTo>
                    <a:pt x="1200" y="4939"/>
                    <a:pt x="1658" y="4674"/>
                    <a:pt x="2098" y="4674"/>
                  </a:cubicBezTo>
                  <a:close/>
                  <a:moveTo>
                    <a:pt x="8964" y="4676"/>
                  </a:moveTo>
                  <a:cubicBezTo>
                    <a:pt x="9403" y="4676"/>
                    <a:pt x="9859" y="4943"/>
                    <a:pt x="10113" y="5118"/>
                  </a:cubicBezTo>
                  <a:cubicBezTo>
                    <a:pt x="9986" y="5206"/>
                    <a:pt x="9853" y="5283"/>
                    <a:pt x="9716" y="5354"/>
                  </a:cubicBezTo>
                  <a:cubicBezTo>
                    <a:pt x="9506" y="5457"/>
                    <a:pt x="9233" y="5558"/>
                    <a:pt x="8960" y="5558"/>
                  </a:cubicBezTo>
                  <a:cubicBezTo>
                    <a:pt x="8871" y="5558"/>
                    <a:pt x="8782" y="5547"/>
                    <a:pt x="8696" y="5522"/>
                  </a:cubicBezTo>
                  <a:cubicBezTo>
                    <a:pt x="8731" y="5252"/>
                    <a:pt x="8731" y="4981"/>
                    <a:pt x="8696" y="4714"/>
                  </a:cubicBezTo>
                  <a:cubicBezTo>
                    <a:pt x="8783" y="4688"/>
                    <a:pt x="8873" y="4676"/>
                    <a:pt x="8964" y="4676"/>
                  </a:cubicBezTo>
                  <a:close/>
                  <a:moveTo>
                    <a:pt x="8608" y="5955"/>
                  </a:moveTo>
                  <a:cubicBezTo>
                    <a:pt x="9139" y="6011"/>
                    <a:pt x="9564" y="6556"/>
                    <a:pt x="9765" y="6869"/>
                  </a:cubicBezTo>
                  <a:lnTo>
                    <a:pt x="9765" y="6873"/>
                  </a:lnTo>
                  <a:cubicBezTo>
                    <a:pt x="9614" y="6904"/>
                    <a:pt x="9459" y="6925"/>
                    <a:pt x="9308" y="6936"/>
                  </a:cubicBezTo>
                  <a:cubicBezTo>
                    <a:pt x="9255" y="6939"/>
                    <a:pt x="9199" y="6942"/>
                    <a:pt x="9142" y="6942"/>
                  </a:cubicBezTo>
                  <a:cubicBezTo>
                    <a:pt x="8861" y="6942"/>
                    <a:pt x="8535" y="6890"/>
                    <a:pt x="8298" y="6700"/>
                  </a:cubicBezTo>
                  <a:cubicBezTo>
                    <a:pt x="8432" y="6465"/>
                    <a:pt x="8538" y="6215"/>
                    <a:pt x="8608" y="5955"/>
                  </a:cubicBezTo>
                  <a:close/>
                  <a:moveTo>
                    <a:pt x="2451" y="5951"/>
                  </a:moveTo>
                  <a:cubicBezTo>
                    <a:pt x="2524" y="6212"/>
                    <a:pt x="2626" y="6465"/>
                    <a:pt x="2764" y="6700"/>
                  </a:cubicBezTo>
                  <a:cubicBezTo>
                    <a:pt x="2532" y="6885"/>
                    <a:pt x="2218" y="6942"/>
                    <a:pt x="1923" y="6942"/>
                  </a:cubicBezTo>
                  <a:cubicBezTo>
                    <a:pt x="1685" y="6942"/>
                    <a:pt x="1459" y="6905"/>
                    <a:pt x="1297" y="6869"/>
                  </a:cubicBezTo>
                  <a:lnTo>
                    <a:pt x="1294" y="6869"/>
                  </a:lnTo>
                  <a:cubicBezTo>
                    <a:pt x="1378" y="6739"/>
                    <a:pt x="1473" y="6612"/>
                    <a:pt x="1572" y="6496"/>
                  </a:cubicBezTo>
                  <a:cubicBezTo>
                    <a:pt x="1779" y="6264"/>
                    <a:pt x="2088" y="5990"/>
                    <a:pt x="2451" y="5951"/>
                  </a:cubicBezTo>
                  <a:close/>
                  <a:moveTo>
                    <a:pt x="5526" y="2326"/>
                  </a:moveTo>
                  <a:cubicBezTo>
                    <a:pt x="6254" y="2326"/>
                    <a:pt x="6969" y="2610"/>
                    <a:pt x="7504" y="3145"/>
                  </a:cubicBezTo>
                  <a:cubicBezTo>
                    <a:pt x="8302" y="3943"/>
                    <a:pt x="8541" y="5143"/>
                    <a:pt x="8109" y="6187"/>
                  </a:cubicBezTo>
                  <a:cubicBezTo>
                    <a:pt x="7676" y="7228"/>
                    <a:pt x="6660" y="7910"/>
                    <a:pt x="5531" y="7910"/>
                  </a:cubicBezTo>
                  <a:cubicBezTo>
                    <a:pt x="3988" y="7906"/>
                    <a:pt x="2740" y="6659"/>
                    <a:pt x="2739" y="5116"/>
                  </a:cubicBezTo>
                  <a:lnTo>
                    <a:pt x="2739" y="5116"/>
                  </a:lnTo>
                  <a:cubicBezTo>
                    <a:pt x="2740" y="3988"/>
                    <a:pt x="3418" y="2969"/>
                    <a:pt x="4462" y="2537"/>
                  </a:cubicBezTo>
                  <a:cubicBezTo>
                    <a:pt x="4807" y="2395"/>
                    <a:pt x="5168" y="2326"/>
                    <a:pt x="5526" y="2326"/>
                  </a:cubicBezTo>
                  <a:close/>
                  <a:moveTo>
                    <a:pt x="3006" y="7066"/>
                  </a:moveTo>
                  <a:cubicBezTo>
                    <a:pt x="3172" y="7281"/>
                    <a:pt x="3365" y="7470"/>
                    <a:pt x="3579" y="7636"/>
                  </a:cubicBezTo>
                  <a:cubicBezTo>
                    <a:pt x="3323" y="8107"/>
                    <a:pt x="2655" y="8290"/>
                    <a:pt x="2289" y="8357"/>
                  </a:cubicBezTo>
                  <a:cubicBezTo>
                    <a:pt x="2317" y="8202"/>
                    <a:pt x="2356" y="8054"/>
                    <a:pt x="2405" y="7906"/>
                  </a:cubicBezTo>
                  <a:cubicBezTo>
                    <a:pt x="2503" y="7611"/>
                    <a:pt x="2686" y="7242"/>
                    <a:pt x="3006" y="7066"/>
                  </a:cubicBezTo>
                  <a:close/>
                  <a:moveTo>
                    <a:pt x="8052" y="7070"/>
                  </a:moveTo>
                  <a:cubicBezTo>
                    <a:pt x="8524" y="7323"/>
                    <a:pt x="8706" y="7991"/>
                    <a:pt x="8773" y="8360"/>
                  </a:cubicBezTo>
                  <a:cubicBezTo>
                    <a:pt x="8618" y="8332"/>
                    <a:pt x="8467" y="8293"/>
                    <a:pt x="8323" y="8241"/>
                  </a:cubicBezTo>
                  <a:lnTo>
                    <a:pt x="8323" y="8244"/>
                  </a:lnTo>
                  <a:cubicBezTo>
                    <a:pt x="8028" y="8146"/>
                    <a:pt x="7658" y="7959"/>
                    <a:pt x="7483" y="7639"/>
                  </a:cubicBezTo>
                  <a:cubicBezTo>
                    <a:pt x="7697" y="7474"/>
                    <a:pt x="7887" y="7284"/>
                    <a:pt x="8052" y="7070"/>
                  </a:cubicBezTo>
                  <a:close/>
                  <a:moveTo>
                    <a:pt x="3945" y="7882"/>
                  </a:moveTo>
                  <a:cubicBezTo>
                    <a:pt x="4181" y="8019"/>
                    <a:pt x="4430" y="8121"/>
                    <a:pt x="4694" y="8195"/>
                  </a:cubicBezTo>
                  <a:cubicBezTo>
                    <a:pt x="4638" y="8726"/>
                    <a:pt x="4089" y="9148"/>
                    <a:pt x="3776" y="9352"/>
                  </a:cubicBezTo>
                  <a:lnTo>
                    <a:pt x="3776" y="9348"/>
                  </a:lnTo>
                  <a:cubicBezTo>
                    <a:pt x="3699" y="8986"/>
                    <a:pt x="3611" y="8297"/>
                    <a:pt x="3945" y="7882"/>
                  </a:cubicBezTo>
                  <a:close/>
                  <a:moveTo>
                    <a:pt x="7113" y="7885"/>
                  </a:moveTo>
                  <a:cubicBezTo>
                    <a:pt x="7451" y="8300"/>
                    <a:pt x="7363" y="8986"/>
                    <a:pt x="7286" y="9352"/>
                  </a:cubicBezTo>
                  <a:lnTo>
                    <a:pt x="7282" y="9352"/>
                  </a:lnTo>
                  <a:cubicBezTo>
                    <a:pt x="7156" y="9267"/>
                    <a:pt x="7029" y="9176"/>
                    <a:pt x="6913" y="9074"/>
                  </a:cubicBezTo>
                  <a:cubicBezTo>
                    <a:pt x="6681" y="8870"/>
                    <a:pt x="6407" y="8561"/>
                    <a:pt x="6368" y="8195"/>
                  </a:cubicBezTo>
                  <a:cubicBezTo>
                    <a:pt x="6628" y="8124"/>
                    <a:pt x="6881" y="8019"/>
                    <a:pt x="7113" y="7885"/>
                  </a:cubicBezTo>
                  <a:close/>
                  <a:moveTo>
                    <a:pt x="5127" y="8279"/>
                  </a:moveTo>
                  <a:cubicBezTo>
                    <a:pt x="5260" y="8297"/>
                    <a:pt x="5395" y="8306"/>
                    <a:pt x="5530" y="8306"/>
                  </a:cubicBezTo>
                  <a:cubicBezTo>
                    <a:pt x="5665" y="8306"/>
                    <a:pt x="5800" y="8297"/>
                    <a:pt x="5935" y="8279"/>
                  </a:cubicBezTo>
                  <a:lnTo>
                    <a:pt x="5935" y="8279"/>
                  </a:lnTo>
                  <a:cubicBezTo>
                    <a:pt x="6083" y="8789"/>
                    <a:pt x="5742" y="9390"/>
                    <a:pt x="5531" y="9696"/>
                  </a:cubicBezTo>
                  <a:cubicBezTo>
                    <a:pt x="5440" y="9570"/>
                    <a:pt x="5362" y="9436"/>
                    <a:pt x="5292" y="9299"/>
                  </a:cubicBezTo>
                  <a:cubicBezTo>
                    <a:pt x="5158" y="9025"/>
                    <a:pt x="5025" y="8631"/>
                    <a:pt x="5127" y="8283"/>
                  </a:cubicBezTo>
                  <a:lnTo>
                    <a:pt x="5127" y="8279"/>
                  </a:lnTo>
                  <a:close/>
                  <a:moveTo>
                    <a:pt x="583" y="9271"/>
                  </a:moveTo>
                  <a:lnTo>
                    <a:pt x="583" y="9271"/>
                  </a:lnTo>
                  <a:cubicBezTo>
                    <a:pt x="2110" y="9672"/>
                    <a:pt x="3087" y="10393"/>
                    <a:pt x="3653" y="10945"/>
                  </a:cubicBezTo>
                  <a:cubicBezTo>
                    <a:pt x="3924" y="11208"/>
                    <a:pt x="4167" y="11500"/>
                    <a:pt x="4374" y="11820"/>
                  </a:cubicBezTo>
                  <a:cubicBezTo>
                    <a:pt x="2771" y="11497"/>
                    <a:pt x="1804" y="10776"/>
                    <a:pt x="1262" y="10210"/>
                  </a:cubicBezTo>
                  <a:cubicBezTo>
                    <a:pt x="991" y="9928"/>
                    <a:pt x="763" y="9615"/>
                    <a:pt x="583" y="9271"/>
                  </a:cubicBezTo>
                  <a:close/>
                  <a:moveTo>
                    <a:pt x="10479" y="9271"/>
                  </a:moveTo>
                  <a:cubicBezTo>
                    <a:pt x="10296" y="9612"/>
                    <a:pt x="10067" y="9928"/>
                    <a:pt x="9800" y="10210"/>
                  </a:cubicBezTo>
                  <a:cubicBezTo>
                    <a:pt x="9258" y="10779"/>
                    <a:pt x="8291" y="11497"/>
                    <a:pt x="6684" y="11820"/>
                  </a:cubicBezTo>
                  <a:cubicBezTo>
                    <a:pt x="7092" y="11191"/>
                    <a:pt x="8186" y="9872"/>
                    <a:pt x="10479" y="9271"/>
                  </a:cubicBezTo>
                  <a:close/>
                  <a:moveTo>
                    <a:pt x="5529" y="1"/>
                  </a:moveTo>
                  <a:cubicBezTo>
                    <a:pt x="5473" y="1"/>
                    <a:pt x="5417" y="24"/>
                    <a:pt x="5376" y="72"/>
                  </a:cubicBezTo>
                  <a:cubicBezTo>
                    <a:pt x="5352" y="100"/>
                    <a:pt x="4923" y="606"/>
                    <a:pt x="4754" y="1222"/>
                  </a:cubicBezTo>
                  <a:cubicBezTo>
                    <a:pt x="4364" y="715"/>
                    <a:pt x="3776" y="416"/>
                    <a:pt x="3738" y="395"/>
                  </a:cubicBezTo>
                  <a:cubicBezTo>
                    <a:pt x="3709" y="381"/>
                    <a:pt x="3679" y="375"/>
                    <a:pt x="3649" y="375"/>
                  </a:cubicBezTo>
                  <a:cubicBezTo>
                    <a:pt x="3566" y="375"/>
                    <a:pt x="3488" y="426"/>
                    <a:pt x="3460" y="511"/>
                  </a:cubicBezTo>
                  <a:cubicBezTo>
                    <a:pt x="3446" y="550"/>
                    <a:pt x="3242" y="1179"/>
                    <a:pt x="3323" y="1812"/>
                  </a:cubicBezTo>
                  <a:cubicBezTo>
                    <a:pt x="2771" y="1496"/>
                    <a:pt x="2110" y="1443"/>
                    <a:pt x="2067" y="1440"/>
                  </a:cubicBezTo>
                  <a:cubicBezTo>
                    <a:pt x="2063" y="1439"/>
                    <a:pt x="2060" y="1439"/>
                    <a:pt x="2056" y="1439"/>
                  </a:cubicBezTo>
                  <a:cubicBezTo>
                    <a:pt x="1941" y="1439"/>
                    <a:pt x="1846" y="1539"/>
                    <a:pt x="1853" y="1654"/>
                  </a:cubicBezTo>
                  <a:cubicBezTo>
                    <a:pt x="1856" y="1696"/>
                    <a:pt x="1909" y="2358"/>
                    <a:pt x="2226" y="2910"/>
                  </a:cubicBezTo>
                  <a:cubicBezTo>
                    <a:pt x="2122" y="2896"/>
                    <a:pt x="2018" y="2891"/>
                    <a:pt x="1917" y="2891"/>
                  </a:cubicBezTo>
                  <a:cubicBezTo>
                    <a:pt x="1404" y="2891"/>
                    <a:pt x="957" y="3035"/>
                    <a:pt x="924" y="3047"/>
                  </a:cubicBezTo>
                  <a:cubicBezTo>
                    <a:pt x="808" y="3082"/>
                    <a:pt x="756" y="3216"/>
                    <a:pt x="808" y="3325"/>
                  </a:cubicBezTo>
                  <a:cubicBezTo>
                    <a:pt x="830" y="3360"/>
                    <a:pt x="1128" y="3950"/>
                    <a:pt x="1635" y="4341"/>
                  </a:cubicBezTo>
                  <a:cubicBezTo>
                    <a:pt x="1019" y="4510"/>
                    <a:pt x="513" y="4939"/>
                    <a:pt x="485" y="4963"/>
                  </a:cubicBezTo>
                  <a:cubicBezTo>
                    <a:pt x="390" y="5044"/>
                    <a:pt x="390" y="5188"/>
                    <a:pt x="485" y="5266"/>
                  </a:cubicBezTo>
                  <a:cubicBezTo>
                    <a:pt x="513" y="5294"/>
                    <a:pt x="1019" y="5723"/>
                    <a:pt x="1635" y="5892"/>
                  </a:cubicBezTo>
                  <a:cubicBezTo>
                    <a:pt x="1128" y="6278"/>
                    <a:pt x="830" y="6869"/>
                    <a:pt x="808" y="6908"/>
                  </a:cubicBezTo>
                  <a:cubicBezTo>
                    <a:pt x="756" y="7013"/>
                    <a:pt x="808" y="7147"/>
                    <a:pt x="924" y="7186"/>
                  </a:cubicBezTo>
                  <a:cubicBezTo>
                    <a:pt x="1248" y="7284"/>
                    <a:pt x="1582" y="7337"/>
                    <a:pt x="1916" y="7340"/>
                  </a:cubicBezTo>
                  <a:cubicBezTo>
                    <a:pt x="2022" y="7340"/>
                    <a:pt x="2124" y="7333"/>
                    <a:pt x="2226" y="7323"/>
                  </a:cubicBezTo>
                  <a:lnTo>
                    <a:pt x="2226" y="7323"/>
                  </a:lnTo>
                  <a:cubicBezTo>
                    <a:pt x="1909" y="7875"/>
                    <a:pt x="1856" y="8532"/>
                    <a:pt x="1853" y="8575"/>
                  </a:cubicBezTo>
                  <a:cubicBezTo>
                    <a:pt x="1842" y="8691"/>
                    <a:pt x="1937" y="8789"/>
                    <a:pt x="2053" y="8789"/>
                  </a:cubicBezTo>
                  <a:lnTo>
                    <a:pt x="2067" y="8789"/>
                  </a:lnTo>
                  <a:cubicBezTo>
                    <a:pt x="2106" y="8789"/>
                    <a:pt x="2771" y="8733"/>
                    <a:pt x="3319" y="8416"/>
                  </a:cubicBezTo>
                  <a:lnTo>
                    <a:pt x="3319" y="8416"/>
                  </a:lnTo>
                  <a:cubicBezTo>
                    <a:pt x="3238" y="9049"/>
                    <a:pt x="3442" y="9679"/>
                    <a:pt x="3456" y="9717"/>
                  </a:cubicBezTo>
                  <a:cubicBezTo>
                    <a:pt x="3485" y="9803"/>
                    <a:pt x="3564" y="9855"/>
                    <a:pt x="3647" y="9855"/>
                  </a:cubicBezTo>
                  <a:cubicBezTo>
                    <a:pt x="3678" y="9855"/>
                    <a:pt x="3709" y="9848"/>
                    <a:pt x="3738" y="9833"/>
                  </a:cubicBezTo>
                  <a:cubicBezTo>
                    <a:pt x="3773" y="9816"/>
                    <a:pt x="4364" y="9513"/>
                    <a:pt x="4754" y="9011"/>
                  </a:cubicBezTo>
                  <a:cubicBezTo>
                    <a:pt x="4891" y="9517"/>
                    <a:pt x="5204" y="9946"/>
                    <a:pt x="5327" y="10101"/>
                  </a:cubicBezTo>
                  <a:lnTo>
                    <a:pt x="5327" y="12439"/>
                  </a:lnTo>
                  <a:cubicBezTo>
                    <a:pt x="5151" y="12228"/>
                    <a:pt x="4982" y="12038"/>
                    <a:pt x="4919" y="11975"/>
                  </a:cubicBezTo>
                  <a:cubicBezTo>
                    <a:pt x="4856" y="11834"/>
                    <a:pt x="4575" y="11289"/>
                    <a:pt x="3949" y="10674"/>
                  </a:cubicBezTo>
                  <a:cubicBezTo>
                    <a:pt x="3298" y="10030"/>
                    <a:pt x="2131" y="9183"/>
                    <a:pt x="274" y="8786"/>
                  </a:cubicBezTo>
                  <a:cubicBezTo>
                    <a:pt x="260" y="8783"/>
                    <a:pt x="246" y="8781"/>
                    <a:pt x="232" y="8781"/>
                  </a:cubicBezTo>
                  <a:cubicBezTo>
                    <a:pt x="103" y="8781"/>
                    <a:pt x="1" y="8909"/>
                    <a:pt x="42" y="9042"/>
                  </a:cubicBezTo>
                  <a:cubicBezTo>
                    <a:pt x="52" y="9070"/>
                    <a:pt x="263" y="9731"/>
                    <a:pt x="953" y="10466"/>
                  </a:cubicBezTo>
                  <a:cubicBezTo>
                    <a:pt x="1572" y="11124"/>
                    <a:pt x="2714" y="11971"/>
                    <a:pt x="4652" y="12274"/>
                  </a:cubicBezTo>
                  <a:cubicBezTo>
                    <a:pt x="4786" y="12415"/>
                    <a:pt x="5155" y="12833"/>
                    <a:pt x="5327" y="13104"/>
                  </a:cubicBezTo>
                  <a:lnTo>
                    <a:pt x="5327" y="13448"/>
                  </a:lnTo>
                  <a:cubicBezTo>
                    <a:pt x="5327" y="13582"/>
                    <a:pt x="5427" y="13649"/>
                    <a:pt x="5528" y="13649"/>
                  </a:cubicBezTo>
                  <a:cubicBezTo>
                    <a:pt x="5628" y="13649"/>
                    <a:pt x="5728" y="13582"/>
                    <a:pt x="5728" y="13448"/>
                  </a:cubicBezTo>
                  <a:lnTo>
                    <a:pt x="5728" y="13104"/>
                  </a:lnTo>
                  <a:cubicBezTo>
                    <a:pt x="5897" y="12833"/>
                    <a:pt x="6273" y="12415"/>
                    <a:pt x="6403" y="12274"/>
                  </a:cubicBezTo>
                  <a:cubicBezTo>
                    <a:pt x="8341" y="11971"/>
                    <a:pt x="9484" y="11128"/>
                    <a:pt x="10102" y="10466"/>
                  </a:cubicBezTo>
                  <a:cubicBezTo>
                    <a:pt x="10792" y="9731"/>
                    <a:pt x="11003" y="9070"/>
                    <a:pt x="11013" y="9042"/>
                  </a:cubicBezTo>
                  <a:cubicBezTo>
                    <a:pt x="11034" y="8975"/>
                    <a:pt x="11017" y="8902"/>
                    <a:pt x="10971" y="8849"/>
                  </a:cubicBezTo>
                  <a:cubicBezTo>
                    <a:pt x="10934" y="8806"/>
                    <a:pt x="10878" y="8782"/>
                    <a:pt x="10821" y="8782"/>
                  </a:cubicBezTo>
                  <a:cubicBezTo>
                    <a:pt x="10807" y="8782"/>
                    <a:pt x="10794" y="8783"/>
                    <a:pt x="10781" y="8786"/>
                  </a:cubicBezTo>
                  <a:cubicBezTo>
                    <a:pt x="8924" y="9183"/>
                    <a:pt x="7760" y="10030"/>
                    <a:pt x="7110" y="10674"/>
                  </a:cubicBezTo>
                  <a:cubicBezTo>
                    <a:pt x="6484" y="11289"/>
                    <a:pt x="6203" y="11834"/>
                    <a:pt x="6136" y="11975"/>
                  </a:cubicBezTo>
                  <a:cubicBezTo>
                    <a:pt x="6076" y="12038"/>
                    <a:pt x="5904" y="12228"/>
                    <a:pt x="5731" y="12439"/>
                  </a:cubicBezTo>
                  <a:lnTo>
                    <a:pt x="5731" y="10101"/>
                  </a:lnTo>
                  <a:cubicBezTo>
                    <a:pt x="5851" y="9946"/>
                    <a:pt x="6168" y="9517"/>
                    <a:pt x="6305" y="9011"/>
                  </a:cubicBezTo>
                  <a:cubicBezTo>
                    <a:pt x="6695" y="9513"/>
                    <a:pt x="7286" y="9816"/>
                    <a:pt x="7321" y="9833"/>
                  </a:cubicBezTo>
                  <a:cubicBezTo>
                    <a:pt x="7350" y="9848"/>
                    <a:pt x="7381" y="9855"/>
                    <a:pt x="7411" y="9855"/>
                  </a:cubicBezTo>
                  <a:cubicBezTo>
                    <a:pt x="7494" y="9855"/>
                    <a:pt x="7574" y="9803"/>
                    <a:pt x="7602" y="9717"/>
                  </a:cubicBezTo>
                  <a:cubicBezTo>
                    <a:pt x="7613" y="9679"/>
                    <a:pt x="7817" y="9049"/>
                    <a:pt x="7736" y="8416"/>
                  </a:cubicBezTo>
                  <a:lnTo>
                    <a:pt x="7736" y="8416"/>
                  </a:lnTo>
                  <a:cubicBezTo>
                    <a:pt x="8291" y="8733"/>
                    <a:pt x="8949" y="8789"/>
                    <a:pt x="8991" y="8789"/>
                  </a:cubicBezTo>
                  <a:lnTo>
                    <a:pt x="9005" y="8789"/>
                  </a:lnTo>
                  <a:cubicBezTo>
                    <a:pt x="9121" y="8789"/>
                    <a:pt x="9213" y="8691"/>
                    <a:pt x="9206" y="8575"/>
                  </a:cubicBezTo>
                  <a:cubicBezTo>
                    <a:pt x="9202" y="8536"/>
                    <a:pt x="9149" y="7871"/>
                    <a:pt x="8833" y="7323"/>
                  </a:cubicBezTo>
                  <a:lnTo>
                    <a:pt x="8833" y="7323"/>
                  </a:lnTo>
                  <a:cubicBezTo>
                    <a:pt x="8935" y="7333"/>
                    <a:pt x="9037" y="7340"/>
                    <a:pt x="9139" y="7340"/>
                  </a:cubicBezTo>
                  <a:cubicBezTo>
                    <a:pt x="9476" y="7337"/>
                    <a:pt x="9811" y="7284"/>
                    <a:pt x="10131" y="7186"/>
                  </a:cubicBezTo>
                  <a:cubicBezTo>
                    <a:pt x="10247" y="7147"/>
                    <a:pt x="10303" y="7013"/>
                    <a:pt x="10247" y="6908"/>
                  </a:cubicBezTo>
                  <a:cubicBezTo>
                    <a:pt x="10229" y="6869"/>
                    <a:pt x="9927" y="6278"/>
                    <a:pt x="9424" y="5892"/>
                  </a:cubicBezTo>
                  <a:cubicBezTo>
                    <a:pt x="10039" y="5723"/>
                    <a:pt x="10542" y="5294"/>
                    <a:pt x="10574" y="5266"/>
                  </a:cubicBezTo>
                  <a:cubicBezTo>
                    <a:pt x="10665" y="5188"/>
                    <a:pt x="10665" y="5044"/>
                    <a:pt x="10574" y="4963"/>
                  </a:cubicBezTo>
                  <a:cubicBezTo>
                    <a:pt x="10542" y="4939"/>
                    <a:pt x="10039" y="4506"/>
                    <a:pt x="9424" y="4341"/>
                  </a:cubicBezTo>
                  <a:cubicBezTo>
                    <a:pt x="9927" y="3950"/>
                    <a:pt x="10229" y="3360"/>
                    <a:pt x="10247" y="3325"/>
                  </a:cubicBezTo>
                  <a:cubicBezTo>
                    <a:pt x="10303" y="3216"/>
                    <a:pt x="10247" y="3082"/>
                    <a:pt x="10131" y="3047"/>
                  </a:cubicBezTo>
                  <a:cubicBezTo>
                    <a:pt x="10098" y="3035"/>
                    <a:pt x="9654" y="2891"/>
                    <a:pt x="9139" y="2891"/>
                  </a:cubicBezTo>
                  <a:cubicBezTo>
                    <a:pt x="9038" y="2891"/>
                    <a:pt x="8934" y="2896"/>
                    <a:pt x="8829" y="2910"/>
                  </a:cubicBezTo>
                  <a:cubicBezTo>
                    <a:pt x="9146" y="2358"/>
                    <a:pt x="9199" y="1696"/>
                    <a:pt x="9202" y="1654"/>
                  </a:cubicBezTo>
                  <a:cubicBezTo>
                    <a:pt x="9212" y="1539"/>
                    <a:pt x="9117" y="1439"/>
                    <a:pt x="9000" y="1439"/>
                  </a:cubicBezTo>
                  <a:cubicBezTo>
                    <a:pt x="8996" y="1439"/>
                    <a:pt x="8992" y="1439"/>
                    <a:pt x="8988" y="1440"/>
                  </a:cubicBezTo>
                  <a:cubicBezTo>
                    <a:pt x="8949" y="1443"/>
                    <a:pt x="8284" y="1496"/>
                    <a:pt x="7736" y="1812"/>
                  </a:cubicBezTo>
                  <a:cubicBezTo>
                    <a:pt x="7817" y="1179"/>
                    <a:pt x="7613" y="550"/>
                    <a:pt x="7599" y="511"/>
                  </a:cubicBezTo>
                  <a:cubicBezTo>
                    <a:pt x="7570" y="426"/>
                    <a:pt x="7492" y="375"/>
                    <a:pt x="7410" y="375"/>
                  </a:cubicBezTo>
                  <a:cubicBezTo>
                    <a:pt x="7380" y="375"/>
                    <a:pt x="7350" y="381"/>
                    <a:pt x="7321" y="395"/>
                  </a:cubicBezTo>
                  <a:cubicBezTo>
                    <a:pt x="7282" y="416"/>
                    <a:pt x="6691" y="715"/>
                    <a:pt x="6305" y="1222"/>
                  </a:cubicBezTo>
                  <a:cubicBezTo>
                    <a:pt x="6136" y="606"/>
                    <a:pt x="5707" y="100"/>
                    <a:pt x="5679" y="72"/>
                  </a:cubicBezTo>
                  <a:cubicBezTo>
                    <a:pt x="5640" y="24"/>
                    <a:pt x="5585" y="1"/>
                    <a:pt x="5529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16707;p92"/>
          <p:cNvGrpSpPr/>
          <p:nvPr/>
        </p:nvGrpSpPr>
        <p:grpSpPr>
          <a:xfrm>
            <a:off x="1507647" y="4027011"/>
            <a:ext cx="591506" cy="502552"/>
            <a:chOff x="3312144" y="3348241"/>
            <a:chExt cx="348154" cy="3607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8" name="Google Shape;16708;p92"/>
            <p:cNvSpPr/>
            <p:nvPr/>
          </p:nvSpPr>
          <p:spPr>
            <a:xfrm>
              <a:off x="3531517" y="3467324"/>
              <a:ext cx="122334" cy="67419"/>
            </a:xfrm>
            <a:custGeom>
              <a:avLst/>
              <a:gdLst/>
              <a:ahLst/>
              <a:cxnLst/>
              <a:rect l="l" t="t" r="r" b="b"/>
              <a:pathLst>
                <a:path w="4667" h="2572" extrusionOk="0">
                  <a:moveTo>
                    <a:pt x="3074" y="1"/>
                  </a:moveTo>
                  <a:lnTo>
                    <a:pt x="1" y="1369"/>
                  </a:lnTo>
                  <a:lnTo>
                    <a:pt x="3415" y="2571"/>
                  </a:lnTo>
                  <a:cubicBezTo>
                    <a:pt x="3833" y="2287"/>
                    <a:pt x="4319" y="1784"/>
                    <a:pt x="4618" y="1327"/>
                  </a:cubicBezTo>
                  <a:cubicBezTo>
                    <a:pt x="4667" y="1246"/>
                    <a:pt x="4660" y="1144"/>
                    <a:pt x="4597" y="1073"/>
                  </a:cubicBezTo>
                  <a:cubicBezTo>
                    <a:pt x="4203" y="627"/>
                    <a:pt x="3594" y="222"/>
                    <a:pt x="307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709;p92"/>
            <p:cNvSpPr/>
            <p:nvPr/>
          </p:nvSpPr>
          <p:spPr>
            <a:xfrm>
              <a:off x="3541923" y="3498124"/>
              <a:ext cx="111665" cy="36619"/>
            </a:xfrm>
            <a:custGeom>
              <a:avLst/>
              <a:gdLst/>
              <a:ahLst/>
              <a:cxnLst/>
              <a:rect l="l" t="t" r="r" b="b"/>
              <a:pathLst>
                <a:path w="4260" h="1397" extrusionOk="0">
                  <a:moveTo>
                    <a:pt x="4249" y="0"/>
                  </a:moveTo>
                  <a:lnTo>
                    <a:pt x="1" y="334"/>
                  </a:lnTo>
                  <a:lnTo>
                    <a:pt x="3018" y="1396"/>
                  </a:lnTo>
                  <a:cubicBezTo>
                    <a:pt x="3436" y="1112"/>
                    <a:pt x="3922" y="612"/>
                    <a:pt x="4221" y="152"/>
                  </a:cubicBezTo>
                  <a:cubicBezTo>
                    <a:pt x="4249" y="106"/>
                    <a:pt x="4259" y="53"/>
                    <a:pt x="424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710;p92"/>
            <p:cNvSpPr/>
            <p:nvPr/>
          </p:nvSpPr>
          <p:spPr>
            <a:xfrm>
              <a:off x="3362551" y="3605412"/>
              <a:ext cx="91744" cy="98297"/>
            </a:xfrm>
            <a:custGeom>
              <a:avLst/>
              <a:gdLst/>
              <a:ahLst/>
              <a:cxnLst/>
              <a:rect l="l" t="t" r="r" b="b"/>
              <a:pathLst>
                <a:path w="3500" h="3750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64" y="3694"/>
                    <a:pt x="548" y="3749"/>
                    <a:pt x="639" y="3749"/>
                  </a:cubicBezTo>
                  <a:cubicBezTo>
                    <a:pt x="642" y="3749"/>
                    <a:pt x="645" y="3749"/>
                    <a:pt x="648" y="3749"/>
                  </a:cubicBezTo>
                  <a:cubicBezTo>
                    <a:pt x="1689" y="3682"/>
                    <a:pt x="2800" y="3123"/>
                    <a:pt x="3500" y="2371"/>
                  </a:cubicBez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711;p92"/>
            <p:cNvSpPr/>
            <p:nvPr/>
          </p:nvSpPr>
          <p:spPr>
            <a:xfrm>
              <a:off x="3362551" y="3605412"/>
              <a:ext cx="56724" cy="97091"/>
            </a:xfrm>
            <a:custGeom>
              <a:avLst/>
              <a:gdLst/>
              <a:ahLst/>
              <a:cxnLst/>
              <a:rect l="l" t="t" r="r" b="b"/>
              <a:pathLst>
                <a:path w="2164" h="3704" extrusionOk="0">
                  <a:moveTo>
                    <a:pt x="915" y="0"/>
                  </a:moveTo>
                  <a:cubicBezTo>
                    <a:pt x="124" y="1069"/>
                    <a:pt x="1" y="2451"/>
                    <a:pt x="433" y="3608"/>
                  </a:cubicBezTo>
                  <a:cubicBezTo>
                    <a:pt x="447" y="3647"/>
                    <a:pt x="472" y="3679"/>
                    <a:pt x="504" y="3703"/>
                  </a:cubicBezTo>
                  <a:lnTo>
                    <a:pt x="2163" y="1147"/>
                  </a:lnTo>
                  <a:lnTo>
                    <a:pt x="915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712;p92"/>
            <p:cNvSpPr/>
            <p:nvPr/>
          </p:nvSpPr>
          <p:spPr>
            <a:xfrm>
              <a:off x="3479066" y="3540798"/>
              <a:ext cx="95807" cy="152557"/>
            </a:xfrm>
            <a:custGeom>
              <a:avLst/>
              <a:gdLst/>
              <a:ahLst/>
              <a:cxnLst/>
              <a:rect l="l" t="t" r="r" b="b"/>
              <a:pathLst>
                <a:path w="3655" h="5820" extrusionOk="0">
                  <a:moveTo>
                    <a:pt x="637" y="0"/>
                  </a:moveTo>
                  <a:lnTo>
                    <a:pt x="1" y="4424"/>
                  </a:lnTo>
                  <a:cubicBezTo>
                    <a:pt x="630" y="5022"/>
                    <a:pt x="1544" y="5630"/>
                    <a:pt x="2532" y="5817"/>
                  </a:cubicBezTo>
                  <a:cubicBezTo>
                    <a:pt x="2545" y="5819"/>
                    <a:pt x="2557" y="5820"/>
                    <a:pt x="2570" y="5820"/>
                  </a:cubicBezTo>
                  <a:cubicBezTo>
                    <a:pt x="2641" y="5820"/>
                    <a:pt x="2709" y="5786"/>
                    <a:pt x="2751" y="5729"/>
                  </a:cubicBezTo>
                  <a:cubicBezTo>
                    <a:pt x="3285" y="4973"/>
                    <a:pt x="3654" y="4069"/>
                    <a:pt x="3619" y="3109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713;p92"/>
            <p:cNvSpPr/>
            <p:nvPr/>
          </p:nvSpPr>
          <p:spPr>
            <a:xfrm>
              <a:off x="3479066" y="3550654"/>
              <a:ext cx="64378" cy="142177"/>
            </a:xfrm>
            <a:custGeom>
              <a:avLst/>
              <a:gdLst/>
              <a:ahLst/>
              <a:cxnLst/>
              <a:rect l="l" t="t" r="r" b="b"/>
              <a:pathLst>
                <a:path w="2456" h="5424" extrusionOk="0">
                  <a:moveTo>
                    <a:pt x="584" y="1"/>
                  </a:moveTo>
                  <a:lnTo>
                    <a:pt x="1" y="4052"/>
                  </a:lnTo>
                  <a:cubicBezTo>
                    <a:pt x="613" y="4632"/>
                    <a:pt x="1495" y="5223"/>
                    <a:pt x="2455" y="5423"/>
                  </a:cubicBezTo>
                  <a:lnTo>
                    <a:pt x="584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714;p92"/>
            <p:cNvSpPr/>
            <p:nvPr/>
          </p:nvSpPr>
          <p:spPr>
            <a:xfrm>
              <a:off x="3316286" y="3353431"/>
              <a:ext cx="326791" cy="317512"/>
            </a:xfrm>
            <a:custGeom>
              <a:avLst/>
              <a:gdLst/>
              <a:ahLst/>
              <a:cxnLst/>
              <a:rect l="l" t="t" r="r" b="b"/>
              <a:pathLst>
                <a:path w="12467" h="12113" extrusionOk="0">
                  <a:moveTo>
                    <a:pt x="5115" y="1"/>
                  </a:moveTo>
                  <a:cubicBezTo>
                    <a:pt x="4855" y="1"/>
                    <a:pt x="4587" y="43"/>
                    <a:pt x="4322" y="133"/>
                  </a:cubicBezTo>
                  <a:cubicBezTo>
                    <a:pt x="3151" y="531"/>
                    <a:pt x="2490" y="1712"/>
                    <a:pt x="2852" y="2767"/>
                  </a:cubicBezTo>
                  <a:cubicBezTo>
                    <a:pt x="2916" y="2925"/>
                    <a:pt x="2990" y="3076"/>
                    <a:pt x="3070" y="3228"/>
                  </a:cubicBezTo>
                  <a:lnTo>
                    <a:pt x="2888" y="3674"/>
                  </a:lnTo>
                  <a:cubicBezTo>
                    <a:pt x="2687" y="3611"/>
                    <a:pt x="2483" y="3569"/>
                    <a:pt x="2279" y="3551"/>
                  </a:cubicBezTo>
                  <a:cubicBezTo>
                    <a:pt x="2231" y="3547"/>
                    <a:pt x="2183" y="3545"/>
                    <a:pt x="2135" y="3545"/>
                  </a:cubicBezTo>
                  <a:cubicBezTo>
                    <a:pt x="1084" y="3545"/>
                    <a:pt x="186" y="4452"/>
                    <a:pt x="96" y="5633"/>
                  </a:cubicBezTo>
                  <a:cubicBezTo>
                    <a:pt x="1" y="6867"/>
                    <a:pt x="823" y="7936"/>
                    <a:pt x="1935" y="8021"/>
                  </a:cubicBezTo>
                  <a:cubicBezTo>
                    <a:pt x="1995" y="8025"/>
                    <a:pt x="2056" y="8027"/>
                    <a:pt x="2119" y="8027"/>
                  </a:cubicBezTo>
                  <a:cubicBezTo>
                    <a:pt x="2699" y="8027"/>
                    <a:pt x="3361" y="7841"/>
                    <a:pt x="4002" y="7574"/>
                  </a:cubicBezTo>
                  <a:lnTo>
                    <a:pt x="4002" y="7574"/>
                  </a:lnTo>
                  <a:cubicBezTo>
                    <a:pt x="3426" y="8091"/>
                    <a:pt x="2909" y="8678"/>
                    <a:pt x="2687" y="9237"/>
                  </a:cubicBezTo>
                  <a:cubicBezTo>
                    <a:pt x="2276" y="10275"/>
                    <a:pt x="2877" y="11484"/>
                    <a:pt x="4030" y="11938"/>
                  </a:cubicBezTo>
                  <a:cubicBezTo>
                    <a:pt x="4329" y="12056"/>
                    <a:pt x="4635" y="12113"/>
                    <a:pt x="4932" y="12113"/>
                  </a:cubicBezTo>
                  <a:cubicBezTo>
                    <a:pt x="5779" y="12113"/>
                    <a:pt x="6553" y="11655"/>
                    <a:pt x="6858" y="10886"/>
                  </a:cubicBezTo>
                  <a:cubicBezTo>
                    <a:pt x="7160" y="10120"/>
                    <a:pt x="7121" y="8864"/>
                    <a:pt x="6953" y="7848"/>
                  </a:cubicBezTo>
                  <a:lnTo>
                    <a:pt x="6953" y="7848"/>
                  </a:lnTo>
                  <a:cubicBezTo>
                    <a:pt x="7290" y="8502"/>
                    <a:pt x="8201" y="9726"/>
                    <a:pt x="8953" y="10169"/>
                  </a:cubicBezTo>
                  <a:cubicBezTo>
                    <a:pt x="9249" y="10346"/>
                    <a:pt x="9576" y="10430"/>
                    <a:pt x="9905" y="10430"/>
                  </a:cubicBezTo>
                  <a:cubicBezTo>
                    <a:pt x="10644" y="10430"/>
                    <a:pt x="11396" y="10009"/>
                    <a:pt x="11833" y="9272"/>
                  </a:cubicBezTo>
                  <a:cubicBezTo>
                    <a:pt x="12466" y="8210"/>
                    <a:pt x="12203" y="6888"/>
                    <a:pt x="11246" y="6319"/>
                  </a:cubicBezTo>
                  <a:cubicBezTo>
                    <a:pt x="10712" y="6002"/>
                    <a:pt x="9959" y="5854"/>
                    <a:pt x="9193" y="5805"/>
                  </a:cubicBezTo>
                  <a:lnTo>
                    <a:pt x="9242" y="5788"/>
                  </a:lnTo>
                  <a:cubicBezTo>
                    <a:pt x="9945" y="5584"/>
                    <a:pt x="10613" y="5299"/>
                    <a:pt x="11032" y="4919"/>
                  </a:cubicBezTo>
                  <a:cubicBezTo>
                    <a:pt x="11858" y="4170"/>
                    <a:pt x="11858" y="2820"/>
                    <a:pt x="11028" y="1902"/>
                  </a:cubicBezTo>
                  <a:cubicBezTo>
                    <a:pt x="10557" y="1379"/>
                    <a:pt x="9922" y="1109"/>
                    <a:pt x="9308" y="1109"/>
                  </a:cubicBezTo>
                  <a:cubicBezTo>
                    <a:pt x="8841" y="1109"/>
                    <a:pt x="8386" y="1266"/>
                    <a:pt x="8029" y="1589"/>
                  </a:cubicBezTo>
                  <a:cubicBezTo>
                    <a:pt x="7737" y="1849"/>
                    <a:pt x="7480" y="2232"/>
                    <a:pt x="7259" y="2669"/>
                  </a:cubicBezTo>
                  <a:cubicBezTo>
                    <a:pt x="7269" y="2187"/>
                    <a:pt x="7216" y="1677"/>
                    <a:pt x="7097" y="1318"/>
                  </a:cubicBezTo>
                  <a:cubicBezTo>
                    <a:pt x="6816" y="501"/>
                    <a:pt x="6009" y="1"/>
                    <a:pt x="51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715;p92"/>
            <p:cNvSpPr/>
            <p:nvPr/>
          </p:nvSpPr>
          <p:spPr>
            <a:xfrm>
              <a:off x="3375002" y="3447246"/>
              <a:ext cx="28336" cy="28231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2" y="0"/>
                  </a:moveTo>
                  <a:cubicBezTo>
                    <a:pt x="243" y="0"/>
                    <a:pt x="1" y="239"/>
                    <a:pt x="1" y="538"/>
                  </a:cubicBezTo>
                  <a:cubicBezTo>
                    <a:pt x="1" y="837"/>
                    <a:pt x="243" y="1076"/>
                    <a:pt x="542" y="1076"/>
                  </a:cubicBezTo>
                  <a:cubicBezTo>
                    <a:pt x="838" y="1076"/>
                    <a:pt x="1080" y="837"/>
                    <a:pt x="1080" y="538"/>
                  </a:cubicBezTo>
                  <a:cubicBezTo>
                    <a:pt x="1080" y="239"/>
                    <a:pt x="838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716;p92"/>
            <p:cNvSpPr/>
            <p:nvPr/>
          </p:nvSpPr>
          <p:spPr>
            <a:xfrm>
              <a:off x="3391516" y="3430470"/>
              <a:ext cx="28310" cy="28310"/>
            </a:xfrm>
            <a:custGeom>
              <a:avLst/>
              <a:gdLst/>
              <a:ahLst/>
              <a:cxnLst/>
              <a:rect l="l" t="t" r="r" b="b"/>
              <a:pathLst>
                <a:path w="1080" h="1080" extrusionOk="0">
                  <a:moveTo>
                    <a:pt x="538" y="0"/>
                  </a:moveTo>
                  <a:cubicBezTo>
                    <a:pt x="243" y="0"/>
                    <a:pt x="0" y="243"/>
                    <a:pt x="0" y="542"/>
                  </a:cubicBezTo>
                  <a:cubicBezTo>
                    <a:pt x="0" y="837"/>
                    <a:pt x="243" y="1080"/>
                    <a:pt x="538" y="1080"/>
                  </a:cubicBezTo>
                  <a:cubicBezTo>
                    <a:pt x="837" y="1080"/>
                    <a:pt x="1080" y="837"/>
                    <a:pt x="1080" y="542"/>
                  </a:cubicBezTo>
                  <a:cubicBezTo>
                    <a:pt x="1080" y="243"/>
                    <a:pt x="837" y="0"/>
                    <a:pt x="5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717;p92"/>
            <p:cNvSpPr/>
            <p:nvPr/>
          </p:nvSpPr>
          <p:spPr>
            <a:xfrm>
              <a:off x="3394740" y="3453510"/>
              <a:ext cx="28310" cy="28231"/>
            </a:xfrm>
            <a:custGeom>
              <a:avLst/>
              <a:gdLst/>
              <a:ahLst/>
              <a:cxnLst/>
              <a:rect l="l" t="t" r="r" b="b"/>
              <a:pathLst>
                <a:path w="1080" h="1077" extrusionOk="0">
                  <a:moveTo>
                    <a:pt x="542" y="0"/>
                  </a:moveTo>
                  <a:cubicBezTo>
                    <a:pt x="243" y="0"/>
                    <a:pt x="0" y="240"/>
                    <a:pt x="0" y="538"/>
                  </a:cubicBezTo>
                  <a:cubicBezTo>
                    <a:pt x="0" y="837"/>
                    <a:pt x="243" y="1076"/>
                    <a:pt x="542" y="1076"/>
                  </a:cubicBezTo>
                  <a:cubicBezTo>
                    <a:pt x="837" y="1076"/>
                    <a:pt x="1080" y="837"/>
                    <a:pt x="1080" y="538"/>
                  </a:cubicBezTo>
                  <a:cubicBezTo>
                    <a:pt x="1080" y="240"/>
                    <a:pt x="837" y="0"/>
                    <a:pt x="54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718;p92"/>
            <p:cNvSpPr/>
            <p:nvPr/>
          </p:nvSpPr>
          <p:spPr>
            <a:xfrm>
              <a:off x="3542133" y="3554350"/>
              <a:ext cx="23617" cy="16593"/>
            </a:xfrm>
            <a:custGeom>
              <a:avLst/>
              <a:gdLst/>
              <a:ahLst/>
              <a:cxnLst/>
              <a:rect l="l" t="t" r="r" b="b"/>
              <a:pathLst>
                <a:path w="901" h="633" extrusionOk="0">
                  <a:moveTo>
                    <a:pt x="288" y="0"/>
                  </a:moveTo>
                  <a:cubicBezTo>
                    <a:pt x="119" y="0"/>
                    <a:pt x="1" y="235"/>
                    <a:pt x="169" y="363"/>
                  </a:cubicBezTo>
                  <a:lnTo>
                    <a:pt x="499" y="598"/>
                  </a:lnTo>
                  <a:cubicBezTo>
                    <a:pt x="537" y="622"/>
                    <a:pt x="574" y="632"/>
                    <a:pt x="610" y="632"/>
                  </a:cubicBezTo>
                  <a:cubicBezTo>
                    <a:pt x="780" y="632"/>
                    <a:pt x="900" y="396"/>
                    <a:pt x="731" y="268"/>
                  </a:cubicBezTo>
                  <a:lnTo>
                    <a:pt x="401" y="36"/>
                  </a:lnTo>
                  <a:cubicBezTo>
                    <a:pt x="362" y="11"/>
                    <a:pt x="324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719;p92"/>
            <p:cNvSpPr/>
            <p:nvPr/>
          </p:nvSpPr>
          <p:spPr>
            <a:xfrm>
              <a:off x="3446379" y="3419644"/>
              <a:ext cx="15439" cy="18270"/>
            </a:xfrm>
            <a:custGeom>
              <a:avLst/>
              <a:gdLst/>
              <a:ahLst/>
              <a:cxnLst/>
              <a:rect l="l" t="t" r="r" b="b"/>
              <a:pathLst>
                <a:path w="589" h="697" extrusionOk="0">
                  <a:moveTo>
                    <a:pt x="251" y="1"/>
                  </a:moveTo>
                  <a:cubicBezTo>
                    <a:pt x="127" y="1"/>
                    <a:pt x="1" y="112"/>
                    <a:pt x="56" y="269"/>
                  </a:cubicBezTo>
                  <a:lnTo>
                    <a:pt x="154" y="561"/>
                  </a:lnTo>
                  <a:cubicBezTo>
                    <a:pt x="187" y="656"/>
                    <a:pt x="261" y="697"/>
                    <a:pt x="337" y="697"/>
                  </a:cubicBezTo>
                  <a:cubicBezTo>
                    <a:pt x="461" y="697"/>
                    <a:pt x="589" y="585"/>
                    <a:pt x="534" y="427"/>
                  </a:cubicBezTo>
                  <a:lnTo>
                    <a:pt x="435" y="139"/>
                  </a:lnTo>
                  <a:cubicBezTo>
                    <a:pt x="402" y="42"/>
                    <a:pt x="327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720;p92"/>
            <p:cNvSpPr/>
            <p:nvPr/>
          </p:nvSpPr>
          <p:spPr>
            <a:xfrm>
              <a:off x="3312144" y="3348241"/>
              <a:ext cx="348154" cy="360789"/>
            </a:xfrm>
            <a:custGeom>
              <a:avLst/>
              <a:gdLst/>
              <a:ahLst/>
              <a:cxnLst/>
              <a:rect l="l" t="t" r="r" b="b"/>
              <a:pathLst>
                <a:path w="13282" h="13764" extrusionOk="0">
                  <a:moveTo>
                    <a:pt x="3537" y="3441"/>
                  </a:moveTo>
                  <a:cubicBezTo>
                    <a:pt x="3629" y="3441"/>
                    <a:pt x="3722" y="3492"/>
                    <a:pt x="3759" y="3601"/>
                  </a:cubicBezTo>
                  <a:cubicBezTo>
                    <a:pt x="3777" y="3661"/>
                    <a:pt x="3774" y="3725"/>
                    <a:pt x="3745" y="3784"/>
                  </a:cubicBezTo>
                  <a:cubicBezTo>
                    <a:pt x="3701" y="3876"/>
                    <a:pt x="3618" y="3917"/>
                    <a:pt x="3536" y="3917"/>
                  </a:cubicBezTo>
                  <a:cubicBezTo>
                    <a:pt x="3410" y="3917"/>
                    <a:pt x="3285" y="3822"/>
                    <a:pt x="3295" y="3665"/>
                  </a:cubicBezTo>
                  <a:cubicBezTo>
                    <a:pt x="3305" y="3520"/>
                    <a:pt x="3421" y="3441"/>
                    <a:pt x="3537" y="3441"/>
                  </a:cubicBezTo>
                  <a:close/>
                  <a:moveTo>
                    <a:pt x="2838" y="4140"/>
                  </a:moveTo>
                  <a:cubicBezTo>
                    <a:pt x="2964" y="4140"/>
                    <a:pt x="3088" y="4236"/>
                    <a:pt x="3077" y="4393"/>
                  </a:cubicBezTo>
                  <a:cubicBezTo>
                    <a:pt x="3069" y="4537"/>
                    <a:pt x="2954" y="4617"/>
                    <a:pt x="2839" y="4617"/>
                  </a:cubicBezTo>
                  <a:cubicBezTo>
                    <a:pt x="2747" y="4617"/>
                    <a:pt x="2654" y="4565"/>
                    <a:pt x="2617" y="4456"/>
                  </a:cubicBezTo>
                  <a:cubicBezTo>
                    <a:pt x="2596" y="4396"/>
                    <a:pt x="2599" y="4329"/>
                    <a:pt x="2627" y="4273"/>
                  </a:cubicBezTo>
                  <a:cubicBezTo>
                    <a:pt x="2673" y="4181"/>
                    <a:pt x="2756" y="4140"/>
                    <a:pt x="2838" y="4140"/>
                  </a:cubicBezTo>
                  <a:close/>
                  <a:moveTo>
                    <a:pt x="3774" y="4344"/>
                  </a:moveTo>
                  <a:cubicBezTo>
                    <a:pt x="3869" y="4344"/>
                    <a:pt x="3963" y="4399"/>
                    <a:pt x="3999" y="4505"/>
                  </a:cubicBezTo>
                  <a:cubicBezTo>
                    <a:pt x="4053" y="4662"/>
                    <a:pt x="3936" y="4822"/>
                    <a:pt x="3775" y="4822"/>
                  </a:cubicBezTo>
                  <a:cubicBezTo>
                    <a:pt x="3770" y="4822"/>
                    <a:pt x="3765" y="4822"/>
                    <a:pt x="3759" y="4822"/>
                  </a:cubicBezTo>
                  <a:cubicBezTo>
                    <a:pt x="3587" y="4811"/>
                    <a:pt x="3485" y="4632"/>
                    <a:pt x="3559" y="4477"/>
                  </a:cubicBezTo>
                  <a:cubicBezTo>
                    <a:pt x="3604" y="4388"/>
                    <a:pt x="3689" y="4344"/>
                    <a:pt x="3774" y="4344"/>
                  </a:cubicBezTo>
                  <a:close/>
                  <a:moveTo>
                    <a:pt x="4399" y="4727"/>
                  </a:moveTo>
                  <a:lnTo>
                    <a:pt x="5148" y="5339"/>
                  </a:lnTo>
                  <a:lnTo>
                    <a:pt x="4297" y="4952"/>
                  </a:lnTo>
                  <a:cubicBezTo>
                    <a:pt x="4315" y="4924"/>
                    <a:pt x="4333" y="4896"/>
                    <a:pt x="4347" y="4867"/>
                  </a:cubicBezTo>
                  <a:lnTo>
                    <a:pt x="4350" y="4867"/>
                  </a:lnTo>
                  <a:cubicBezTo>
                    <a:pt x="4371" y="4822"/>
                    <a:pt x="4389" y="4772"/>
                    <a:pt x="4399" y="4727"/>
                  </a:cubicBezTo>
                  <a:close/>
                  <a:moveTo>
                    <a:pt x="11668" y="4867"/>
                  </a:moveTo>
                  <a:cubicBezTo>
                    <a:pt x="12111" y="5078"/>
                    <a:pt x="12501" y="5381"/>
                    <a:pt x="12821" y="5757"/>
                  </a:cubicBezTo>
                  <a:cubicBezTo>
                    <a:pt x="12593" y="6122"/>
                    <a:pt x="12299" y="6445"/>
                    <a:pt x="11955" y="6705"/>
                  </a:cubicBezTo>
                  <a:lnTo>
                    <a:pt x="11955" y="6705"/>
                  </a:lnTo>
                  <a:cubicBezTo>
                    <a:pt x="11825" y="6565"/>
                    <a:pt x="11674" y="6442"/>
                    <a:pt x="11510" y="6344"/>
                  </a:cubicBezTo>
                  <a:cubicBezTo>
                    <a:pt x="11337" y="6242"/>
                    <a:pt x="11158" y="6161"/>
                    <a:pt x="10972" y="6095"/>
                  </a:cubicBezTo>
                  <a:lnTo>
                    <a:pt x="11569" y="6052"/>
                  </a:lnTo>
                  <a:cubicBezTo>
                    <a:pt x="11826" y="6025"/>
                    <a:pt x="11802" y="5648"/>
                    <a:pt x="11552" y="5648"/>
                  </a:cubicBezTo>
                  <a:cubicBezTo>
                    <a:pt x="11548" y="5648"/>
                    <a:pt x="11545" y="5648"/>
                    <a:pt x="11541" y="5648"/>
                  </a:cubicBezTo>
                  <a:lnTo>
                    <a:pt x="10662" y="5715"/>
                  </a:lnTo>
                  <a:cubicBezTo>
                    <a:pt x="10901" y="5595"/>
                    <a:pt x="11123" y="5444"/>
                    <a:pt x="11327" y="5265"/>
                  </a:cubicBezTo>
                  <a:cubicBezTo>
                    <a:pt x="11457" y="5149"/>
                    <a:pt x="11573" y="5015"/>
                    <a:pt x="11668" y="4867"/>
                  </a:cubicBezTo>
                  <a:close/>
                  <a:moveTo>
                    <a:pt x="5262" y="402"/>
                  </a:moveTo>
                  <a:cubicBezTo>
                    <a:pt x="5539" y="402"/>
                    <a:pt x="5820" y="454"/>
                    <a:pt x="6091" y="563"/>
                  </a:cubicBezTo>
                  <a:cubicBezTo>
                    <a:pt x="6562" y="767"/>
                    <a:pt x="6907" y="1126"/>
                    <a:pt x="7061" y="1583"/>
                  </a:cubicBezTo>
                  <a:cubicBezTo>
                    <a:pt x="7170" y="1907"/>
                    <a:pt x="7216" y="2329"/>
                    <a:pt x="7199" y="2845"/>
                  </a:cubicBezTo>
                  <a:cubicBezTo>
                    <a:pt x="6935" y="3398"/>
                    <a:pt x="6720" y="3971"/>
                    <a:pt x="6559" y="4558"/>
                  </a:cubicBezTo>
                  <a:cubicBezTo>
                    <a:pt x="6517" y="4713"/>
                    <a:pt x="6638" y="4814"/>
                    <a:pt x="6758" y="4814"/>
                  </a:cubicBezTo>
                  <a:cubicBezTo>
                    <a:pt x="6839" y="4814"/>
                    <a:pt x="6919" y="4768"/>
                    <a:pt x="6949" y="4663"/>
                  </a:cubicBezTo>
                  <a:cubicBezTo>
                    <a:pt x="7290" y="3422"/>
                    <a:pt x="7803" y="2402"/>
                    <a:pt x="8320" y="1938"/>
                  </a:cubicBezTo>
                  <a:cubicBezTo>
                    <a:pt x="8628" y="1658"/>
                    <a:pt x="9029" y="1509"/>
                    <a:pt x="9463" y="1509"/>
                  </a:cubicBezTo>
                  <a:cubicBezTo>
                    <a:pt x="9529" y="1509"/>
                    <a:pt x="9596" y="1513"/>
                    <a:pt x="9664" y="1520"/>
                  </a:cubicBezTo>
                  <a:cubicBezTo>
                    <a:pt x="10754" y="1657"/>
                    <a:pt x="11580" y="2571"/>
                    <a:pt x="11605" y="3672"/>
                  </a:cubicBezTo>
                  <a:cubicBezTo>
                    <a:pt x="11605" y="4185"/>
                    <a:pt x="11411" y="4646"/>
                    <a:pt x="11053" y="4966"/>
                  </a:cubicBezTo>
                  <a:cubicBezTo>
                    <a:pt x="10697" y="5289"/>
                    <a:pt x="10110" y="5571"/>
                    <a:pt x="9344" y="5792"/>
                  </a:cubicBezTo>
                  <a:lnTo>
                    <a:pt x="9326" y="5799"/>
                  </a:lnTo>
                  <a:cubicBezTo>
                    <a:pt x="9135" y="5788"/>
                    <a:pt x="8930" y="5781"/>
                    <a:pt x="8713" y="5781"/>
                  </a:cubicBezTo>
                  <a:cubicBezTo>
                    <a:pt x="8587" y="5781"/>
                    <a:pt x="8456" y="5784"/>
                    <a:pt x="8320" y="5789"/>
                  </a:cubicBezTo>
                  <a:cubicBezTo>
                    <a:pt x="8048" y="5792"/>
                    <a:pt x="8056" y="6194"/>
                    <a:pt x="8318" y="6194"/>
                  </a:cubicBezTo>
                  <a:cubicBezTo>
                    <a:pt x="8323" y="6194"/>
                    <a:pt x="8329" y="6193"/>
                    <a:pt x="8334" y="6193"/>
                  </a:cubicBezTo>
                  <a:cubicBezTo>
                    <a:pt x="8452" y="6189"/>
                    <a:pt x="8586" y="6186"/>
                    <a:pt x="8731" y="6186"/>
                  </a:cubicBezTo>
                  <a:cubicBezTo>
                    <a:pt x="9503" y="6186"/>
                    <a:pt x="10591" y="6272"/>
                    <a:pt x="11295" y="6689"/>
                  </a:cubicBezTo>
                  <a:cubicBezTo>
                    <a:pt x="12160" y="7202"/>
                    <a:pt x="12392" y="8405"/>
                    <a:pt x="11819" y="9372"/>
                  </a:cubicBezTo>
                  <a:cubicBezTo>
                    <a:pt x="11421" y="10044"/>
                    <a:pt x="10735" y="10427"/>
                    <a:pt x="10065" y="10427"/>
                  </a:cubicBezTo>
                  <a:cubicBezTo>
                    <a:pt x="9771" y="10427"/>
                    <a:pt x="9480" y="10354"/>
                    <a:pt x="9217" y="10198"/>
                  </a:cubicBezTo>
                  <a:cubicBezTo>
                    <a:pt x="8471" y="9752"/>
                    <a:pt x="7578" y="8560"/>
                    <a:pt x="7322" y="7965"/>
                  </a:cubicBezTo>
                  <a:cubicBezTo>
                    <a:pt x="7315" y="7951"/>
                    <a:pt x="7308" y="7941"/>
                    <a:pt x="7301" y="7930"/>
                  </a:cubicBezTo>
                  <a:cubicBezTo>
                    <a:pt x="7283" y="7828"/>
                    <a:pt x="7265" y="7726"/>
                    <a:pt x="7244" y="7628"/>
                  </a:cubicBezTo>
                  <a:cubicBezTo>
                    <a:pt x="7221" y="7516"/>
                    <a:pt x="7136" y="7467"/>
                    <a:pt x="7051" y="7467"/>
                  </a:cubicBezTo>
                  <a:cubicBezTo>
                    <a:pt x="6933" y="7467"/>
                    <a:pt x="6814" y="7560"/>
                    <a:pt x="6847" y="7712"/>
                  </a:cubicBezTo>
                  <a:cubicBezTo>
                    <a:pt x="7156" y="9182"/>
                    <a:pt x="7061" y="10430"/>
                    <a:pt x="6829" y="11011"/>
                  </a:cubicBezTo>
                  <a:cubicBezTo>
                    <a:pt x="6559" y="11700"/>
                    <a:pt x="5859" y="12111"/>
                    <a:pt x="5089" y="12111"/>
                  </a:cubicBezTo>
                  <a:cubicBezTo>
                    <a:pt x="4807" y="12111"/>
                    <a:pt x="4526" y="12055"/>
                    <a:pt x="4266" y="11953"/>
                  </a:cubicBezTo>
                  <a:cubicBezTo>
                    <a:pt x="3218" y="11538"/>
                    <a:pt x="2666" y="10444"/>
                    <a:pt x="3035" y="9513"/>
                  </a:cubicBezTo>
                  <a:cubicBezTo>
                    <a:pt x="3214" y="9052"/>
                    <a:pt x="3643" y="8514"/>
                    <a:pt x="4269" y="7951"/>
                  </a:cubicBezTo>
                  <a:cubicBezTo>
                    <a:pt x="4544" y="7835"/>
                    <a:pt x="4800" y="7709"/>
                    <a:pt x="5029" y="7593"/>
                  </a:cubicBezTo>
                  <a:cubicBezTo>
                    <a:pt x="5233" y="7485"/>
                    <a:pt x="5127" y="7207"/>
                    <a:pt x="4943" y="7207"/>
                  </a:cubicBezTo>
                  <a:cubicBezTo>
                    <a:pt x="4911" y="7207"/>
                    <a:pt x="4877" y="7215"/>
                    <a:pt x="4843" y="7234"/>
                  </a:cubicBezTo>
                  <a:cubicBezTo>
                    <a:pt x="3855" y="7749"/>
                    <a:pt x="2954" y="8028"/>
                    <a:pt x="2280" y="8028"/>
                  </a:cubicBezTo>
                  <a:cubicBezTo>
                    <a:pt x="2222" y="8028"/>
                    <a:pt x="2165" y="8026"/>
                    <a:pt x="2110" y="8022"/>
                  </a:cubicBezTo>
                  <a:cubicBezTo>
                    <a:pt x="1632" y="7983"/>
                    <a:pt x="1196" y="7740"/>
                    <a:pt x="883" y="7336"/>
                  </a:cubicBezTo>
                  <a:cubicBezTo>
                    <a:pt x="563" y="6907"/>
                    <a:pt x="408" y="6379"/>
                    <a:pt x="458" y="5848"/>
                  </a:cubicBezTo>
                  <a:cubicBezTo>
                    <a:pt x="540" y="4772"/>
                    <a:pt x="1352" y="3948"/>
                    <a:pt x="2299" y="3948"/>
                  </a:cubicBezTo>
                  <a:cubicBezTo>
                    <a:pt x="2320" y="3948"/>
                    <a:pt x="2342" y="3949"/>
                    <a:pt x="2363" y="3950"/>
                  </a:cubicBezTo>
                  <a:cubicBezTo>
                    <a:pt x="2325" y="3992"/>
                    <a:pt x="2290" y="4041"/>
                    <a:pt x="2265" y="4097"/>
                  </a:cubicBezTo>
                  <a:cubicBezTo>
                    <a:pt x="2046" y="4542"/>
                    <a:pt x="2388" y="5023"/>
                    <a:pt x="2836" y="5023"/>
                  </a:cubicBezTo>
                  <a:cubicBezTo>
                    <a:pt x="2905" y="5023"/>
                    <a:pt x="2977" y="5012"/>
                    <a:pt x="3049" y="4987"/>
                  </a:cubicBezTo>
                  <a:cubicBezTo>
                    <a:pt x="3105" y="4966"/>
                    <a:pt x="3162" y="4938"/>
                    <a:pt x="3214" y="4903"/>
                  </a:cubicBezTo>
                  <a:cubicBezTo>
                    <a:pt x="3327" y="5104"/>
                    <a:pt x="3541" y="5225"/>
                    <a:pt x="3768" y="5225"/>
                  </a:cubicBezTo>
                  <a:cubicBezTo>
                    <a:pt x="3810" y="5225"/>
                    <a:pt x="3854" y="5221"/>
                    <a:pt x="3897" y="5212"/>
                  </a:cubicBezTo>
                  <a:lnTo>
                    <a:pt x="5792" y="6074"/>
                  </a:lnTo>
                  <a:lnTo>
                    <a:pt x="2979" y="6116"/>
                  </a:lnTo>
                  <a:cubicBezTo>
                    <a:pt x="2866" y="6119"/>
                    <a:pt x="2778" y="6207"/>
                    <a:pt x="2778" y="6316"/>
                  </a:cubicBezTo>
                  <a:lnTo>
                    <a:pt x="2778" y="6320"/>
                  </a:lnTo>
                  <a:cubicBezTo>
                    <a:pt x="2782" y="6432"/>
                    <a:pt x="2870" y="6520"/>
                    <a:pt x="2982" y="6520"/>
                  </a:cubicBezTo>
                  <a:lnTo>
                    <a:pt x="2986" y="6520"/>
                  </a:lnTo>
                  <a:lnTo>
                    <a:pt x="6232" y="6471"/>
                  </a:lnTo>
                  <a:lnTo>
                    <a:pt x="5275" y="9576"/>
                  </a:lnTo>
                  <a:cubicBezTo>
                    <a:pt x="5224" y="9734"/>
                    <a:pt x="5348" y="9841"/>
                    <a:pt x="5471" y="9841"/>
                  </a:cubicBezTo>
                  <a:cubicBezTo>
                    <a:pt x="5550" y="9841"/>
                    <a:pt x="5628" y="9797"/>
                    <a:pt x="5658" y="9695"/>
                  </a:cubicBezTo>
                  <a:lnTo>
                    <a:pt x="6618" y="6590"/>
                  </a:lnTo>
                  <a:lnTo>
                    <a:pt x="8239" y="7733"/>
                  </a:lnTo>
                  <a:cubicBezTo>
                    <a:pt x="8279" y="7760"/>
                    <a:pt x="8318" y="7771"/>
                    <a:pt x="8355" y="7771"/>
                  </a:cubicBezTo>
                  <a:cubicBezTo>
                    <a:pt x="8525" y="7771"/>
                    <a:pt x="8647" y="7533"/>
                    <a:pt x="8471" y="7403"/>
                  </a:cubicBezTo>
                  <a:lnTo>
                    <a:pt x="6850" y="6260"/>
                  </a:lnTo>
                  <a:lnTo>
                    <a:pt x="9449" y="4312"/>
                  </a:lnTo>
                  <a:cubicBezTo>
                    <a:pt x="9635" y="4185"/>
                    <a:pt x="9507" y="3941"/>
                    <a:pt x="9337" y="3941"/>
                  </a:cubicBezTo>
                  <a:cubicBezTo>
                    <a:pt x="9295" y="3941"/>
                    <a:pt x="9250" y="3956"/>
                    <a:pt x="9206" y="3992"/>
                  </a:cubicBezTo>
                  <a:lnTo>
                    <a:pt x="6608" y="5940"/>
                  </a:lnTo>
                  <a:lnTo>
                    <a:pt x="5915" y="3907"/>
                  </a:lnTo>
                  <a:cubicBezTo>
                    <a:pt x="5882" y="3810"/>
                    <a:pt x="5806" y="3769"/>
                    <a:pt x="5730" y="3769"/>
                  </a:cubicBezTo>
                  <a:cubicBezTo>
                    <a:pt x="5604" y="3769"/>
                    <a:pt x="5477" y="3880"/>
                    <a:pt x="5532" y="4037"/>
                  </a:cubicBezTo>
                  <a:lnTo>
                    <a:pt x="6052" y="5557"/>
                  </a:lnTo>
                  <a:lnTo>
                    <a:pt x="4104" y="3964"/>
                  </a:lnTo>
                  <a:lnTo>
                    <a:pt x="4104" y="3960"/>
                  </a:lnTo>
                  <a:cubicBezTo>
                    <a:pt x="4324" y="3515"/>
                    <a:pt x="3980" y="3035"/>
                    <a:pt x="3531" y="3035"/>
                  </a:cubicBezTo>
                  <a:cubicBezTo>
                    <a:pt x="3463" y="3035"/>
                    <a:pt x="3392" y="3046"/>
                    <a:pt x="3320" y="3070"/>
                  </a:cubicBezTo>
                  <a:cubicBezTo>
                    <a:pt x="3306" y="3078"/>
                    <a:pt x="3288" y="3081"/>
                    <a:pt x="3274" y="3088"/>
                  </a:cubicBezTo>
                  <a:cubicBezTo>
                    <a:pt x="3246" y="3025"/>
                    <a:pt x="3221" y="2961"/>
                    <a:pt x="3200" y="2902"/>
                  </a:cubicBezTo>
                  <a:cubicBezTo>
                    <a:pt x="3042" y="2445"/>
                    <a:pt x="3095" y="1949"/>
                    <a:pt x="3345" y="1502"/>
                  </a:cubicBezTo>
                  <a:cubicBezTo>
                    <a:pt x="3753" y="804"/>
                    <a:pt x="4493" y="402"/>
                    <a:pt x="5262" y="402"/>
                  </a:cubicBezTo>
                  <a:close/>
                  <a:moveTo>
                    <a:pt x="7803" y="9421"/>
                  </a:moveTo>
                  <a:cubicBezTo>
                    <a:pt x="8173" y="9875"/>
                    <a:pt x="8609" y="10300"/>
                    <a:pt x="9013" y="10543"/>
                  </a:cubicBezTo>
                  <a:cubicBezTo>
                    <a:pt x="9249" y="10684"/>
                    <a:pt x="9509" y="10775"/>
                    <a:pt x="9783" y="10810"/>
                  </a:cubicBezTo>
                  <a:cubicBezTo>
                    <a:pt x="9773" y="11520"/>
                    <a:pt x="9495" y="12245"/>
                    <a:pt x="8947" y="12972"/>
                  </a:cubicBezTo>
                  <a:lnTo>
                    <a:pt x="8947" y="12972"/>
                  </a:lnTo>
                  <a:cubicBezTo>
                    <a:pt x="7953" y="12817"/>
                    <a:pt x="7135" y="12234"/>
                    <a:pt x="6720" y="11883"/>
                  </a:cubicBezTo>
                  <a:cubicBezTo>
                    <a:pt x="6931" y="11679"/>
                    <a:pt x="7097" y="11433"/>
                    <a:pt x="7206" y="11162"/>
                  </a:cubicBezTo>
                  <a:cubicBezTo>
                    <a:pt x="7357" y="10779"/>
                    <a:pt x="7438" y="10255"/>
                    <a:pt x="7445" y="9632"/>
                  </a:cubicBezTo>
                  <a:lnTo>
                    <a:pt x="8060" y="11429"/>
                  </a:lnTo>
                  <a:cubicBezTo>
                    <a:pt x="8093" y="11526"/>
                    <a:pt x="8169" y="11567"/>
                    <a:pt x="8245" y="11567"/>
                  </a:cubicBezTo>
                  <a:cubicBezTo>
                    <a:pt x="8371" y="11567"/>
                    <a:pt x="8498" y="11456"/>
                    <a:pt x="8443" y="11299"/>
                  </a:cubicBezTo>
                  <a:lnTo>
                    <a:pt x="7803" y="9421"/>
                  </a:lnTo>
                  <a:close/>
                  <a:moveTo>
                    <a:pt x="2571" y="10585"/>
                  </a:moveTo>
                  <a:cubicBezTo>
                    <a:pt x="2687" y="11063"/>
                    <a:pt x="2944" y="11499"/>
                    <a:pt x="3313" y="11826"/>
                  </a:cubicBezTo>
                  <a:lnTo>
                    <a:pt x="3162" y="12055"/>
                  </a:lnTo>
                  <a:cubicBezTo>
                    <a:pt x="3091" y="12150"/>
                    <a:pt x="3116" y="12280"/>
                    <a:pt x="3214" y="12343"/>
                  </a:cubicBezTo>
                  <a:cubicBezTo>
                    <a:pt x="3248" y="12366"/>
                    <a:pt x="3286" y="12376"/>
                    <a:pt x="3324" y="12376"/>
                  </a:cubicBezTo>
                  <a:cubicBezTo>
                    <a:pt x="3394" y="12376"/>
                    <a:pt x="3463" y="12340"/>
                    <a:pt x="3499" y="12277"/>
                  </a:cubicBezTo>
                  <a:lnTo>
                    <a:pt x="3629" y="12073"/>
                  </a:lnTo>
                  <a:cubicBezTo>
                    <a:pt x="3981" y="12301"/>
                    <a:pt x="4382" y="12449"/>
                    <a:pt x="4797" y="12495"/>
                  </a:cubicBezTo>
                  <a:cubicBezTo>
                    <a:pt x="4160" y="13018"/>
                    <a:pt x="3373" y="13321"/>
                    <a:pt x="2550" y="13356"/>
                  </a:cubicBezTo>
                  <a:cubicBezTo>
                    <a:pt x="2198" y="12438"/>
                    <a:pt x="2212" y="11443"/>
                    <a:pt x="2571" y="10585"/>
                  </a:cubicBezTo>
                  <a:close/>
                  <a:moveTo>
                    <a:pt x="5266" y="1"/>
                  </a:moveTo>
                  <a:cubicBezTo>
                    <a:pt x="4356" y="1"/>
                    <a:pt x="3479" y="477"/>
                    <a:pt x="2996" y="1305"/>
                  </a:cubicBezTo>
                  <a:cubicBezTo>
                    <a:pt x="2687" y="1854"/>
                    <a:pt x="2627" y="2466"/>
                    <a:pt x="2821" y="3032"/>
                  </a:cubicBezTo>
                  <a:cubicBezTo>
                    <a:pt x="2863" y="3148"/>
                    <a:pt x="2912" y="3264"/>
                    <a:pt x="2968" y="3373"/>
                  </a:cubicBezTo>
                  <a:cubicBezTo>
                    <a:pt x="2965" y="3380"/>
                    <a:pt x="2961" y="3387"/>
                    <a:pt x="2954" y="3394"/>
                  </a:cubicBezTo>
                  <a:cubicBezTo>
                    <a:pt x="2923" y="3464"/>
                    <a:pt x="2901" y="3542"/>
                    <a:pt x="2891" y="3619"/>
                  </a:cubicBezTo>
                  <a:cubicBezTo>
                    <a:pt x="2747" y="3584"/>
                    <a:pt x="2603" y="3559"/>
                    <a:pt x="2451" y="3549"/>
                  </a:cubicBezTo>
                  <a:cubicBezTo>
                    <a:pt x="2398" y="3545"/>
                    <a:pt x="2346" y="3543"/>
                    <a:pt x="2293" y="3543"/>
                  </a:cubicBezTo>
                  <a:cubicBezTo>
                    <a:pt x="1140" y="3543"/>
                    <a:pt x="151" y="4528"/>
                    <a:pt x="53" y="5817"/>
                  </a:cubicBezTo>
                  <a:cubicBezTo>
                    <a:pt x="0" y="6446"/>
                    <a:pt x="180" y="7076"/>
                    <a:pt x="563" y="7579"/>
                  </a:cubicBezTo>
                  <a:cubicBezTo>
                    <a:pt x="946" y="8078"/>
                    <a:pt x="1484" y="8377"/>
                    <a:pt x="2079" y="8422"/>
                  </a:cubicBezTo>
                  <a:cubicBezTo>
                    <a:pt x="2149" y="8426"/>
                    <a:pt x="2216" y="8430"/>
                    <a:pt x="2286" y="8430"/>
                  </a:cubicBezTo>
                  <a:cubicBezTo>
                    <a:pt x="2659" y="8422"/>
                    <a:pt x="3028" y="8366"/>
                    <a:pt x="3387" y="8261"/>
                  </a:cubicBezTo>
                  <a:lnTo>
                    <a:pt x="3387" y="8261"/>
                  </a:lnTo>
                  <a:cubicBezTo>
                    <a:pt x="3084" y="8598"/>
                    <a:pt x="2810" y="8978"/>
                    <a:pt x="2659" y="9365"/>
                  </a:cubicBezTo>
                  <a:cubicBezTo>
                    <a:pt x="2606" y="9495"/>
                    <a:pt x="2567" y="9632"/>
                    <a:pt x="2543" y="9773"/>
                  </a:cubicBezTo>
                  <a:cubicBezTo>
                    <a:pt x="1790" y="10912"/>
                    <a:pt x="1688" y="12364"/>
                    <a:pt x="2226" y="13641"/>
                  </a:cubicBezTo>
                  <a:cubicBezTo>
                    <a:pt x="2258" y="13718"/>
                    <a:pt x="2332" y="13764"/>
                    <a:pt x="2413" y="13764"/>
                  </a:cubicBezTo>
                  <a:lnTo>
                    <a:pt x="2416" y="13764"/>
                  </a:lnTo>
                  <a:cubicBezTo>
                    <a:pt x="3559" y="13750"/>
                    <a:pt x="4635" y="13286"/>
                    <a:pt x="5381" y="12495"/>
                  </a:cubicBezTo>
                  <a:cubicBezTo>
                    <a:pt x="5743" y="12452"/>
                    <a:pt x="6087" y="12333"/>
                    <a:pt x="6393" y="12136"/>
                  </a:cubicBezTo>
                  <a:cubicBezTo>
                    <a:pt x="6833" y="12519"/>
                    <a:pt x="7807" y="13244"/>
                    <a:pt x="9013" y="13384"/>
                  </a:cubicBezTo>
                  <a:cubicBezTo>
                    <a:pt x="9022" y="13386"/>
                    <a:pt x="9032" y="13386"/>
                    <a:pt x="9041" y="13386"/>
                  </a:cubicBezTo>
                  <a:cubicBezTo>
                    <a:pt x="9099" y="13386"/>
                    <a:pt x="9156" y="13359"/>
                    <a:pt x="9192" y="13310"/>
                  </a:cubicBezTo>
                  <a:cubicBezTo>
                    <a:pt x="9839" y="12487"/>
                    <a:pt x="10170" y="11651"/>
                    <a:pt x="10180" y="10824"/>
                  </a:cubicBezTo>
                  <a:cubicBezTo>
                    <a:pt x="10947" y="10782"/>
                    <a:pt x="11714" y="10335"/>
                    <a:pt x="12164" y="9576"/>
                  </a:cubicBezTo>
                  <a:cubicBezTo>
                    <a:pt x="12663" y="8739"/>
                    <a:pt x="12646" y="7744"/>
                    <a:pt x="12199" y="7026"/>
                  </a:cubicBezTo>
                  <a:cubicBezTo>
                    <a:pt x="12621" y="6706"/>
                    <a:pt x="12976" y="6302"/>
                    <a:pt x="13240" y="5841"/>
                  </a:cubicBezTo>
                  <a:cubicBezTo>
                    <a:pt x="13282" y="5768"/>
                    <a:pt x="13278" y="5680"/>
                    <a:pt x="13226" y="5613"/>
                  </a:cubicBezTo>
                  <a:cubicBezTo>
                    <a:pt x="12860" y="5145"/>
                    <a:pt x="12389" y="4765"/>
                    <a:pt x="11854" y="4509"/>
                  </a:cubicBezTo>
                  <a:cubicBezTo>
                    <a:pt x="11960" y="4241"/>
                    <a:pt x="12013" y="3957"/>
                    <a:pt x="12013" y="3672"/>
                  </a:cubicBezTo>
                  <a:cubicBezTo>
                    <a:pt x="11988" y="2367"/>
                    <a:pt x="11003" y="1277"/>
                    <a:pt x="9706" y="1119"/>
                  </a:cubicBezTo>
                  <a:cubicBezTo>
                    <a:pt x="9623" y="1110"/>
                    <a:pt x="9540" y="1106"/>
                    <a:pt x="9459" y="1106"/>
                  </a:cubicBezTo>
                  <a:cubicBezTo>
                    <a:pt x="8929" y="1106"/>
                    <a:pt x="8437" y="1292"/>
                    <a:pt x="8053" y="1639"/>
                  </a:cubicBezTo>
                  <a:cubicBezTo>
                    <a:pt x="7877" y="1801"/>
                    <a:pt x="7722" y="1980"/>
                    <a:pt x="7589" y="2177"/>
                  </a:cubicBezTo>
                  <a:cubicBezTo>
                    <a:pt x="7571" y="1931"/>
                    <a:pt x="7522" y="1689"/>
                    <a:pt x="7445" y="1453"/>
                  </a:cubicBezTo>
                  <a:cubicBezTo>
                    <a:pt x="7255" y="887"/>
                    <a:pt x="6829" y="440"/>
                    <a:pt x="6253" y="194"/>
                  </a:cubicBezTo>
                  <a:cubicBezTo>
                    <a:pt x="5931" y="63"/>
                    <a:pt x="5596" y="1"/>
                    <a:pt x="526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16839;p92"/>
          <p:cNvGrpSpPr/>
          <p:nvPr/>
        </p:nvGrpSpPr>
        <p:grpSpPr>
          <a:xfrm>
            <a:off x="1163898" y="4335170"/>
            <a:ext cx="477575" cy="650056"/>
            <a:chOff x="4413174" y="3348241"/>
            <a:chExt cx="336726" cy="360972"/>
          </a:xfrm>
          <a:solidFill>
            <a:srgbClr val="FF0000"/>
          </a:solidFill>
        </p:grpSpPr>
        <p:sp>
          <p:nvSpPr>
            <p:cNvPr id="62" name="Google Shape;16840;p92"/>
            <p:cNvSpPr/>
            <p:nvPr/>
          </p:nvSpPr>
          <p:spPr>
            <a:xfrm>
              <a:off x="4466255" y="3534245"/>
              <a:ext cx="233789" cy="169542"/>
            </a:xfrm>
            <a:custGeom>
              <a:avLst/>
              <a:gdLst/>
              <a:ahLst/>
              <a:cxnLst/>
              <a:rect l="l" t="t" r="r" b="b"/>
              <a:pathLst>
                <a:path w="8919" h="6468" extrusionOk="0">
                  <a:moveTo>
                    <a:pt x="1" y="1"/>
                  </a:moveTo>
                  <a:lnTo>
                    <a:pt x="4175" y="3450"/>
                  </a:lnTo>
                  <a:lnTo>
                    <a:pt x="3746" y="6468"/>
                  </a:lnTo>
                  <a:lnTo>
                    <a:pt x="5040" y="6468"/>
                  </a:lnTo>
                  <a:lnTo>
                    <a:pt x="4607" y="3450"/>
                  </a:lnTo>
                  <a:lnTo>
                    <a:pt x="8919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841;p92"/>
            <p:cNvSpPr/>
            <p:nvPr/>
          </p:nvSpPr>
          <p:spPr>
            <a:xfrm>
              <a:off x="4570869" y="3630287"/>
              <a:ext cx="21049" cy="28336"/>
            </a:xfrm>
            <a:custGeom>
              <a:avLst/>
              <a:gdLst/>
              <a:ahLst/>
              <a:cxnLst/>
              <a:rect l="l" t="t" r="r" b="b"/>
              <a:pathLst>
                <a:path w="803" h="1081" extrusionOk="0">
                  <a:moveTo>
                    <a:pt x="156" y="1"/>
                  </a:moveTo>
                  <a:lnTo>
                    <a:pt x="1" y="1080"/>
                  </a:lnTo>
                  <a:lnTo>
                    <a:pt x="803" y="1080"/>
                  </a:lnTo>
                  <a:lnTo>
                    <a:pt x="648" y="1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842;p92"/>
            <p:cNvSpPr/>
            <p:nvPr/>
          </p:nvSpPr>
          <p:spPr>
            <a:xfrm>
              <a:off x="4581380" y="3595818"/>
              <a:ext cx="137642" cy="40184"/>
            </a:xfrm>
            <a:custGeom>
              <a:avLst/>
              <a:gdLst/>
              <a:ahLst/>
              <a:cxnLst/>
              <a:rect l="l" t="t" r="r" b="b"/>
              <a:pathLst>
                <a:path w="5251" h="1533" extrusionOk="0">
                  <a:moveTo>
                    <a:pt x="3902" y="0"/>
                  </a:moveTo>
                  <a:cubicBezTo>
                    <a:pt x="3679" y="0"/>
                    <a:pt x="3456" y="9"/>
                    <a:pt x="3232" y="25"/>
                  </a:cubicBezTo>
                  <a:lnTo>
                    <a:pt x="1" y="1105"/>
                  </a:lnTo>
                  <a:lnTo>
                    <a:pt x="1" y="1323"/>
                  </a:lnTo>
                  <a:cubicBezTo>
                    <a:pt x="603" y="1471"/>
                    <a:pt x="1159" y="1532"/>
                    <a:pt x="1665" y="1532"/>
                  </a:cubicBezTo>
                  <a:cubicBezTo>
                    <a:pt x="3480" y="1532"/>
                    <a:pt x="4664" y="745"/>
                    <a:pt x="5145" y="349"/>
                  </a:cubicBezTo>
                  <a:cubicBezTo>
                    <a:pt x="5251" y="261"/>
                    <a:pt x="5198" y="89"/>
                    <a:pt x="5065" y="75"/>
                  </a:cubicBezTo>
                  <a:cubicBezTo>
                    <a:pt x="4678" y="25"/>
                    <a:pt x="4290" y="0"/>
                    <a:pt x="3902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843;p92"/>
            <p:cNvSpPr/>
            <p:nvPr/>
          </p:nvSpPr>
          <p:spPr>
            <a:xfrm>
              <a:off x="4581301" y="3536080"/>
              <a:ext cx="155152" cy="88624"/>
            </a:xfrm>
            <a:custGeom>
              <a:avLst/>
              <a:gdLst/>
              <a:ahLst/>
              <a:cxnLst/>
              <a:rect l="l" t="t" r="r" b="b"/>
              <a:pathLst>
                <a:path w="5919" h="3381" extrusionOk="0">
                  <a:moveTo>
                    <a:pt x="5736" y="0"/>
                  </a:moveTo>
                  <a:cubicBezTo>
                    <a:pt x="5725" y="0"/>
                    <a:pt x="5713" y="2"/>
                    <a:pt x="5700" y="5"/>
                  </a:cubicBezTo>
                  <a:cubicBezTo>
                    <a:pt x="1635" y="929"/>
                    <a:pt x="0" y="3380"/>
                    <a:pt x="0" y="3380"/>
                  </a:cubicBezTo>
                  <a:cubicBezTo>
                    <a:pt x="3629" y="2864"/>
                    <a:pt x="5317" y="965"/>
                    <a:pt x="5848" y="226"/>
                  </a:cubicBezTo>
                  <a:cubicBezTo>
                    <a:pt x="5918" y="131"/>
                    <a:pt x="5847" y="0"/>
                    <a:pt x="573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844;p92"/>
            <p:cNvSpPr/>
            <p:nvPr/>
          </p:nvSpPr>
          <p:spPr>
            <a:xfrm>
              <a:off x="4443764" y="3595818"/>
              <a:ext cx="137563" cy="40184"/>
            </a:xfrm>
            <a:custGeom>
              <a:avLst/>
              <a:gdLst/>
              <a:ahLst/>
              <a:cxnLst/>
              <a:rect l="l" t="t" r="r" b="b"/>
              <a:pathLst>
                <a:path w="5248" h="1533" extrusionOk="0">
                  <a:moveTo>
                    <a:pt x="1346" y="0"/>
                  </a:moveTo>
                  <a:cubicBezTo>
                    <a:pt x="958" y="0"/>
                    <a:pt x="571" y="25"/>
                    <a:pt x="187" y="75"/>
                  </a:cubicBezTo>
                  <a:cubicBezTo>
                    <a:pt x="50" y="89"/>
                    <a:pt x="1" y="261"/>
                    <a:pt x="106" y="349"/>
                  </a:cubicBezTo>
                  <a:cubicBezTo>
                    <a:pt x="587" y="745"/>
                    <a:pt x="1772" y="1532"/>
                    <a:pt x="3585" y="1532"/>
                  </a:cubicBezTo>
                  <a:cubicBezTo>
                    <a:pt x="4091" y="1532"/>
                    <a:pt x="4645" y="1471"/>
                    <a:pt x="5247" y="1323"/>
                  </a:cubicBezTo>
                  <a:lnTo>
                    <a:pt x="5247" y="1105"/>
                  </a:lnTo>
                  <a:lnTo>
                    <a:pt x="2016" y="25"/>
                  </a:lnTo>
                  <a:cubicBezTo>
                    <a:pt x="1793" y="9"/>
                    <a:pt x="1569" y="0"/>
                    <a:pt x="134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845;p92"/>
            <p:cNvSpPr/>
            <p:nvPr/>
          </p:nvSpPr>
          <p:spPr>
            <a:xfrm>
              <a:off x="4427906" y="3432278"/>
              <a:ext cx="43093" cy="42464"/>
            </a:xfrm>
            <a:custGeom>
              <a:avLst/>
              <a:gdLst/>
              <a:ahLst/>
              <a:cxnLst/>
              <a:rect l="l" t="t" r="r" b="b"/>
              <a:pathLst>
                <a:path w="1644" h="1620" extrusionOk="0">
                  <a:moveTo>
                    <a:pt x="196" y="1"/>
                  </a:moveTo>
                  <a:cubicBezTo>
                    <a:pt x="87" y="1"/>
                    <a:pt x="1" y="100"/>
                    <a:pt x="29" y="213"/>
                  </a:cubicBezTo>
                  <a:lnTo>
                    <a:pt x="310" y="1429"/>
                  </a:lnTo>
                  <a:lnTo>
                    <a:pt x="1643" y="1619"/>
                  </a:lnTo>
                  <a:lnTo>
                    <a:pt x="1643" y="1619"/>
                  </a:lnTo>
                  <a:lnTo>
                    <a:pt x="1453" y="286"/>
                  </a:lnTo>
                  <a:lnTo>
                    <a:pt x="237" y="5"/>
                  </a:lnTo>
                  <a:cubicBezTo>
                    <a:pt x="223" y="2"/>
                    <a:pt x="209" y="1"/>
                    <a:pt x="19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846;p92"/>
            <p:cNvSpPr/>
            <p:nvPr/>
          </p:nvSpPr>
          <p:spPr>
            <a:xfrm>
              <a:off x="4458994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176" y="1"/>
                  </a:moveTo>
                  <a:cubicBezTo>
                    <a:pt x="82" y="1"/>
                    <a:pt x="1" y="78"/>
                    <a:pt x="4" y="180"/>
                  </a:cubicBezTo>
                  <a:cubicBezTo>
                    <a:pt x="14" y="732"/>
                    <a:pt x="81" y="2079"/>
                    <a:pt x="433" y="2972"/>
                  </a:cubicBezTo>
                  <a:cubicBezTo>
                    <a:pt x="689" y="3623"/>
                    <a:pt x="1076" y="4140"/>
                    <a:pt x="1684" y="4217"/>
                  </a:cubicBezTo>
                  <a:cubicBezTo>
                    <a:pt x="1732" y="4223"/>
                    <a:pt x="1780" y="4226"/>
                    <a:pt x="1827" y="4226"/>
                  </a:cubicBezTo>
                  <a:cubicBezTo>
                    <a:pt x="2405" y="4226"/>
                    <a:pt x="2911" y="3798"/>
                    <a:pt x="3080" y="3229"/>
                  </a:cubicBezTo>
                  <a:cubicBezTo>
                    <a:pt x="3284" y="2543"/>
                    <a:pt x="3094" y="1805"/>
                    <a:pt x="2592" y="1302"/>
                  </a:cubicBezTo>
                  <a:cubicBezTo>
                    <a:pt x="1997" y="708"/>
                    <a:pt x="753" y="205"/>
                    <a:pt x="236" y="11"/>
                  </a:cubicBezTo>
                  <a:cubicBezTo>
                    <a:pt x="216" y="4"/>
                    <a:pt x="195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847;p92"/>
            <p:cNvSpPr/>
            <p:nvPr/>
          </p:nvSpPr>
          <p:spPr>
            <a:xfrm>
              <a:off x="4420016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205" y="0"/>
                  </a:moveTo>
                  <a:cubicBezTo>
                    <a:pt x="85" y="0"/>
                    <a:pt x="0" y="122"/>
                    <a:pt x="45" y="233"/>
                  </a:cubicBezTo>
                  <a:cubicBezTo>
                    <a:pt x="235" y="753"/>
                    <a:pt x="738" y="1994"/>
                    <a:pt x="1332" y="2589"/>
                  </a:cubicBezTo>
                  <a:cubicBezTo>
                    <a:pt x="1701" y="2959"/>
                    <a:pt x="2197" y="3159"/>
                    <a:pt x="2704" y="3159"/>
                  </a:cubicBezTo>
                  <a:cubicBezTo>
                    <a:pt x="2890" y="3159"/>
                    <a:pt x="3077" y="3132"/>
                    <a:pt x="3259" y="3077"/>
                  </a:cubicBezTo>
                  <a:cubicBezTo>
                    <a:pt x="3875" y="2895"/>
                    <a:pt x="4328" y="2318"/>
                    <a:pt x="4247" y="1681"/>
                  </a:cubicBezTo>
                  <a:cubicBezTo>
                    <a:pt x="4174" y="1073"/>
                    <a:pt x="3653" y="686"/>
                    <a:pt x="3006" y="430"/>
                  </a:cubicBezTo>
                  <a:cubicBezTo>
                    <a:pt x="2109" y="78"/>
                    <a:pt x="763" y="11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848;p92"/>
            <p:cNvSpPr/>
            <p:nvPr/>
          </p:nvSpPr>
          <p:spPr>
            <a:xfrm>
              <a:off x="4691813" y="3432278"/>
              <a:ext cx="42989" cy="42464"/>
            </a:xfrm>
            <a:custGeom>
              <a:avLst/>
              <a:gdLst/>
              <a:ahLst/>
              <a:cxnLst/>
              <a:rect l="l" t="t" r="r" b="b"/>
              <a:pathLst>
                <a:path w="1640" h="1620" extrusionOk="0">
                  <a:moveTo>
                    <a:pt x="1446" y="1"/>
                  </a:moveTo>
                  <a:cubicBezTo>
                    <a:pt x="1433" y="1"/>
                    <a:pt x="1420" y="2"/>
                    <a:pt x="1407" y="5"/>
                  </a:cubicBezTo>
                  <a:lnTo>
                    <a:pt x="190" y="286"/>
                  </a:lnTo>
                  <a:lnTo>
                    <a:pt x="1" y="1619"/>
                  </a:lnTo>
                  <a:lnTo>
                    <a:pt x="1" y="1619"/>
                  </a:lnTo>
                  <a:lnTo>
                    <a:pt x="1333" y="1429"/>
                  </a:lnTo>
                  <a:lnTo>
                    <a:pt x="1615" y="213"/>
                  </a:lnTo>
                  <a:cubicBezTo>
                    <a:pt x="1640" y="100"/>
                    <a:pt x="1553" y="1"/>
                    <a:pt x="144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849;p92"/>
            <p:cNvSpPr/>
            <p:nvPr/>
          </p:nvSpPr>
          <p:spPr>
            <a:xfrm>
              <a:off x="4617710" y="3424650"/>
              <a:ext cx="86108" cy="110774"/>
            </a:xfrm>
            <a:custGeom>
              <a:avLst/>
              <a:gdLst/>
              <a:ahLst/>
              <a:cxnLst/>
              <a:rect l="l" t="t" r="r" b="b"/>
              <a:pathLst>
                <a:path w="3285" h="4226" extrusionOk="0">
                  <a:moveTo>
                    <a:pt x="3108" y="1"/>
                  </a:moveTo>
                  <a:cubicBezTo>
                    <a:pt x="3088" y="1"/>
                    <a:pt x="3069" y="4"/>
                    <a:pt x="3049" y="11"/>
                  </a:cubicBezTo>
                  <a:cubicBezTo>
                    <a:pt x="2529" y="205"/>
                    <a:pt x="1287" y="708"/>
                    <a:pt x="690" y="1302"/>
                  </a:cubicBezTo>
                  <a:cubicBezTo>
                    <a:pt x="187" y="1805"/>
                    <a:pt x="0" y="2543"/>
                    <a:pt x="204" y="3229"/>
                  </a:cubicBezTo>
                  <a:cubicBezTo>
                    <a:pt x="373" y="3798"/>
                    <a:pt x="879" y="4226"/>
                    <a:pt x="1458" y="4226"/>
                  </a:cubicBezTo>
                  <a:cubicBezTo>
                    <a:pt x="1505" y="4226"/>
                    <a:pt x="1552" y="4223"/>
                    <a:pt x="1600" y="4217"/>
                  </a:cubicBezTo>
                  <a:cubicBezTo>
                    <a:pt x="2209" y="4140"/>
                    <a:pt x="2595" y="3623"/>
                    <a:pt x="2849" y="2972"/>
                  </a:cubicBezTo>
                  <a:cubicBezTo>
                    <a:pt x="3200" y="2079"/>
                    <a:pt x="3267" y="732"/>
                    <a:pt x="3281" y="180"/>
                  </a:cubicBezTo>
                  <a:cubicBezTo>
                    <a:pt x="3284" y="78"/>
                    <a:pt x="3200" y="1"/>
                    <a:pt x="3108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850;p92"/>
            <p:cNvSpPr/>
            <p:nvPr/>
          </p:nvSpPr>
          <p:spPr>
            <a:xfrm>
              <a:off x="4629218" y="3462816"/>
              <a:ext cx="113474" cy="82805"/>
            </a:xfrm>
            <a:custGeom>
              <a:avLst/>
              <a:gdLst/>
              <a:ahLst/>
              <a:cxnLst/>
              <a:rect l="l" t="t" r="r" b="b"/>
              <a:pathLst>
                <a:path w="4329" h="3159" extrusionOk="0">
                  <a:moveTo>
                    <a:pt x="4124" y="0"/>
                  </a:moveTo>
                  <a:cubicBezTo>
                    <a:pt x="4122" y="0"/>
                    <a:pt x="4120" y="1"/>
                    <a:pt x="4119" y="1"/>
                  </a:cubicBezTo>
                  <a:cubicBezTo>
                    <a:pt x="3567" y="11"/>
                    <a:pt x="2220" y="78"/>
                    <a:pt x="1327" y="430"/>
                  </a:cubicBezTo>
                  <a:cubicBezTo>
                    <a:pt x="676" y="686"/>
                    <a:pt x="156" y="1073"/>
                    <a:pt x="82" y="1681"/>
                  </a:cubicBezTo>
                  <a:cubicBezTo>
                    <a:pt x="1" y="2318"/>
                    <a:pt x="455" y="2895"/>
                    <a:pt x="1070" y="3077"/>
                  </a:cubicBezTo>
                  <a:cubicBezTo>
                    <a:pt x="1253" y="3132"/>
                    <a:pt x="1439" y="3159"/>
                    <a:pt x="1625" y="3159"/>
                  </a:cubicBezTo>
                  <a:cubicBezTo>
                    <a:pt x="2132" y="3159"/>
                    <a:pt x="2629" y="2959"/>
                    <a:pt x="2997" y="2589"/>
                  </a:cubicBezTo>
                  <a:cubicBezTo>
                    <a:pt x="3591" y="1994"/>
                    <a:pt x="4094" y="753"/>
                    <a:pt x="4284" y="233"/>
                  </a:cubicBezTo>
                  <a:cubicBezTo>
                    <a:pt x="4329" y="122"/>
                    <a:pt x="4244" y="0"/>
                    <a:pt x="4124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851;p92"/>
            <p:cNvSpPr/>
            <p:nvPr/>
          </p:nvSpPr>
          <p:spPr>
            <a:xfrm>
              <a:off x="4560200" y="3358909"/>
              <a:ext cx="42412" cy="58218"/>
            </a:xfrm>
            <a:custGeom>
              <a:avLst/>
              <a:gdLst/>
              <a:ahLst/>
              <a:cxnLst/>
              <a:rect l="l" t="t" r="r" b="b"/>
              <a:pathLst>
                <a:path w="1618" h="2221" extrusionOk="0">
                  <a:moveTo>
                    <a:pt x="807" y="1"/>
                  </a:moveTo>
                  <a:cubicBezTo>
                    <a:pt x="751" y="1"/>
                    <a:pt x="695" y="28"/>
                    <a:pt x="661" y="82"/>
                  </a:cubicBezTo>
                  <a:lnTo>
                    <a:pt x="0" y="1141"/>
                  </a:lnTo>
                  <a:lnTo>
                    <a:pt x="805" y="2220"/>
                  </a:lnTo>
                  <a:lnTo>
                    <a:pt x="1618" y="1141"/>
                  </a:lnTo>
                  <a:lnTo>
                    <a:pt x="953" y="82"/>
                  </a:lnTo>
                  <a:cubicBezTo>
                    <a:pt x="920" y="28"/>
                    <a:pt x="863" y="1"/>
                    <a:pt x="807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852;p92"/>
            <p:cNvSpPr/>
            <p:nvPr/>
          </p:nvSpPr>
          <p:spPr>
            <a:xfrm>
              <a:off x="4551524" y="3375135"/>
              <a:ext cx="80682" cy="119634"/>
            </a:xfrm>
            <a:custGeom>
              <a:avLst/>
              <a:gdLst/>
              <a:ahLst/>
              <a:cxnLst/>
              <a:rect l="l" t="t" r="r" b="b"/>
              <a:pathLst>
                <a:path w="3078" h="4564" extrusionOk="0">
                  <a:moveTo>
                    <a:pt x="2165" y="1"/>
                  </a:moveTo>
                  <a:cubicBezTo>
                    <a:pt x="2120" y="1"/>
                    <a:pt x="2075" y="18"/>
                    <a:pt x="2040" y="54"/>
                  </a:cubicBezTo>
                  <a:cubicBezTo>
                    <a:pt x="1660" y="452"/>
                    <a:pt x="753" y="1454"/>
                    <a:pt x="370" y="2333"/>
                  </a:cubicBezTo>
                  <a:cubicBezTo>
                    <a:pt x="92" y="2973"/>
                    <a:pt x="1" y="3613"/>
                    <a:pt x="373" y="4095"/>
                  </a:cubicBezTo>
                  <a:cubicBezTo>
                    <a:pt x="616" y="4409"/>
                    <a:pt x="986" y="4563"/>
                    <a:pt x="1367" y="4563"/>
                  </a:cubicBezTo>
                  <a:cubicBezTo>
                    <a:pt x="1604" y="4563"/>
                    <a:pt x="1844" y="4504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7"/>
                    <a:pt x="2553" y="603"/>
                    <a:pt x="2321" y="100"/>
                  </a:cubicBezTo>
                  <a:cubicBezTo>
                    <a:pt x="2292" y="36"/>
                    <a:pt x="2229" y="1"/>
                    <a:pt x="2165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853;p92"/>
            <p:cNvSpPr/>
            <p:nvPr/>
          </p:nvSpPr>
          <p:spPr>
            <a:xfrm>
              <a:off x="4530501" y="3375135"/>
              <a:ext cx="80787" cy="119634"/>
            </a:xfrm>
            <a:custGeom>
              <a:avLst/>
              <a:gdLst/>
              <a:ahLst/>
              <a:cxnLst/>
              <a:rect l="l" t="t" r="r" b="b"/>
              <a:pathLst>
                <a:path w="3082" h="4564" extrusionOk="0">
                  <a:moveTo>
                    <a:pt x="913" y="1"/>
                  </a:moveTo>
                  <a:cubicBezTo>
                    <a:pt x="849" y="1"/>
                    <a:pt x="786" y="36"/>
                    <a:pt x="757" y="100"/>
                  </a:cubicBezTo>
                  <a:cubicBezTo>
                    <a:pt x="525" y="603"/>
                    <a:pt x="1" y="1837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4"/>
                    <a:pt x="1476" y="4563"/>
                    <a:pt x="1712" y="4563"/>
                  </a:cubicBezTo>
                  <a:cubicBezTo>
                    <a:pt x="2092" y="4563"/>
                    <a:pt x="2462" y="4409"/>
                    <a:pt x="2705" y="4095"/>
                  </a:cubicBezTo>
                  <a:cubicBezTo>
                    <a:pt x="3081" y="3613"/>
                    <a:pt x="2986" y="2973"/>
                    <a:pt x="2708" y="2333"/>
                  </a:cubicBezTo>
                  <a:cubicBezTo>
                    <a:pt x="2325" y="1454"/>
                    <a:pt x="1421" y="452"/>
                    <a:pt x="1038" y="54"/>
                  </a:cubicBezTo>
                  <a:cubicBezTo>
                    <a:pt x="1003" y="18"/>
                    <a:pt x="958" y="1"/>
                    <a:pt x="91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854;p92"/>
            <p:cNvSpPr/>
            <p:nvPr/>
          </p:nvSpPr>
          <p:spPr>
            <a:xfrm>
              <a:off x="4426281" y="3536080"/>
              <a:ext cx="155126" cy="88624"/>
            </a:xfrm>
            <a:custGeom>
              <a:avLst/>
              <a:gdLst/>
              <a:ahLst/>
              <a:cxnLst/>
              <a:rect l="l" t="t" r="r" b="b"/>
              <a:pathLst>
                <a:path w="5918" h="3381" extrusionOk="0">
                  <a:moveTo>
                    <a:pt x="183" y="0"/>
                  </a:moveTo>
                  <a:cubicBezTo>
                    <a:pt x="74" y="0"/>
                    <a:pt x="0" y="131"/>
                    <a:pt x="74" y="226"/>
                  </a:cubicBezTo>
                  <a:cubicBezTo>
                    <a:pt x="601" y="965"/>
                    <a:pt x="2292" y="2864"/>
                    <a:pt x="5918" y="3380"/>
                  </a:cubicBezTo>
                  <a:cubicBezTo>
                    <a:pt x="5918" y="3380"/>
                    <a:pt x="4283" y="929"/>
                    <a:pt x="218" y="5"/>
                  </a:cubicBezTo>
                  <a:cubicBezTo>
                    <a:pt x="206" y="2"/>
                    <a:pt x="194" y="0"/>
                    <a:pt x="18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855;p92"/>
            <p:cNvSpPr/>
            <p:nvPr/>
          </p:nvSpPr>
          <p:spPr>
            <a:xfrm>
              <a:off x="4560200" y="3464834"/>
              <a:ext cx="42412" cy="58192"/>
            </a:xfrm>
            <a:custGeom>
              <a:avLst/>
              <a:gdLst/>
              <a:ahLst/>
              <a:cxnLst/>
              <a:rect l="l" t="t" r="r" b="b"/>
              <a:pathLst>
                <a:path w="1618" h="2220" extrusionOk="0">
                  <a:moveTo>
                    <a:pt x="807" y="0"/>
                  </a:moveTo>
                  <a:cubicBezTo>
                    <a:pt x="751" y="0"/>
                    <a:pt x="695" y="27"/>
                    <a:pt x="661" y="82"/>
                  </a:cubicBezTo>
                  <a:lnTo>
                    <a:pt x="0" y="1140"/>
                  </a:lnTo>
                  <a:lnTo>
                    <a:pt x="805" y="2220"/>
                  </a:lnTo>
                  <a:lnTo>
                    <a:pt x="1618" y="1140"/>
                  </a:lnTo>
                  <a:lnTo>
                    <a:pt x="953" y="82"/>
                  </a:lnTo>
                  <a:cubicBezTo>
                    <a:pt x="920" y="27"/>
                    <a:pt x="863" y="0"/>
                    <a:pt x="807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856;p92"/>
            <p:cNvSpPr/>
            <p:nvPr/>
          </p:nvSpPr>
          <p:spPr>
            <a:xfrm>
              <a:off x="4551524" y="3481060"/>
              <a:ext cx="80682" cy="119608"/>
            </a:xfrm>
            <a:custGeom>
              <a:avLst/>
              <a:gdLst/>
              <a:ahLst/>
              <a:cxnLst/>
              <a:rect l="l" t="t" r="r" b="b"/>
              <a:pathLst>
                <a:path w="3078" h="4563" extrusionOk="0">
                  <a:moveTo>
                    <a:pt x="2165" y="0"/>
                  </a:moveTo>
                  <a:cubicBezTo>
                    <a:pt x="2120" y="0"/>
                    <a:pt x="2075" y="17"/>
                    <a:pt x="2040" y="54"/>
                  </a:cubicBezTo>
                  <a:cubicBezTo>
                    <a:pt x="1660" y="451"/>
                    <a:pt x="753" y="1453"/>
                    <a:pt x="370" y="2332"/>
                  </a:cubicBezTo>
                  <a:cubicBezTo>
                    <a:pt x="92" y="2972"/>
                    <a:pt x="1" y="3612"/>
                    <a:pt x="373" y="4094"/>
                  </a:cubicBezTo>
                  <a:cubicBezTo>
                    <a:pt x="616" y="4408"/>
                    <a:pt x="986" y="4562"/>
                    <a:pt x="1367" y="4562"/>
                  </a:cubicBezTo>
                  <a:cubicBezTo>
                    <a:pt x="1604" y="4562"/>
                    <a:pt x="1844" y="4503"/>
                    <a:pt x="2061" y="4386"/>
                  </a:cubicBezTo>
                  <a:cubicBezTo>
                    <a:pt x="2687" y="4045"/>
                    <a:pt x="3077" y="3391"/>
                    <a:pt x="3077" y="2677"/>
                  </a:cubicBezTo>
                  <a:cubicBezTo>
                    <a:pt x="3077" y="1836"/>
                    <a:pt x="2553" y="602"/>
                    <a:pt x="2321" y="99"/>
                  </a:cubicBezTo>
                  <a:cubicBezTo>
                    <a:pt x="2292" y="35"/>
                    <a:pt x="2229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857;p92"/>
            <p:cNvSpPr/>
            <p:nvPr/>
          </p:nvSpPr>
          <p:spPr>
            <a:xfrm>
              <a:off x="4530501" y="3481060"/>
              <a:ext cx="80787" cy="119608"/>
            </a:xfrm>
            <a:custGeom>
              <a:avLst/>
              <a:gdLst/>
              <a:ahLst/>
              <a:cxnLst/>
              <a:rect l="l" t="t" r="r" b="b"/>
              <a:pathLst>
                <a:path w="3082" h="4563" extrusionOk="0">
                  <a:moveTo>
                    <a:pt x="913" y="0"/>
                  </a:moveTo>
                  <a:cubicBezTo>
                    <a:pt x="849" y="0"/>
                    <a:pt x="786" y="35"/>
                    <a:pt x="757" y="99"/>
                  </a:cubicBezTo>
                  <a:cubicBezTo>
                    <a:pt x="525" y="602"/>
                    <a:pt x="1" y="1836"/>
                    <a:pt x="1" y="2677"/>
                  </a:cubicBezTo>
                  <a:cubicBezTo>
                    <a:pt x="1" y="3391"/>
                    <a:pt x="391" y="4045"/>
                    <a:pt x="1021" y="4386"/>
                  </a:cubicBezTo>
                  <a:cubicBezTo>
                    <a:pt x="1236" y="4503"/>
                    <a:pt x="1476" y="4562"/>
                    <a:pt x="1712" y="4562"/>
                  </a:cubicBezTo>
                  <a:cubicBezTo>
                    <a:pt x="2092" y="4562"/>
                    <a:pt x="2462" y="4408"/>
                    <a:pt x="2705" y="4094"/>
                  </a:cubicBezTo>
                  <a:cubicBezTo>
                    <a:pt x="3081" y="3612"/>
                    <a:pt x="2986" y="2972"/>
                    <a:pt x="2708" y="2332"/>
                  </a:cubicBezTo>
                  <a:cubicBezTo>
                    <a:pt x="2325" y="1453"/>
                    <a:pt x="1421" y="451"/>
                    <a:pt x="1038" y="54"/>
                  </a:cubicBezTo>
                  <a:cubicBezTo>
                    <a:pt x="1003" y="17"/>
                    <a:pt x="958" y="0"/>
                    <a:pt x="913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858;p92"/>
            <p:cNvSpPr/>
            <p:nvPr/>
          </p:nvSpPr>
          <p:spPr>
            <a:xfrm>
              <a:off x="4413174" y="3348241"/>
              <a:ext cx="336726" cy="360972"/>
            </a:xfrm>
            <a:custGeom>
              <a:avLst/>
              <a:gdLst/>
              <a:ahLst/>
              <a:cxnLst/>
              <a:rect l="l" t="t" r="r" b="b"/>
              <a:pathLst>
                <a:path w="12846" h="13771" extrusionOk="0">
                  <a:moveTo>
                    <a:pt x="6418" y="581"/>
                  </a:moveTo>
                  <a:lnTo>
                    <a:pt x="6836" y="1245"/>
                  </a:lnTo>
                  <a:cubicBezTo>
                    <a:pt x="6706" y="1386"/>
                    <a:pt x="6566" y="1551"/>
                    <a:pt x="6418" y="1734"/>
                  </a:cubicBezTo>
                  <a:cubicBezTo>
                    <a:pt x="6274" y="1551"/>
                    <a:pt x="6133" y="1386"/>
                    <a:pt x="6003" y="1245"/>
                  </a:cubicBezTo>
                  <a:lnTo>
                    <a:pt x="6418" y="581"/>
                  </a:lnTo>
                  <a:close/>
                  <a:moveTo>
                    <a:pt x="799" y="3419"/>
                  </a:moveTo>
                  <a:lnTo>
                    <a:pt x="1562" y="3594"/>
                  </a:lnTo>
                  <a:cubicBezTo>
                    <a:pt x="1572" y="3784"/>
                    <a:pt x="1590" y="4002"/>
                    <a:pt x="1614" y="4234"/>
                  </a:cubicBezTo>
                  <a:cubicBezTo>
                    <a:pt x="1382" y="4210"/>
                    <a:pt x="1168" y="4192"/>
                    <a:pt x="974" y="4182"/>
                  </a:cubicBezTo>
                  <a:lnTo>
                    <a:pt x="799" y="3419"/>
                  </a:lnTo>
                  <a:close/>
                  <a:moveTo>
                    <a:pt x="12037" y="3419"/>
                  </a:moveTo>
                  <a:lnTo>
                    <a:pt x="11861" y="4182"/>
                  </a:lnTo>
                  <a:cubicBezTo>
                    <a:pt x="11671" y="4192"/>
                    <a:pt x="11453" y="4210"/>
                    <a:pt x="11225" y="4234"/>
                  </a:cubicBezTo>
                  <a:cubicBezTo>
                    <a:pt x="11249" y="4002"/>
                    <a:pt x="11264" y="3784"/>
                    <a:pt x="11274" y="3594"/>
                  </a:cubicBezTo>
                  <a:lnTo>
                    <a:pt x="12037" y="3419"/>
                  </a:lnTo>
                  <a:close/>
                  <a:moveTo>
                    <a:pt x="5398" y="1189"/>
                  </a:moveTo>
                  <a:lnTo>
                    <a:pt x="5402" y="1193"/>
                  </a:lnTo>
                  <a:cubicBezTo>
                    <a:pt x="5767" y="1565"/>
                    <a:pt x="6105" y="1966"/>
                    <a:pt x="6414" y="2388"/>
                  </a:cubicBezTo>
                  <a:cubicBezTo>
                    <a:pt x="6458" y="2444"/>
                    <a:pt x="6513" y="2467"/>
                    <a:pt x="6567" y="2467"/>
                  </a:cubicBezTo>
                  <a:cubicBezTo>
                    <a:pt x="6709" y="2467"/>
                    <a:pt x="6843" y="2308"/>
                    <a:pt x="6741" y="2153"/>
                  </a:cubicBezTo>
                  <a:cubicBezTo>
                    <a:pt x="6717" y="2121"/>
                    <a:pt x="6696" y="2093"/>
                    <a:pt x="6675" y="2065"/>
                  </a:cubicBezTo>
                  <a:cubicBezTo>
                    <a:pt x="6914" y="1762"/>
                    <a:pt x="7170" y="1470"/>
                    <a:pt x="7438" y="1193"/>
                  </a:cubicBezTo>
                  <a:cubicBezTo>
                    <a:pt x="7670" y="1703"/>
                    <a:pt x="8158" y="2870"/>
                    <a:pt x="8158" y="3651"/>
                  </a:cubicBezTo>
                  <a:cubicBezTo>
                    <a:pt x="8158" y="4097"/>
                    <a:pt x="7986" y="4530"/>
                    <a:pt x="7677" y="4853"/>
                  </a:cubicBezTo>
                  <a:cubicBezTo>
                    <a:pt x="7652" y="4808"/>
                    <a:pt x="7617" y="4776"/>
                    <a:pt x="7571" y="4758"/>
                  </a:cubicBezTo>
                  <a:cubicBezTo>
                    <a:pt x="7628" y="4572"/>
                    <a:pt x="7649" y="4375"/>
                    <a:pt x="7635" y="4182"/>
                  </a:cubicBezTo>
                  <a:cubicBezTo>
                    <a:pt x="7610" y="3805"/>
                    <a:pt x="7469" y="3376"/>
                    <a:pt x="7216" y="2909"/>
                  </a:cubicBezTo>
                  <a:cubicBezTo>
                    <a:pt x="7174" y="2835"/>
                    <a:pt x="7110" y="2805"/>
                    <a:pt x="7047" y="2805"/>
                  </a:cubicBezTo>
                  <a:cubicBezTo>
                    <a:pt x="6912" y="2805"/>
                    <a:pt x="6780" y="2941"/>
                    <a:pt x="6861" y="3099"/>
                  </a:cubicBezTo>
                  <a:cubicBezTo>
                    <a:pt x="7286" y="3890"/>
                    <a:pt x="7346" y="4498"/>
                    <a:pt x="7044" y="4917"/>
                  </a:cubicBezTo>
                  <a:lnTo>
                    <a:pt x="6590" y="4189"/>
                  </a:lnTo>
                  <a:cubicBezTo>
                    <a:pt x="6551" y="4125"/>
                    <a:pt x="6486" y="4094"/>
                    <a:pt x="6420" y="4094"/>
                  </a:cubicBezTo>
                  <a:cubicBezTo>
                    <a:pt x="6354" y="4094"/>
                    <a:pt x="6288" y="4125"/>
                    <a:pt x="6249" y="4189"/>
                  </a:cubicBezTo>
                  <a:lnTo>
                    <a:pt x="5722" y="5036"/>
                  </a:lnTo>
                  <a:cubicBezTo>
                    <a:pt x="5581" y="4892"/>
                    <a:pt x="5493" y="4808"/>
                    <a:pt x="5482" y="4797"/>
                  </a:cubicBezTo>
                  <a:cubicBezTo>
                    <a:pt x="5442" y="4760"/>
                    <a:pt x="5392" y="4742"/>
                    <a:pt x="5342" y="4742"/>
                  </a:cubicBezTo>
                  <a:cubicBezTo>
                    <a:pt x="5270" y="4742"/>
                    <a:pt x="5200" y="4779"/>
                    <a:pt x="5162" y="4850"/>
                  </a:cubicBezTo>
                  <a:cubicBezTo>
                    <a:pt x="4853" y="4526"/>
                    <a:pt x="4681" y="4097"/>
                    <a:pt x="4681" y="3651"/>
                  </a:cubicBezTo>
                  <a:cubicBezTo>
                    <a:pt x="4677" y="2870"/>
                    <a:pt x="5166" y="1703"/>
                    <a:pt x="5398" y="1189"/>
                  </a:cubicBezTo>
                  <a:close/>
                  <a:moveTo>
                    <a:pt x="6418" y="4677"/>
                  </a:moveTo>
                  <a:lnTo>
                    <a:pt x="6836" y="5342"/>
                  </a:lnTo>
                  <a:cubicBezTo>
                    <a:pt x="6706" y="5483"/>
                    <a:pt x="6566" y="5648"/>
                    <a:pt x="6418" y="5827"/>
                  </a:cubicBezTo>
                  <a:cubicBezTo>
                    <a:pt x="6271" y="5649"/>
                    <a:pt x="6130" y="5484"/>
                    <a:pt x="6004" y="5340"/>
                  </a:cubicBezTo>
                  <a:lnTo>
                    <a:pt x="6004" y="5340"/>
                  </a:lnTo>
                  <a:lnTo>
                    <a:pt x="6418" y="4677"/>
                  </a:lnTo>
                  <a:close/>
                  <a:moveTo>
                    <a:pt x="10887" y="3130"/>
                  </a:moveTo>
                  <a:cubicBezTo>
                    <a:pt x="10880" y="3517"/>
                    <a:pt x="10856" y="3904"/>
                    <a:pt x="10810" y="4287"/>
                  </a:cubicBezTo>
                  <a:lnTo>
                    <a:pt x="10701" y="4305"/>
                  </a:lnTo>
                  <a:cubicBezTo>
                    <a:pt x="10451" y="4345"/>
                    <a:pt x="10495" y="4706"/>
                    <a:pt x="10726" y="4706"/>
                  </a:cubicBezTo>
                  <a:cubicBezTo>
                    <a:pt x="10740" y="4706"/>
                    <a:pt x="10753" y="4705"/>
                    <a:pt x="10768" y="4702"/>
                  </a:cubicBezTo>
                  <a:cubicBezTo>
                    <a:pt x="11281" y="4621"/>
                    <a:pt x="11805" y="4579"/>
                    <a:pt x="12325" y="4572"/>
                  </a:cubicBezTo>
                  <a:lnTo>
                    <a:pt x="12325" y="4572"/>
                  </a:lnTo>
                  <a:cubicBezTo>
                    <a:pt x="12129" y="5099"/>
                    <a:pt x="11650" y="6267"/>
                    <a:pt x="11098" y="6819"/>
                  </a:cubicBezTo>
                  <a:cubicBezTo>
                    <a:pt x="10760" y="7158"/>
                    <a:pt x="10316" y="7327"/>
                    <a:pt x="9871" y="7327"/>
                  </a:cubicBezTo>
                  <a:cubicBezTo>
                    <a:pt x="9437" y="7327"/>
                    <a:pt x="9003" y="7166"/>
                    <a:pt x="8665" y="6844"/>
                  </a:cubicBezTo>
                  <a:cubicBezTo>
                    <a:pt x="8489" y="6436"/>
                    <a:pt x="8471" y="6084"/>
                    <a:pt x="8605" y="5792"/>
                  </a:cubicBezTo>
                  <a:cubicBezTo>
                    <a:pt x="8781" y="5405"/>
                    <a:pt x="9235" y="5103"/>
                    <a:pt x="9945" y="4888"/>
                  </a:cubicBezTo>
                  <a:cubicBezTo>
                    <a:pt x="10174" y="4811"/>
                    <a:pt x="10098" y="4494"/>
                    <a:pt x="9891" y="4494"/>
                  </a:cubicBezTo>
                  <a:cubicBezTo>
                    <a:pt x="9872" y="4494"/>
                    <a:pt x="9853" y="4496"/>
                    <a:pt x="9832" y="4502"/>
                  </a:cubicBezTo>
                  <a:cubicBezTo>
                    <a:pt x="9002" y="4751"/>
                    <a:pt x="8468" y="5128"/>
                    <a:pt x="8239" y="5623"/>
                  </a:cubicBezTo>
                  <a:cubicBezTo>
                    <a:pt x="8201" y="5704"/>
                    <a:pt x="8173" y="5785"/>
                    <a:pt x="8155" y="5870"/>
                  </a:cubicBezTo>
                  <a:cubicBezTo>
                    <a:pt x="8137" y="5778"/>
                    <a:pt x="8130" y="5683"/>
                    <a:pt x="8130" y="5588"/>
                  </a:cubicBezTo>
                  <a:cubicBezTo>
                    <a:pt x="8130" y="5128"/>
                    <a:pt x="8313" y="4685"/>
                    <a:pt x="8640" y="4357"/>
                  </a:cubicBezTo>
                  <a:cubicBezTo>
                    <a:pt x="9189" y="3809"/>
                    <a:pt x="10360" y="3327"/>
                    <a:pt x="10884" y="3130"/>
                  </a:cubicBezTo>
                  <a:close/>
                  <a:moveTo>
                    <a:pt x="1952" y="3130"/>
                  </a:moveTo>
                  <a:lnTo>
                    <a:pt x="1952" y="3130"/>
                  </a:lnTo>
                  <a:cubicBezTo>
                    <a:pt x="2479" y="3327"/>
                    <a:pt x="3647" y="3809"/>
                    <a:pt x="4199" y="4361"/>
                  </a:cubicBezTo>
                  <a:cubicBezTo>
                    <a:pt x="4526" y="4685"/>
                    <a:pt x="4709" y="5128"/>
                    <a:pt x="4709" y="5592"/>
                  </a:cubicBezTo>
                  <a:cubicBezTo>
                    <a:pt x="4709" y="5683"/>
                    <a:pt x="4702" y="5778"/>
                    <a:pt x="4684" y="5870"/>
                  </a:cubicBezTo>
                  <a:cubicBezTo>
                    <a:pt x="4663" y="5785"/>
                    <a:pt x="4635" y="5704"/>
                    <a:pt x="4600" y="5623"/>
                  </a:cubicBezTo>
                  <a:cubicBezTo>
                    <a:pt x="4371" y="5128"/>
                    <a:pt x="3837" y="4751"/>
                    <a:pt x="3007" y="4502"/>
                  </a:cubicBezTo>
                  <a:cubicBezTo>
                    <a:pt x="2986" y="4496"/>
                    <a:pt x="2967" y="4494"/>
                    <a:pt x="2948" y="4494"/>
                  </a:cubicBezTo>
                  <a:cubicBezTo>
                    <a:pt x="2741" y="4494"/>
                    <a:pt x="2665" y="4811"/>
                    <a:pt x="2891" y="4888"/>
                  </a:cubicBezTo>
                  <a:cubicBezTo>
                    <a:pt x="3605" y="5103"/>
                    <a:pt x="4055" y="5405"/>
                    <a:pt x="4234" y="5792"/>
                  </a:cubicBezTo>
                  <a:cubicBezTo>
                    <a:pt x="4364" y="6084"/>
                    <a:pt x="4347" y="6436"/>
                    <a:pt x="4174" y="6847"/>
                  </a:cubicBezTo>
                  <a:cubicBezTo>
                    <a:pt x="3837" y="7169"/>
                    <a:pt x="3404" y="7329"/>
                    <a:pt x="2972" y="7329"/>
                  </a:cubicBezTo>
                  <a:cubicBezTo>
                    <a:pt x="2526" y="7329"/>
                    <a:pt x="2080" y="7158"/>
                    <a:pt x="1741" y="6819"/>
                  </a:cubicBezTo>
                  <a:cubicBezTo>
                    <a:pt x="1185" y="6267"/>
                    <a:pt x="707" y="5096"/>
                    <a:pt x="510" y="4568"/>
                  </a:cubicBezTo>
                  <a:lnTo>
                    <a:pt x="510" y="4568"/>
                  </a:lnTo>
                  <a:lnTo>
                    <a:pt x="514" y="4572"/>
                  </a:lnTo>
                  <a:cubicBezTo>
                    <a:pt x="1034" y="4579"/>
                    <a:pt x="1555" y="4621"/>
                    <a:pt x="2072" y="4702"/>
                  </a:cubicBezTo>
                  <a:cubicBezTo>
                    <a:pt x="2086" y="4705"/>
                    <a:pt x="2099" y="4706"/>
                    <a:pt x="2112" y="4706"/>
                  </a:cubicBezTo>
                  <a:cubicBezTo>
                    <a:pt x="2341" y="4706"/>
                    <a:pt x="2388" y="4345"/>
                    <a:pt x="2138" y="4305"/>
                  </a:cubicBezTo>
                  <a:lnTo>
                    <a:pt x="2026" y="4287"/>
                  </a:lnTo>
                  <a:cubicBezTo>
                    <a:pt x="1984" y="3904"/>
                    <a:pt x="1955" y="3517"/>
                    <a:pt x="1952" y="3130"/>
                  </a:cubicBezTo>
                  <a:close/>
                  <a:moveTo>
                    <a:pt x="8517" y="7252"/>
                  </a:moveTo>
                  <a:lnTo>
                    <a:pt x="8517" y="7252"/>
                  </a:lnTo>
                  <a:cubicBezTo>
                    <a:pt x="8883" y="7550"/>
                    <a:pt x="9336" y="7719"/>
                    <a:pt x="9808" y="7733"/>
                  </a:cubicBezTo>
                  <a:cubicBezTo>
                    <a:pt x="9335" y="7944"/>
                    <a:pt x="8875" y="8189"/>
                    <a:pt x="8437" y="8465"/>
                  </a:cubicBezTo>
                  <a:lnTo>
                    <a:pt x="8437" y="8465"/>
                  </a:lnTo>
                  <a:cubicBezTo>
                    <a:pt x="8518" y="8234"/>
                    <a:pt x="8563" y="7992"/>
                    <a:pt x="8559" y="7747"/>
                  </a:cubicBezTo>
                  <a:cubicBezTo>
                    <a:pt x="8559" y="7582"/>
                    <a:pt x="8545" y="7417"/>
                    <a:pt x="8517" y="7252"/>
                  </a:cubicBezTo>
                  <a:close/>
                  <a:moveTo>
                    <a:pt x="4322" y="7248"/>
                  </a:moveTo>
                  <a:lnTo>
                    <a:pt x="4322" y="7252"/>
                  </a:lnTo>
                  <a:cubicBezTo>
                    <a:pt x="4294" y="7417"/>
                    <a:pt x="4280" y="7582"/>
                    <a:pt x="4280" y="7747"/>
                  </a:cubicBezTo>
                  <a:cubicBezTo>
                    <a:pt x="4276" y="7993"/>
                    <a:pt x="4322" y="8236"/>
                    <a:pt x="4403" y="8468"/>
                  </a:cubicBezTo>
                  <a:cubicBezTo>
                    <a:pt x="3967" y="8190"/>
                    <a:pt x="3506" y="7944"/>
                    <a:pt x="3035" y="7733"/>
                  </a:cubicBezTo>
                  <a:cubicBezTo>
                    <a:pt x="3503" y="7719"/>
                    <a:pt x="3956" y="7547"/>
                    <a:pt x="4322" y="7248"/>
                  </a:cubicBezTo>
                  <a:close/>
                  <a:moveTo>
                    <a:pt x="7438" y="5289"/>
                  </a:moveTo>
                  <a:cubicBezTo>
                    <a:pt x="7670" y="5799"/>
                    <a:pt x="8158" y="6967"/>
                    <a:pt x="8158" y="7747"/>
                  </a:cubicBezTo>
                  <a:cubicBezTo>
                    <a:pt x="8158" y="8306"/>
                    <a:pt x="7888" y="8830"/>
                    <a:pt x="7434" y="9157"/>
                  </a:cubicBezTo>
                  <a:cubicBezTo>
                    <a:pt x="7480" y="9084"/>
                    <a:pt x="7518" y="9006"/>
                    <a:pt x="7547" y="8925"/>
                  </a:cubicBezTo>
                  <a:cubicBezTo>
                    <a:pt x="7737" y="8412"/>
                    <a:pt x="7624" y="7768"/>
                    <a:pt x="7216" y="7005"/>
                  </a:cubicBezTo>
                  <a:cubicBezTo>
                    <a:pt x="7175" y="6925"/>
                    <a:pt x="7108" y="6892"/>
                    <a:pt x="7041" y="6892"/>
                  </a:cubicBezTo>
                  <a:cubicBezTo>
                    <a:pt x="6903" y="6892"/>
                    <a:pt x="6766" y="7034"/>
                    <a:pt x="6861" y="7195"/>
                  </a:cubicBezTo>
                  <a:cubicBezTo>
                    <a:pt x="7213" y="7853"/>
                    <a:pt x="7318" y="8387"/>
                    <a:pt x="7167" y="8785"/>
                  </a:cubicBezTo>
                  <a:cubicBezTo>
                    <a:pt x="7058" y="9084"/>
                    <a:pt x="6791" y="9319"/>
                    <a:pt x="6379" y="9484"/>
                  </a:cubicBezTo>
                  <a:cubicBezTo>
                    <a:pt x="5433" y="9463"/>
                    <a:pt x="4681" y="8693"/>
                    <a:pt x="4677" y="7747"/>
                  </a:cubicBezTo>
                  <a:cubicBezTo>
                    <a:pt x="4677" y="6967"/>
                    <a:pt x="5166" y="5799"/>
                    <a:pt x="5398" y="5289"/>
                  </a:cubicBezTo>
                  <a:cubicBezTo>
                    <a:pt x="5764" y="5662"/>
                    <a:pt x="6101" y="6063"/>
                    <a:pt x="6407" y="6481"/>
                  </a:cubicBezTo>
                  <a:lnTo>
                    <a:pt x="6411" y="6485"/>
                  </a:lnTo>
                  <a:cubicBezTo>
                    <a:pt x="6455" y="6540"/>
                    <a:pt x="6510" y="6563"/>
                    <a:pt x="6564" y="6563"/>
                  </a:cubicBezTo>
                  <a:cubicBezTo>
                    <a:pt x="6706" y="6563"/>
                    <a:pt x="6840" y="6405"/>
                    <a:pt x="6738" y="6249"/>
                  </a:cubicBezTo>
                  <a:cubicBezTo>
                    <a:pt x="6717" y="6218"/>
                    <a:pt x="6696" y="6190"/>
                    <a:pt x="6671" y="6161"/>
                  </a:cubicBezTo>
                  <a:cubicBezTo>
                    <a:pt x="6914" y="5855"/>
                    <a:pt x="7167" y="5567"/>
                    <a:pt x="7438" y="5289"/>
                  </a:cubicBezTo>
                  <a:close/>
                  <a:moveTo>
                    <a:pt x="6112" y="9864"/>
                  </a:moveTo>
                  <a:lnTo>
                    <a:pt x="6112" y="9864"/>
                  </a:lnTo>
                  <a:cubicBezTo>
                    <a:pt x="6214" y="9880"/>
                    <a:pt x="6316" y="9888"/>
                    <a:pt x="6418" y="9888"/>
                  </a:cubicBezTo>
                  <a:cubicBezTo>
                    <a:pt x="6520" y="9888"/>
                    <a:pt x="6622" y="9880"/>
                    <a:pt x="6724" y="9864"/>
                  </a:cubicBezTo>
                  <a:lnTo>
                    <a:pt x="6724" y="9864"/>
                  </a:lnTo>
                  <a:cubicBezTo>
                    <a:pt x="6594" y="10001"/>
                    <a:pt x="6492" y="10121"/>
                    <a:pt x="6418" y="10212"/>
                  </a:cubicBezTo>
                  <a:cubicBezTo>
                    <a:pt x="6344" y="10121"/>
                    <a:pt x="6242" y="10001"/>
                    <a:pt x="6112" y="9864"/>
                  </a:cubicBezTo>
                  <a:close/>
                  <a:moveTo>
                    <a:pt x="837" y="7407"/>
                  </a:moveTo>
                  <a:cubicBezTo>
                    <a:pt x="2752" y="7871"/>
                    <a:pt x="4080" y="8676"/>
                    <a:pt x="4878" y="9298"/>
                  </a:cubicBezTo>
                  <a:cubicBezTo>
                    <a:pt x="5257" y="9586"/>
                    <a:pt x="5609" y="9910"/>
                    <a:pt x="5929" y="10265"/>
                  </a:cubicBezTo>
                  <a:cubicBezTo>
                    <a:pt x="3942" y="9885"/>
                    <a:pt x="2624" y="9077"/>
                    <a:pt x="1850" y="8440"/>
                  </a:cubicBezTo>
                  <a:cubicBezTo>
                    <a:pt x="1475" y="8135"/>
                    <a:pt x="1135" y="7789"/>
                    <a:pt x="837" y="7407"/>
                  </a:cubicBezTo>
                  <a:close/>
                  <a:moveTo>
                    <a:pt x="12002" y="7406"/>
                  </a:moveTo>
                  <a:lnTo>
                    <a:pt x="12002" y="7406"/>
                  </a:lnTo>
                  <a:cubicBezTo>
                    <a:pt x="11703" y="7786"/>
                    <a:pt x="11362" y="8134"/>
                    <a:pt x="10986" y="8440"/>
                  </a:cubicBezTo>
                  <a:lnTo>
                    <a:pt x="10989" y="8440"/>
                  </a:lnTo>
                  <a:cubicBezTo>
                    <a:pt x="10216" y="9080"/>
                    <a:pt x="8897" y="9885"/>
                    <a:pt x="6907" y="10265"/>
                  </a:cubicBezTo>
                  <a:cubicBezTo>
                    <a:pt x="7223" y="9917"/>
                    <a:pt x="7571" y="9593"/>
                    <a:pt x="7944" y="9309"/>
                  </a:cubicBezTo>
                  <a:cubicBezTo>
                    <a:pt x="8746" y="8686"/>
                    <a:pt x="10078" y="7874"/>
                    <a:pt x="12002" y="7406"/>
                  </a:cubicBezTo>
                  <a:close/>
                  <a:moveTo>
                    <a:pt x="2375" y="9652"/>
                  </a:moveTo>
                  <a:cubicBezTo>
                    <a:pt x="2577" y="9652"/>
                    <a:pt x="2780" y="9661"/>
                    <a:pt x="2982" y="9678"/>
                  </a:cubicBezTo>
                  <a:lnTo>
                    <a:pt x="2989" y="9678"/>
                  </a:lnTo>
                  <a:cubicBezTo>
                    <a:pt x="3756" y="10082"/>
                    <a:pt x="4723" y="10451"/>
                    <a:pt x="5919" y="10673"/>
                  </a:cubicBezTo>
                  <a:cubicBezTo>
                    <a:pt x="5509" y="10745"/>
                    <a:pt x="5126" y="10776"/>
                    <a:pt x="4770" y="10776"/>
                  </a:cubicBezTo>
                  <a:cubicBezTo>
                    <a:pt x="3805" y="10776"/>
                    <a:pt x="3043" y="10551"/>
                    <a:pt x="2511" y="10314"/>
                  </a:cubicBezTo>
                  <a:lnTo>
                    <a:pt x="2511" y="10314"/>
                  </a:lnTo>
                  <a:lnTo>
                    <a:pt x="2515" y="10318"/>
                  </a:lnTo>
                  <a:cubicBezTo>
                    <a:pt x="2149" y="10156"/>
                    <a:pt x="1804" y="9952"/>
                    <a:pt x="1488" y="9706"/>
                  </a:cubicBezTo>
                  <a:cubicBezTo>
                    <a:pt x="1783" y="9670"/>
                    <a:pt x="2079" y="9652"/>
                    <a:pt x="2375" y="9652"/>
                  </a:cubicBezTo>
                  <a:close/>
                  <a:moveTo>
                    <a:pt x="10464" y="9652"/>
                  </a:moveTo>
                  <a:cubicBezTo>
                    <a:pt x="10761" y="9652"/>
                    <a:pt x="11057" y="9670"/>
                    <a:pt x="11351" y="9706"/>
                  </a:cubicBezTo>
                  <a:cubicBezTo>
                    <a:pt x="11042" y="9949"/>
                    <a:pt x="10701" y="10149"/>
                    <a:pt x="10342" y="10311"/>
                  </a:cubicBezTo>
                  <a:cubicBezTo>
                    <a:pt x="9809" y="10549"/>
                    <a:pt x="9045" y="10779"/>
                    <a:pt x="8078" y="10779"/>
                  </a:cubicBezTo>
                  <a:cubicBezTo>
                    <a:pt x="7720" y="10779"/>
                    <a:pt x="7333" y="10747"/>
                    <a:pt x="6921" y="10673"/>
                  </a:cubicBezTo>
                  <a:cubicBezTo>
                    <a:pt x="8116" y="10451"/>
                    <a:pt x="9087" y="10082"/>
                    <a:pt x="9850" y="9678"/>
                  </a:cubicBezTo>
                  <a:lnTo>
                    <a:pt x="9857" y="9678"/>
                  </a:lnTo>
                  <a:cubicBezTo>
                    <a:pt x="10059" y="9661"/>
                    <a:pt x="10262" y="9652"/>
                    <a:pt x="10464" y="9652"/>
                  </a:cubicBezTo>
                  <a:close/>
                  <a:moveTo>
                    <a:pt x="6418" y="10979"/>
                  </a:moveTo>
                  <a:lnTo>
                    <a:pt x="6495" y="10997"/>
                  </a:lnTo>
                  <a:lnTo>
                    <a:pt x="6587" y="11644"/>
                  </a:lnTo>
                  <a:lnTo>
                    <a:pt x="6249" y="11644"/>
                  </a:lnTo>
                  <a:lnTo>
                    <a:pt x="6344" y="10997"/>
                  </a:lnTo>
                  <a:lnTo>
                    <a:pt x="6418" y="10979"/>
                  </a:lnTo>
                  <a:close/>
                  <a:moveTo>
                    <a:pt x="6643" y="12044"/>
                  </a:moveTo>
                  <a:lnTo>
                    <a:pt x="6833" y="13367"/>
                  </a:lnTo>
                  <a:lnTo>
                    <a:pt x="6006" y="13367"/>
                  </a:lnTo>
                  <a:lnTo>
                    <a:pt x="6193" y="12044"/>
                  </a:lnTo>
                  <a:close/>
                  <a:moveTo>
                    <a:pt x="6423" y="1"/>
                  </a:moveTo>
                  <a:cubicBezTo>
                    <a:pt x="6357" y="1"/>
                    <a:pt x="6291" y="32"/>
                    <a:pt x="6253" y="96"/>
                  </a:cubicBezTo>
                  <a:lnTo>
                    <a:pt x="5725" y="940"/>
                  </a:lnTo>
                  <a:cubicBezTo>
                    <a:pt x="5584" y="795"/>
                    <a:pt x="5497" y="711"/>
                    <a:pt x="5486" y="700"/>
                  </a:cubicBezTo>
                  <a:cubicBezTo>
                    <a:pt x="5446" y="664"/>
                    <a:pt x="5397" y="646"/>
                    <a:pt x="5348" y="646"/>
                  </a:cubicBezTo>
                  <a:cubicBezTo>
                    <a:pt x="5274" y="646"/>
                    <a:pt x="5202" y="685"/>
                    <a:pt x="5166" y="757"/>
                  </a:cubicBezTo>
                  <a:cubicBezTo>
                    <a:pt x="5131" y="831"/>
                    <a:pt x="4283" y="2539"/>
                    <a:pt x="4283" y="3651"/>
                  </a:cubicBezTo>
                  <a:cubicBezTo>
                    <a:pt x="4283" y="3735"/>
                    <a:pt x="4287" y="3819"/>
                    <a:pt x="4297" y="3904"/>
                  </a:cubicBezTo>
                  <a:cubicBezTo>
                    <a:pt x="3443" y="3201"/>
                    <a:pt x="1889" y="2680"/>
                    <a:pt x="1818" y="2656"/>
                  </a:cubicBezTo>
                  <a:cubicBezTo>
                    <a:pt x="1798" y="2649"/>
                    <a:pt x="1777" y="2645"/>
                    <a:pt x="1756" y="2645"/>
                  </a:cubicBezTo>
                  <a:cubicBezTo>
                    <a:pt x="1652" y="2645"/>
                    <a:pt x="1558" y="2730"/>
                    <a:pt x="1555" y="2842"/>
                  </a:cubicBezTo>
                  <a:cubicBezTo>
                    <a:pt x="1555" y="2852"/>
                    <a:pt x="1551" y="2979"/>
                    <a:pt x="1555" y="3179"/>
                  </a:cubicBezTo>
                  <a:lnTo>
                    <a:pt x="584" y="2954"/>
                  </a:lnTo>
                  <a:cubicBezTo>
                    <a:pt x="569" y="2951"/>
                    <a:pt x="554" y="2950"/>
                    <a:pt x="539" y="2950"/>
                  </a:cubicBezTo>
                  <a:cubicBezTo>
                    <a:pt x="411" y="2950"/>
                    <a:pt x="310" y="3068"/>
                    <a:pt x="341" y="3197"/>
                  </a:cubicBezTo>
                  <a:lnTo>
                    <a:pt x="566" y="4168"/>
                  </a:lnTo>
                  <a:cubicBezTo>
                    <a:pt x="500" y="4166"/>
                    <a:pt x="441" y="4166"/>
                    <a:pt x="392" y="4166"/>
                  </a:cubicBezTo>
                  <a:cubicBezTo>
                    <a:pt x="295" y="4166"/>
                    <a:pt x="236" y="4168"/>
                    <a:pt x="229" y="4168"/>
                  </a:cubicBezTo>
                  <a:cubicBezTo>
                    <a:pt x="92" y="4175"/>
                    <a:pt x="0" y="4305"/>
                    <a:pt x="43" y="4431"/>
                  </a:cubicBezTo>
                  <a:cubicBezTo>
                    <a:pt x="67" y="4509"/>
                    <a:pt x="675" y="6316"/>
                    <a:pt x="1463" y="7104"/>
                  </a:cubicBezTo>
                  <a:cubicBezTo>
                    <a:pt x="1488" y="7128"/>
                    <a:pt x="1512" y="7150"/>
                    <a:pt x="1537" y="7174"/>
                  </a:cubicBezTo>
                  <a:cubicBezTo>
                    <a:pt x="1189" y="7069"/>
                    <a:pt x="820" y="6977"/>
                    <a:pt x="429" y="6900"/>
                  </a:cubicBezTo>
                  <a:cubicBezTo>
                    <a:pt x="415" y="6897"/>
                    <a:pt x="401" y="6895"/>
                    <a:pt x="387" y="6895"/>
                  </a:cubicBezTo>
                  <a:cubicBezTo>
                    <a:pt x="240" y="6895"/>
                    <a:pt x="137" y="7057"/>
                    <a:pt x="211" y="7195"/>
                  </a:cubicBezTo>
                  <a:cubicBezTo>
                    <a:pt x="229" y="7223"/>
                    <a:pt x="619" y="7937"/>
                    <a:pt x="1583" y="8735"/>
                  </a:cubicBezTo>
                  <a:cubicBezTo>
                    <a:pt x="1804" y="8918"/>
                    <a:pt x="2036" y="9091"/>
                    <a:pt x="2275" y="9249"/>
                  </a:cubicBezTo>
                  <a:cubicBezTo>
                    <a:pt x="1846" y="9256"/>
                    <a:pt x="1421" y="9295"/>
                    <a:pt x="999" y="9372"/>
                  </a:cubicBezTo>
                  <a:cubicBezTo>
                    <a:pt x="844" y="9397"/>
                    <a:pt x="777" y="9590"/>
                    <a:pt x="886" y="9706"/>
                  </a:cubicBezTo>
                  <a:cubicBezTo>
                    <a:pt x="908" y="9727"/>
                    <a:pt x="1400" y="10255"/>
                    <a:pt x="2339" y="10677"/>
                  </a:cubicBezTo>
                  <a:cubicBezTo>
                    <a:pt x="3094" y="11011"/>
                    <a:pt x="3915" y="11179"/>
                    <a:pt x="4743" y="11179"/>
                  </a:cubicBezTo>
                  <a:cubicBezTo>
                    <a:pt x="4752" y="11179"/>
                    <a:pt x="4760" y="11179"/>
                    <a:pt x="4769" y="11179"/>
                  </a:cubicBezTo>
                  <a:cubicBezTo>
                    <a:pt x="5155" y="11179"/>
                    <a:pt x="5546" y="11144"/>
                    <a:pt x="5929" y="11077"/>
                  </a:cubicBezTo>
                  <a:lnTo>
                    <a:pt x="5929" y="11077"/>
                  </a:lnTo>
                  <a:lnTo>
                    <a:pt x="5577" y="13539"/>
                  </a:lnTo>
                  <a:cubicBezTo>
                    <a:pt x="5560" y="13662"/>
                    <a:pt x="5655" y="13771"/>
                    <a:pt x="5778" y="13771"/>
                  </a:cubicBezTo>
                  <a:lnTo>
                    <a:pt x="7072" y="13771"/>
                  </a:lnTo>
                  <a:cubicBezTo>
                    <a:pt x="7195" y="13771"/>
                    <a:pt x="7290" y="13662"/>
                    <a:pt x="7272" y="13539"/>
                  </a:cubicBezTo>
                  <a:lnTo>
                    <a:pt x="6921" y="11077"/>
                  </a:lnTo>
                  <a:lnTo>
                    <a:pt x="6921" y="11077"/>
                  </a:lnTo>
                  <a:cubicBezTo>
                    <a:pt x="7304" y="11144"/>
                    <a:pt x="7691" y="11179"/>
                    <a:pt x="8081" y="11179"/>
                  </a:cubicBezTo>
                  <a:cubicBezTo>
                    <a:pt x="8090" y="11179"/>
                    <a:pt x="8098" y="11179"/>
                    <a:pt x="8107" y="11179"/>
                  </a:cubicBezTo>
                  <a:cubicBezTo>
                    <a:pt x="8935" y="11179"/>
                    <a:pt x="9756" y="11011"/>
                    <a:pt x="10511" y="10677"/>
                  </a:cubicBezTo>
                  <a:cubicBezTo>
                    <a:pt x="11450" y="10255"/>
                    <a:pt x="11942" y="9727"/>
                    <a:pt x="11963" y="9706"/>
                  </a:cubicBezTo>
                  <a:cubicBezTo>
                    <a:pt x="12069" y="9590"/>
                    <a:pt x="12005" y="9397"/>
                    <a:pt x="11851" y="9372"/>
                  </a:cubicBezTo>
                  <a:cubicBezTo>
                    <a:pt x="11429" y="9295"/>
                    <a:pt x="11003" y="9256"/>
                    <a:pt x="10574" y="9249"/>
                  </a:cubicBezTo>
                  <a:cubicBezTo>
                    <a:pt x="10813" y="9091"/>
                    <a:pt x="11045" y="8918"/>
                    <a:pt x="11267" y="8735"/>
                  </a:cubicBezTo>
                  <a:cubicBezTo>
                    <a:pt x="12231" y="7937"/>
                    <a:pt x="12621" y="7223"/>
                    <a:pt x="12638" y="7195"/>
                  </a:cubicBezTo>
                  <a:cubicBezTo>
                    <a:pt x="12712" y="7057"/>
                    <a:pt x="12610" y="6895"/>
                    <a:pt x="12463" y="6895"/>
                  </a:cubicBezTo>
                  <a:cubicBezTo>
                    <a:pt x="12449" y="6895"/>
                    <a:pt x="12435" y="6897"/>
                    <a:pt x="12420" y="6900"/>
                  </a:cubicBezTo>
                  <a:cubicBezTo>
                    <a:pt x="12030" y="6977"/>
                    <a:pt x="11661" y="7072"/>
                    <a:pt x="11313" y="7174"/>
                  </a:cubicBezTo>
                  <a:cubicBezTo>
                    <a:pt x="11337" y="7150"/>
                    <a:pt x="11362" y="7128"/>
                    <a:pt x="11387" y="7104"/>
                  </a:cubicBezTo>
                  <a:cubicBezTo>
                    <a:pt x="12167" y="6316"/>
                    <a:pt x="12776" y="4509"/>
                    <a:pt x="12804" y="4435"/>
                  </a:cubicBezTo>
                  <a:cubicBezTo>
                    <a:pt x="12846" y="4305"/>
                    <a:pt x="12751" y="4175"/>
                    <a:pt x="12617" y="4171"/>
                  </a:cubicBezTo>
                  <a:cubicBezTo>
                    <a:pt x="12608" y="4171"/>
                    <a:pt x="12550" y="4170"/>
                    <a:pt x="12453" y="4170"/>
                  </a:cubicBezTo>
                  <a:cubicBezTo>
                    <a:pt x="12405" y="4170"/>
                    <a:pt x="12347" y="4170"/>
                    <a:pt x="12280" y="4171"/>
                  </a:cubicBezTo>
                  <a:lnTo>
                    <a:pt x="12505" y="3197"/>
                  </a:lnTo>
                  <a:cubicBezTo>
                    <a:pt x="12533" y="3068"/>
                    <a:pt x="12431" y="2950"/>
                    <a:pt x="12306" y="2950"/>
                  </a:cubicBezTo>
                  <a:cubicBezTo>
                    <a:pt x="12292" y="2950"/>
                    <a:pt x="12277" y="2951"/>
                    <a:pt x="12262" y="2954"/>
                  </a:cubicBezTo>
                  <a:lnTo>
                    <a:pt x="11292" y="3179"/>
                  </a:lnTo>
                  <a:cubicBezTo>
                    <a:pt x="11295" y="2979"/>
                    <a:pt x="11292" y="2852"/>
                    <a:pt x="11292" y="2842"/>
                  </a:cubicBezTo>
                  <a:cubicBezTo>
                    <a:pt x="11286" y="2730"/>
                    <a:pt x="11194" y="2645"/>
                    <a:pt x="11090" y="2645"/>
                  </a:cubicBezTo>
                  <a:cubicBezTo>
                    <a:pt x="11069" y="2645"/>
                    <a:pt x="11049" y="2649"/>
                    <a:pt x="11028" y="2656"/>
                  </a:cubicBezTo>
                  <a:cubicBezTo>
                    <a:pt x="10958" y="2680"/>
                    <a:pt x="9403" y="3204"/>
                    <a:pt x="8549" y="3904"/>
                  </a:cubicBezTo>
                  <a:cubicBezTo>
                    <a:pt x="8559" y="3819"/>
                    <a:pt x="8563" y="3735"/>
                    <a:pt x="8563" y="3651"/>
                  </a:cubicBezTo>
                  <a:cubicBezTo>
                    <a:pt x="8563" y="2539"/>
                    <a:pt x="7715" y="831"/>
                    <a:pt x="7680" y="757"/>
                  </a:cubicBezTo>
                  <a:cubicBezTo>
                    <a:pt x="7644" y="685"/>
                    <a:pt x="7572" y="646"/>
                    <a:pt x="7499" y="646"/>
                  </a:cubicBezTo>
                  <a:cubicBezTo>
                    <a:pt x="7449" y="646"/>
                    <a:pt x="7400" y="664"/>
                    <a:pt x="7360" y="700"/>
                  </a:cubicBezTo>
                  <a:cubicBezTo>
                    <a:pt x="7353" y="711"/>
                    <a:pt x="7262" y="795"/>
                    <a:pt x="7121" y="940"/>
                  </a:cubicBezTo>
                  <a:lnTo>
                    <a:pt x="6594" y="96"/>
                  </a:lnTo>
                  <a:cubicBezTo>
                    <a:pt x="6555" y="32"/>
                    <a:pt x="6489" y="1"/>
                    <a:pt x="6423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16073;p92"/>
          <p:cNvGrpSpPr/>
          <p:nvPr/>
        </p:nvGrpSpPr>
        <p:grpSpPr>
          <a:xfrm>
            <a:off x="1127234" y="5188745"/>
            <a:ext cx="520642" cy="818070"/>
            <a:chOff x="5815045" y="2896128"/>
            <a:chExt cx="281181" cy="357958"/>
          </a:xfrm>
          <a:solidFill>
            <a:srgbClr val="00B050"/>
          </a:solidFill>
        </p:grpSpPr>
        <p:sp>
          <p:nvSpPr>
            <p:cNvPr id="83" name="Google Shape;16074;p92"/>
            <p:cNvSpPr/>
            <p:nvPr/>
          </p:nvSpPr>
          <p:spPr>
            <a:xfrm>
              <a:off x="5837273" y="2912013"/>
              <a:ext cx="57458" cy="275048"/>
            </a:xfrm>
            <a:custGeom>
              <a:avLst/>
              <a:gdLst/>
              <a:ahLst/>
              <a:cxnLst/>
              <a:rect l="l" t="t" r="r" b="b"/>
              <a:pathLst>
                <a:path w="2192" h="10493" extrusionOk="0">
                  <a:moveTo>
                    <a:pt x="847" y="0"/>
                  </a:moveTo>
                  <a:cubicBezTo>
                    <a:pt x="811" y="0"/>
                    <a:pt x="775" y="21"/>
                    <a:pt x="764" y="66"/>
                  </a:cubicBezTo>
                  <a:cubicBezTo>
                    <a:pt x="489" y="987"/>
                    <a:pt x="0" y="3231"/>
                    <a:pt x="479" y="6434"/>
                  </a:cubicBezTo>
                  <a:lnTo>
                    <a:pt x="1337" y="10492"/>
                  </a:lnTo>
                  <a:lnTo>
                    <a:pt x="2191" y="8354"/>
                  </a:lnTo>
                  <a:cubicBezTo>
                    <a:pt x="1150" y="5239"/>
                    <a:pt x="964" y="1420"/>
                    <a:pt x="932" y="84"/>
                  </a:cubicBezTo>
                  <a:cubicBezTo>
                    <a:pt x="932" y="30"/>
                    <a:pt x="890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075;p92"/>
            <p:cNvSpPr/>
            <p:nvPr/>
          </p:nvSpPr>
          <p:spPr>
            <a:xfrm>
              <a:off x="5877824" y="3079039"/>
              <a:ext cx="175335" cy="163959"/>
            </a:xfrm>
            <a:custGeom>
              <a:avLst/>
              <a:gdLst/>
              <a:ahLst/>
              <a:cxnLst/>
              <a:rect l="l" t="t" r="r" b="b"/>
              <a:pathLst>
                <a:path w="6689" h="6255" extrusionOk="0">
                  <a:moveTo>
                    <a:pt x="1907" y="0"/>
                  </a:moveTo>
                  <a:cubicBezTo>
                    <a:pt x="1837" y="0"/>
                    <a:pt x="1769" y="7"/>
                    <a:pt x="1703" y="20"/>
                  </a:cubicBezTo>
                  <a:cubicBezTo>
                    <a:pt x="222" y="323"/>
                    <a:pt x="1" y="3691"/>
                    <a:pt x="1" y="3691"/>
                  </a:cubicBezTo>
                  <a:lnTo>
                    <a:pt x="855" y="6255"/>
                  </a:lnTo>
                  <a:cubicBezTo>
                    <a:pt x="855" y="6255"/>
                    <a:pt x="1453" y="1346"/>
                    <a:pt x="2082" y="1233"/>
                  </a:cubicBezTo>
                  <a:cubicBezTo>
                    <a:pt x="2098" y="1231"/>
                    <a:pt x="2116" y="1229"/>
                    <a:pt x="2135" y="1229"/>
                  </a:cubicBezTo>
                  <a:cubicBezTo>
                    <a:pt x="2841" y="1229"/>
                    <a:pt x="5383" y="3191"/>
                    <a:pt x="6517" y="4099"/>
                  </a:cubicBezTo>
                  <a:cubicBezTo>
                    <a:pt x="6535" y="4114"/>
                    <a:pt x="6554" y="4120"/>
                    <a:pt x="6572" y="4120"/>
                  </a:cubicBezTo>
                  <a:cubicBezTo>
                    <a:pt x="6636" y="4120"/>
                    <a:pt x="6689" y="4043"/>
                    <a:pt x="6640" y="3980"/>
                  </a:cubicBezTo>
                  <a:cubicBezTo>
                    <a:pt x="5681" y="2762"/>
                    <a:pt x="3356" y="0"/>
                    <a:pt x="190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076;p92"/>
            <p:cNvSpPr/>
            <p:nvPr/>
          </p:nvSpPr>
          <p:spPr>
            <a:xfrm>
              <a:off x="5821598" y="2978409"/>
              <a:ext cx="90354" cy="270225"/>
            </a:xfrm>
            <a:custGeom>
              <a:avLst/>
              <a:gdLst/>
              <a:ahLst/>
              <a:cxnLst/>
              <a:rect l="l" t="t" r="r" b="b"/>
              <a:pathLst>
                <a:path w="3447" h="10309" extrusionOk="0">
                  <a:moveTo>
                    <a:pt x="94" y="1"/>
                  </a:moveTo>
                  <a:cubicBezTo>
                    <a:pt x="52" y="1"/>
                    <a:pt x="11" y="29"/>
                    <a:pt x="11" y="83"/>
                  </a:cubicBezTo>
                  <a:cubicBezTo>
                    <a:pt x="1" y="1697"/>
                    <a:pt x="162" y="5969"/>
                    <a:pt x="1861" y="10308"/>
                  </a:cubicBezTo>
                  <a:lnTo>
                    <a:pt x="3447" y="10308"/>
                  </a:lnTo>
                  <a:cubicBezTo>
                    <a:pt x="1727" y="6215"/>
                    <a:pt x="574" y="1714"/>
                    <a:pt x="176" y="65"/>
                  </a:cubicBezTo>
                  <a:cubicBezTo>
                    <a:pt x="165" y="21"/>
                    <a:pt x="129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077;p92"/>
            <p:cNvSpPr/>
            <p:nvPr/>
          </p:nvSpPr>
          <p:spPr>
            <a:xfrm>
              <a:off x="5947156" y="2909260"/>
              <a:ext cx="147314" cy="120918"/>
            </a:xfrm>
            <a:custGeom>
              <a:avLst/>
              <a:gdLst/>
              <a:ahLst/>
              <a:cxnLst/>
              <a:rect l="l" t="t" r="r" b="b"/>
              <a:pathLst>
                <a:path w="5620" h="4613" extrusionOk="0">
                  <a:moveTo>
                    <a:pt x="2165" y="0"/>
                  </a:moveTo>
                  <a:cubicBezTo>
                    <a:pt x="1819" y="0"/>
                    <a:pt x="1458" y="51"/>
                    <a:pt x="1087" y="154"/>
                  </a:cubicBezTo>
                  <a:cubicBezTo>
                    <a:pt x="689" y="263"/>
                    <a:pt x="320" y="452"/>
                    <a:pt x="0" y="709"/>
                  </a:cubicBezTo>
                  <a:cubicBezTo>
                    <a:pt x="70" y="706"/>
                    <a:pt x="141" y="704"/>
                    <a:pt x="211" y="704"/>
                  </a:cubicBezTo>
                  <a:cubicBezTo>
                    <a:pt x="2367" y="704"/>
                    <a:pt x="4607" y="2355"/>
                    <a:pt x="5278" y="4612"/>
                  </a:cubicBezTo>
                  <a:cubicBezTo>
                    <a:pt x="5620" y="1676"/>
                    <a:pt x="4158" y="0"/>
                    <a:pt x="216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078;p92"/>
            <p:cNvSpPr/>
            <p:nvPr/>
          </p:nvSpPr>
          <p:spPr>
            <a:xfrm>
              <a:off x="5934522" y="2984936"/>
              <a:ext cx="134077" cy="146082"/>
            </a:xfrm>
            <a:custGeom>
              <a:avLst/>
              <a:gdLst/>
              <a:ahLst/>
              <a:cxnLst/>
              <a:rect l="l" t="t" r="r" b="b"/>
              <a:pathLst>
                <a:path w="5115" h="5573" extrusionOk="0">
                  <a:moveTo>
                    <a:pt x="1815" y="1"/>
                  </a:moveTo>
                  <a:cubicBezTo>
                    <a:pt x="1726" y="1"/>
                    <a:pt x="1635" y="5"/>
                    <a:pt x="1540" y="13"/>
                  </a:cubicBezTo>
                  <a:cubicBezTo>
                    <a:pt x="946" y="66"/>
                    <a:pt x="433" y="382"/>
                    <a:pt x="0" y="811"/>
                  </a:cubicBezTo>
                  <a:cubicBezTo>
                    <a:pt x="204" y="765"/>
                    <a:pt x="401" y="743"/>
                    <a:pt x="591" y="743"/>
                  </a:cubicBezTo>
                  <a:cubicBezTo>
                    <a:pt x="3428" y="743"/>
                    <a:pt x="4691" y="5572"/>
                    <a:pt x="4691" y="5572"/>
                  </a:cubicBezTo>
                  <a:cubicBezTo>
                    <a:pt x="4691" y="5572"/>
                    <a:pt x="5115" y="1"/>
                    <a:pt x="1815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079;p92"/>
            <p:cNvSpPr/>
            <p:nvPr/>
          </p:nvSpPr>
          <p:spPr>
            <a:xfrm>
              <a:off x="5815045" y="2896128"/>
              <a:ext cx="281181" cy="357958"/>
            </a:xfrm>
            <a:custGeom>
              <a:avLst/>
              <a:gdLst/>
              <a:ahLst/>
              <a:cxnLst/>
              <a:rect l="l" t="t" r="r" b="b"/>
              <a:pathLst>
                <a:path w="10727" h="13656" extrusionOk="0">
                  <a:moveTo>
                    <a:pt x="7209" y="700"/>
                  </a:moveTo>
                  <a:cubicBezTo>
                    <a:pt x="7909" y="700"/>
                    <a:pt x="8539" y="921"/>
                    <a:pt x="9038" y="1351"/>
                  </a:cubicBezTo>
                  <a:cubicBezTo>
                    <a:pt x="9766" y="1970"/>
                    <a:pt x="10153" y="2968"/>
                    <a:pt x="10171" y="4210"/>
                  </a:cubicBezTo>
                  <a:cubicBezTo>
                    <a:pt x="9717" y="3331"/>
                    <a:pt x="8996" y="2536"/>
                    <a:pt x="8106" y="1952"/>
                  </a:cubicBezTo>
                  <a:cubicBezTo>
                    <a:pt x="7269" y="1404"/>
                    <a:pt x="6373" y="1101"/>
                    <a:pt x="5585" y="1087"/>
                  </a:cubicBezTo>
                  <a:cubicBezTo>
                    <a:pt x="5775" y="985"/>
                    <a:pt x="5972" y="904"/>
                    <a:pt x="6179" y="848"/>
                  </a:cubicBezTo>
                  <a:cubicBezTo>
                    <a:pt x="6534" y="749"/>
                    <a:pt x="6879" y="700"/>
                    <a:pt x="7209" y="700"/>
                  </a:cubicBezTo>
                  <a:close/>
                  <a:moveTo>
                    <a:pt x="1622" y="1432"/>
                  </a:moveTo>
                  <a:cubicBezTo>
                    <a:pt x="1713" y="3077"/>
                    <a:pt x="1967" y="6052"/>
                    <a:pt x="2656" y="8377"/>
                  </a:cubicBezTo>
                  <a:cubicBezTo>
                    <a:pt x="2540" y="8725"/>
                    <a:pt x="2452" y="9080"/>
                    <a:pt x="2396" y="9442"/>
                  </a:cubicBezTo>
                  <a:cubicBezTo>
                    <a:pt x="2033" y="8377"/>
                    <a:pt x="1728" y="7374"/>
                    <a:pt x="1471" y="6481"/>
                  </a:cubicBezTo>
                  <a:cubicBezTo>
                    <a:pt x="1228" y="4407"/>
                    <a:pt x="1372" y="2835"/>
                    <a:pt x="1538" y="1878"/>
                  </a:cubicBezTo>
                  <a:cubicBezTo>
                    <a:pt x="1566" y="1717"/>
                    <a:pt x="1594" y="1569"/>
                    <a:pt x="1622" y="1432"/>
                  </a:cubicBezTo>
                  <a:close/>
                  <a:moveTo>
                    <a:pt x="1772" y="0"/>
                  </a:moveTo>
                  <a:cubicBezTo>
                    <a:pt x="1700" y="0"/>
                    <a:pt x="1627" y="38"/>
                    <a:pt x="1590" y="120"/>
                  </a:cubicBezTo>
                  <a:cubicBezTo>
                    <a:pt x="1580" y="145"/>
                    <a:pt x="1334" y="711"/>
                    <a:pt x="1147" y="1790"/>
                  </a:cubicBezTo>
                  <a:cubicBezTo>
                    <a:pt x="996" y="2694"/>
                    <a:pt x="929" y="3615"/>
                    <a:pt x="943" y="4533"/>
                  </a:cubicBezTo>
                  <a:cubicBezTo>
                    <a:pt x="630" y="3288"/>
                    <a:pt x="476" y="2529"/>
                    <a:pt x="476" y="2511"/>
                  </a:cubicBezTo>
                  <a:cubicBezTo>
                    <a:pt x="452" y="2403"/>
                    <a:pt x="365" y="2350"/>
                    <a:pt x="277" y="2350"/>
                  </a:cubicBezTo>
                  <a:cubicBezTo>
                    <a:pt x="181" y="2350"/>
                    <a:pt x="86" y="2414"/>
                    <a:pt x="78" y="2536"/>
                  </a:cubicBezTo>
                  <a:cubicBezTo>
                    <a:pt x="78" y="2550"/>
                    <a:pt x="1" y="3925"/>
                    <a:pt x="187" y="5954"/>
                  </a:cubicBezTo>
                  <a:cubicBezTo>
                    <a:pt x="363" y="7825"/>
                    <a:pt x="803" y="10655"/>
                    <a:pt x="1924" y="13521"/>
                  </a:cubicBezTo>
                  <a:cubicBezTo>
                    <a:pt x="1961" y="13608"/>
                    <a:pt x="2032" y="13645"/>
                    <a:pt x="2104" y="13645"/>
                  </a:cubicBezTo>
                  <a:cubicBezTo>
                    <a:pt x="2229" y="13645"/>
                    <a:pt x="2356" y="13531"/>
                    <a:pt x="2297" y="13374"/>
                  </a:cubicBezTo>
                  <a:cubicBezTo>
                    <a:pt x="1193" y="10557"/>
                    <a:pt x="761" y="7768"/>
                    <a:pt x="588" y="5926"/>
                  </a:cubicBezTo>
                  <a:cubicBezTo>
                    <a:pt x="532" y="5328"/>
                    <a:pt x="500" y="4790"/>
                    <a:pt x="483" y="4326"/>
                  </a:cubicBezTo>
                  <a:lnTo>
                    <a:pt x="483" y="4326"/>
                  </a:lnTo>
                  <a:cubicBezTo>
                    <a:pt x="1024" y="6506"/>
                    <a:pt x="1678" y="8658"/>
                    <a:pt x="2438" y="10771"/>
                  </a:cubicBezTo>
                  <a:cubicBezTo>
                    <a:pt x="2475" y="10859"/>
                    <a:pt x="2547" y="10897"/>
                    <a:pt x="2619" y="10897"/>
                  </a:cubicBezTo>
                  <a:cubicBezTo>
                    <a:pt x="2741" y="10897"/>
                    <a:pt x="2863" y="10790"/>
                    <a:pt x="2814" y="10638"/>
                  </a:cubicBezTo>
                  <a:cubicBezTo>
                    <a:pt x="2775" y="10532"/>
                    <a:pt x="2740" y="10427"/>
                    <a:pt x="2702" y="10321"/>
                  </a:cubicBezTo>
                  <a:cubicBezTo>
                    <a:pt x="2730" y="9815"/>
                    <a:pt x="2811" y="9316"/>
                    <a:pt x="2937" y="8823"/>
                  </a:cubicBezTo>
                  <a:cubicBezTo>
                    <a:pt x="3117" y="8155"/>
                    <a:pt x="3472" y="7329"/>
                    <a:pt x="4136" y="7192"/>
                  </a:cubicBezTo>
                  <a:cubicBezTo>
                    <a:pt x="4188" y="7181"/>
                    <a:pt x="4242" y="7176"/>
                    <a:pt x="4299" y="7176"/>
                  </a:cubicBezTo>
                  <a:cubicBezTo>
                    <a:pt x="4974" y="7176"/>
                    <a:pt x="6031" y="7904"/>
                    <a:pt x="7312" y="9259"/>
                  </a:cubicBezTo>
                  <a:cubicBezTo>
                    <a:pt x="7642" y="9607"/>
                    <a:pt x="7955" y="9963"/>
                    <a:pt x="8229" y="10286"/>
                  </a:cubicBezTo>
                  <a:cubicBezTo>
                    <a:pt x="7966" y="10086"/>
                    <a:pt x="7681" y="9868"/>
                    <a:pt x="7393" y="9657"/>
                  </a:cubicBezTo>
                  <a:cubicBezTo>
                    <a:pt x="6721" y="9161"/>
                    <a:pt x="6151" y="8770"/>
                    <a:pt x="5701" y="8500"/>
                  </a:cubicBezTo>
                  <a:cubicBezTo>
                    <a:pt x="5024" y="8092"/>
                    <a:pt x="4713" y="8007"/>
                    <a:pt x="4534" y="8007"/>
                  </a:cubicBezTo>
                  <a:cubicBezTo>
                    <a:pt x="4501" y="8007"/>
                    <a:pt x="4472" y="8010"/>
                    <a:pt x="4446" y="8014"/>
                  </a:cubicBezTo>
                  <a:cubicBezTo>
                    <a:pt x="4168" y="8064"/>
                    <a:pt x="3866" y="8401"/>
                    <a:pt x="3521" y="10497"/>
                  </a:cubicBezTo>
                  <a:cubicBezTo>
                    <a:pt x="3433" y="11028"/>
                    <a:pt x="3366" y="11559"/>
                    <a:pt x="3317" y="11974"/>
                  </a:cubicBezTo>
                  <a:cubicBezTo>
                    <a:pt x="3250" y="11805"/>
                    <a:pt x="3187" y="11636"/>
                    <a:pt x="3124" y="11464"/>
                  </a:cubicBezTo>
                  <a:cubicBezTo>
                    <a:pt x="3087" y="11375"/>
                    <a:pt x="3015" y="11337"/>
                    <a:pt x="2943" y="11337"/>
                  </a:cubicBezTo>
                  <a:cubicBezTo>
                    <a:pt x="2818" y="11337"/>
                    <a:pt x="2692" y="11450"/>
                    <a:pt x="2747" y="11608"/>
                  </a:cubicBezTo>
                  <a:cubicBezTo>
                    <a:pt x="2997" y="12259"/>
                    <a:pt x="3254" y="12906"/>
                    <a:pt x="3514" y="13525"/>
                  </a:cubicBezTo>
                  <a:cubicBezTo>
                    <a:pt x="3544" y="13605"/>
                    <a:pt x="3623" y="13655"/>
                    <a:pt x="3704" y="13655"/>
                  </a:cubicBezTo>
                  <a:cubicBezTo>
                    <a:pt x="3729" y="13655"/>
                    <a:pt x="3754" y="13651"/>
                    <a:pt x="3778" y="13641"/>
                  </a:cubicBezTo>
                  <a:cubicBezTo>
                    <a:pt x="3883" y="13595"/>
                    <a:pt x="3932" y="13472"/>
                    <a:pt x="3883" y="13370"/>
                  </a:cubicBezTo>
                  <a:cubicBezTo>
                    <a:pt x="3799" y="13170"/>
                    <a:pt x="3714" y="12969"/>
                    <a:pt x="3633" y="12765"/>
                  </a:cubicBezTo>
                  <a:cubicBezTo>
                    <a:pt x="3644" y="12628"/>
                    <a:pt x="3742" y="11650"/>
                    <a:pt x="3904" y="10648"/>
                  </a:cubicBezTo>
                  <a:cubicBezTo>
                    <a:pt x="4217" y="8690"/>
                    <a:pt x="4481" y="8436"/>
                    <a:pt x="4523" y="8408"/>
                  </a:cubicBezTo>
                  <a:cubicBezTo>
                    <a:pt x="4526" y="8408"/>
                    <a:pt x="4530" y="8408"/>
                    <a:pt x="4534" y="8408"/>
                  </a:cubicBezTo>
                  <a:cubicBezTo>
                    <a:pt x="4601" y="8408"/>
                    <a:pt x="4836" y="8444"/>
                    <a:pt x="5497" y="8841"/>
                  </a:cubicBezTo>
                  <a:cubicBezTo>
                    <a:pt x="5937" y="9105"/>
                    <a:pt x="6496" y="9488"/>
                    <a:pt x="7157" y="9973"/>
                  </a:cubicBezTo>
                  <a:cubicBezTo>
                    <a:pt x="8286" y="10810"/>
                    <a:pt x="9330" y="11668"/>
                    <a:pt x="9341" y="11679"/>
                  </a:cubicBezTo>
                  <a:cubicBezTo>
                    <a:pt x="9381" y="11711"/>
                    <a:pt x="9425" y="11725"/>
                    <a:pt x="9467" y="11725"/>
                  </a:cubicBezTo>
                  <a:cubicBezTo>
                    <a:pt x="9613" y="11725"/>
                    <a:pt x="9736" y="11553"/>
                    <a:pt x="9629" y="11408"/>
                  </a:cubicBezTo>
                  <a:cubicBezTo>
                    <a:pt x="9003" y="10560"/>
                    <a:pt x="8328" y="9752"/>
                    <a:pt x="7607" y="8985"/>
                  </a:cubicBezTo>
                  <a:cubicBezTo>
                    <a:pt x="6220" y="7519"/>
                    <a:pt x="5108" y="6778"/>
                    <a:pt x="4299" y="6778"/>
                  </a:cubicBezTo>
                  <a:cubicBezTo>
                    <a:pt x="4216" y="6778"/>
                    <a:pt x="4136" y="6786"/>
                    <a:pt x="4059" y="6801"/>
                  </a:cubicBezTo>
                  <a:cubicBezTo>
                    <a:pt x="3633" y="6889"/>
                    <a:pt x="3313" y="7163"/>
                    <a:pt x="3067" y="7526"/>
                  </a:cubicBezTo>
                  <a:cubicBezTo>
                    <a:pt x="3071" y="7420"/>
                    <a:pt x="3074" y="7308"/>
                    <a:pt x="3081" y="7188"/>
                  </a:cubicBezTo>
                  <a:cubicBezTo>
                    <a:pt x="3229" y="6749"/>
                    <a:pt x="3739" y="5360"/>
                    <a:pt x="4604" y="4442"/>
                  </a:cubicBezTo>
                  <a:cubicBezTo>
                    <a:pt x="4829" y="4359"/>
                    <a:pt x="5066" y="4317"/>
                    <a:pt x="5304" y="4317"/>
                  </a:cubicBezTo>
                  <a:cubicBezTo>
                    <a:pt x="5398" y="4317"/>
                    <a:pt x="5492" y="4323"/>
                    <a:pt x="5585" y="4336"/>
                  </a:cubicBezTo>
                  <a:cubicBezTo>
                    <a:pt x="5598" y="4339"/>
                    <a:pt x="5610" y="4340"/>
                    <a:pt x="5622" y="4340"/>
                  </a:cubicBezTo>
                  <a:cubicBezTo>
                    <a:pt x="5720" y="4340"/>
                    <a:pt x="5805" y="4267"/>
                    <a:pt x="5817" y="4167"/>
                  </a:cubicBezTo>
                  <a:cubicBezTo>
                    <a:pt x="5835" y="4058"/>
                    <a:pt x="5754" y="3953"/>
                    <a:pt x="5645" y="3942"/>
                  </a:cubicBezTo>
                  <a:cubicBezTo>
                    <a:pt x="5527" y="3925"/>
                    <a:pt x="5409" y="3917"/>
                    <a:pt x="5291" y="3917"/>
                  </a:cubicBezTo>
                  <a:cubicBezTo>
                    <a:pt x="5269" y="3917"/>
                    <a:pt x="5246" y="3917"/>
                    <a:pt x="5223" y="3918"/>
                  </a:cubicBezTo>
                  <a:cubicBezTo>
                    <a:pt x="5494" y="3742"/>
                    <a:pt x="5800" y="3633"/>
                    <a:pt x="6123" y="3601"/>
                  </a:cubicBezTo>
                  <a:cubicBezTo>
                    <a:pt x="6210" y="3594"/>
                    <a:pt x="6294" y="3590"/>
                    <a:pt x="6378" y="3590"/>
                  </a:cubicBezTo>
                  <a:cubicBezTo>
                    <a:pt x="6976" y="3590"/>
                    <a:pt x="7483" y="3790"/>
                    <a:pt x="7885" y="4185"/>
                  </a:cubicBezTo>
                  <a:cubicBezTo>
                    <a:pt x="8760" y="5050"/>
                    <a:pt x="9000" y="6664"/>
                    <a:pt x="9056" y="7772"/>
                  </a:cubicBezTo>
                  <a:cubicBezTo>
                    <a:pt x="8961" y="7529"/>
                    <a:pt x="8848" y="7265"/>
                    <a:pt x="8715" y="6988"/>
                  </a:cubicBezTo>
                  <a:cubicBezTo>
                    <a:pt x="8064" y="5609"/>
                    <a:pt x="7312" y="4684"/>
                    <a:pt x="6485" y="4231"/>
                  </a:cubicBezTo>
                  <a:cubicBezTo>
                    <a:pt x="6450" y="4211"/>
                    <a:pt x="6415" y="4202"/>
                    <a:pt x="6382" y="4202"/>
                  </a:cubicBezTo>
                  <a:cubicBezTo>
                    <a:pt x="6202" y="4202"/>
                    <a:pt x="6095" y="4472"/>
                    <a:pt x="6292" y="4582"/>
                  </a:cubicBezTo>
                  <a:cubicBezTo>
                    <a:pt x="8099" y="5571"/>
                    <a:pt x="9052" y="8978"/>
                    <a:pt x="9063" y="9013"/>
                  </a:cubicBezTo>
                  <a:cubicBezTo>
                    <a:pt x="9087" y="9101"/>
                    <a:pt x="9165" y="9161"/>
                    <a:pt x="9256" y="9161"/>
                  </a:cubicBezTo>
                  <a:lnTo>
                    <a:pt x="9274" y="9161"/>
                  </a:lnTo>
                  <a:cubicBezTo>
                    <a:pt x="9372" y="9150"/>
                    <a:pt x="9446" y="9073"/>
                    <a:pt x="9453" y="8978"/>
                  </a:cubicBezTo>
                  <a:cubicBezTo>
                    <a:pt x="9492" y="8327"/>
                    <a:pt x="9474" y="7677"/>
                    <a:pt x="9397" y="7033"/>
                  </a:cubicBezTo>
                  <a:cubicBezTo>
                    <a:pt x="9232" y="5599"/>
                    <a:pt x="8817" y="4547"/>
                    <a:pt x="8166" y="3904"/>
                  </a:cubicBezTo>
                  <a:cubicBezTo>
                    <a:pt x="7686" y="3430"/>
                    <a:pt x="7089" y="3191"/>
                    <a:pt x="6382" y="3191"/>
                  </a:cubicBezTo>
                  <a:cubicBezTo>
                    <a:pt x="6286" y="3191"/>
                    <a:pt x="6188" y="3195"/>
                    <a:pt x="6088" y="3204"/>
                  </a:cubicBezTo>
                  <a:cubicBezTo>
                    <a:pt x="5546" y="3250"/>
                    <a:pt x="5029" y="3499"/>
                    <a:pt x="4544" y="3939"/>
                  </a:cubicBezTo>
                  <a:cubicBezTo>
                    <a:pt x="4168" y="4284"/>
                    <a:pt x="3813" y="4744"/>
                    <a:pt x="3489" y="5307"/>
                  </a:cubicBezTo>
                  <a:cubicBezTo>
                    <a:pt x="3387" y="5483"/>
                    <a:pt x="3296" y="5662"/>
                    <a:pt x="3211" y="5831"/>
                  </a:cubicBezTo>
                  <a:cubicBezTo>
                    <a:pt x="3250" y="5535"/>
                    <a:pt x="3303" y="5222"/>
                    <a:pt x="3370" y="4909"/>
                  </a:cubicBezTo>
                  <a:cubicBezTo>
                    <a:pt x="3581" y="3886"/>
                    <a:pt x="3897" y="3032"/>
                    <a:pt x="4302" y="2374"/>
                  </a:cubicBezTo>
                  <a:cubicBezTo>
                    <a:pt x="4481" y="2072"/>
                    <a:pt x="4702" y="1797"/>
                    <a:pt x="4952" y="1555"/>
                  </a:cubicBezTo>
                  <a:cubicBezTo>
                    <a:pt x="5136" y="1508"/>
                    <a:pt x="5333" y="1485"/>
                    <a:pt x="5541" y="1485"/>
                  </a:cubicBezTo>
                  <a:cubicBezTo>
                    <a:pt x="6261" y="1485"/>
                    <a:pt x="7100" y="1764"/>
                    <a:pt x="7892" y="2283"/>
                  </a:cubicBezTo>
                  <a:cubicBezTo>
                    <a:pt x="8985" y="3000"/>
                    <a:pt x="9801" y="4051"/>
                    <a:pt x="10135" y="5170"/>
                  </a:cubicBezTo>
                  <a:cubicBezTo>
                    <a:pt x="10165" y="5266"/>
                    <a:pt x="10247" y="5313"/>
                    <a:pt x="10328" y="5313"/>
                  </a:cubicBezTo>
                  <a:cubicBezTo>
                    <a:pt x="10420" y="5313"/>
                    <a:pt x="10513" y="5252"/>
                    <a:pt x="10526" y="5138"/>
                  </a:cubicBezTo>
                  <a:cubicBezTo>
                    <a:pt x="10726" y="3352"/>
                    <a:pt x="10294" y="1899"/>
                    <a:pt x="9302" y="1048"/>
                  </a:cubicBezTo>
                  <a:cubicBezTo>
                    <a:pt x="8723" y="554"/>
                    <a:pt x="8004" y="301"/>
                    <a:pt x="7208" y="301"/>
                  </a:cubicBezTo>
                  <a:cubicBezTo>
                    <a:pt x="6844" y="301"/>
                    <a:pt x="6464" y="354"/>
                    <a:pt x="6074" y="461"/>
                  </a:cubicBezTo>
                  <a:cubicBezTo>
                    <a:pt x="5216" y="700"/>
                    <a:pt x="4502" y="1273"/>
                    <a:pt x="3950" y="2167"/>
                  </a:cubicBezTo>
                  <a:cubicBezTo>
                    <a:pt x="3521" y="2866"/>
                    <a:pt x="3190" y="3767"/>
                    <a:pt x="2969" y="4836"/>
                  </a:cubicBezTo>
                  <a:cubicBezTo>
                    <a:pt x="2832" y="5514"/>
                    <a:pt x="2740" y="6200"/>
                    <a:pt x="2695" y="6889"/>
                  </a:cubicBezTo>
                  <a:cubicBezTo>
                    <a:pt x="2033" y="3781"/>
                    <a:pt x="1974" y="240"/>
                    <a:pt x="1974" y="197"/>
                  </a:cubicBezTo>
                  <a:cubicBezTo>
                    <a:pt x="1972" y="73"/>
                    <a:pt x="1872" y="0"/>
                    <a:pt x="177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2702;p74"/>
          <p:cNvGrpSpPr/>
          <p:nvPr/>
        </p:nvGrpSpPr>
        <p:grpSpPr>
          <a:xfrm>
            <a:off x="1565049" y="5864555"/>
            <a:ext cx="382605" cy="517789"/>
            <a:chOff x="6780081" y="3445529"/>
            <a:chExt cx="288981" cy="423848"/>
          </a:xfrm>
        </p:grpSpPr>
        <p:sp>
          <p:nvSpPr>
            <p:cNvPr id="90" name="Google Shape;2703;p74"/>
            <p:cNvSpPr/>
            <p:nvPr/>
          </p:nvSpPr>
          <p:spPr>
            <a:xfrm>
              <a:off x="6785571" y="3469479"/>
              <a:ext cx="175500" cy="216343"/>
            </a:xfrm>
            <a:custGeom>
              <a:avLst/>
              <a:gdLst/>
              <a:ahLst/>
              <a:cxnLst/>
              <a:rect l="l" t="t" r="r" b="b"/>
              <a:pathLst>
                <a:path w="5818" h="7172" extrusionOk="0">
                  <a:moveTo>
                    <a:pt x="989" y="1"/>
                  </a:moveTo>
                  <a:cubicBezTo>
                    <a:pt x="854" y="1"/>
                    <a:pt x="723" y="18"/>
                    <a:pt x="598" y="55"/>
                  </a:cubicBezTo>
                  <a:cubicBezTo>
                    <a:pt x="489" y="160"/>
                    <a:pt x="400" y="283"/>
                    <a:pt x="324" y="422"/>
                  </a:cubicBezTo>
                  <a:cubicBezTo>
                    <a:pt x="135" y="777"/>
                    <a:pt x="49" y="1240"/>
                    <a:pt x="27" y="1806"/>
                  </a:cubicBezTo>
                  <a:cubicBezTo>
                    <a:pt x="0" y="2738"/>
                    <a:pt x="153" y="3957"/>
                    <a:pt x="613" y="5121"/>
                  </a:cubicBezTo>
                  <a:cubicBezTo>
                    <a:pt x="1065" y="6297"/>
                    <a:pt x="1994" y="6890"/>
                    <a:pt x="2793" y="7088"/>
                  </a:cubicBezTo>
                  <a:cubicBezTo>
                    <a:pt x="3025" y="7146"/>
                    <a:pt x="3248" y="7171"/>
                    <a:pt x="3460" y="7171"/>
                  </a:cubicBezTo>
                  <a:cubicBezTo>
                    <a:pt x="3711" y="7171"/>
                    <a:pt x="3947" y="7136"/>
                    <a:pt x="4166" y="7077"/>
                  </a:cubicBezTo>
                  <a:cubicBezTo>
                    <a:pt x="4306" y="7040"/>
                    <a:pt x="4442" y="6992"/>
                    <a:pt x="4570" y="6936"/>
                  </a:cubicBezTo>
                  <a:cubicBezTo>
                    <a:pt x="4680" y="6853"/>
                    <a:pt x="4790" y="6762"/>
                    <a:pt x="4893" y="6658"/>
                  </a:cubicBezTo>
                  <a:cubicBezTo>
                    <a:pt x="5191" y="6359"/>
                    <a:pt x="5444" y="5978"/>
                    <a:pt x="5590" y="5475"/>
                  </a:cubicBezTo>
                  <a:cubicBezTo>
                    <a:pt x="5818" y="4683"/>
                    <a:pt x="5768" y="3583"/>
                    <a:pt x="4976" y="2601"/>
                  </a:cubicBezTo>
                  <a:cubicBezTo>
                    <a:pt x="4198" y="1620"/>
                    <a:pt x="3218" y="881"/>
                    <a:pt x="2398" y="437"/>
                  </a:cubicBezTo>
                  <a:cubicBezTo>
                    <a:pt x="1898" y="173"/>
                    <a:pt x="1451" y="15"/>
                    <a:pt x="1051" y="2"/>
                  </a:cubicBezTo>
                  <a:cubicBezTo>
                    <a:pt x="1030" y="1"/>
                    <a:pt x="1009" y="1"/>
                    <a:pt x="989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704;p74"/>
            <p:cNvSpPr/>
            <p:nvPr/>
          </p:nvSpPr>
          <p:spPr>
            <a:xfrm>
              <a:off x="6887254" y="3469479"/>
              <a:ext cx="175470" cy="216343"/>
            </a:xfrm>
            <a:custGeom>
              <a:avLst/>
              <a:gdLst/>
              <a:ahLst/>
              <a:cxnLst/>
              <a:rect l="l" t="t" r="r" b="b"/>
              <a:pathLst>
                <a:path w="5817" h="7172" extrusionOk="0">
                  <a:moveTo>
                    <a:pt x="4828" y="1"/>
                  </a:moveTo>
                  <a:cubicBezTo>
                    <a:pt x="4808" y="1"/>
                    <a:pt x="4787" y="1"/>
                    <a:pt x="4766" y="2"/>
                  </a:cubicBezTo>
                  <a:cubicBezTo>
                    <a:pt x="4365" y="15"/>
                    <a:pt x="3920" y="173"/>
                    <a:pt x="3419" y="437"/>
                  </a:cubicBezTo>
                  <a:cubicBezTo>
                    <a:pt x="2598" y="881"/>
                    <a:pt x="1620" y="1620"/>
                    <a:pt x="842" y="2601"/>
                  </a:cubicBezTo>
                  <a:cubicBezTo>
                    <a:pt x="51" y="3583"/>
                    <a:pt x="0" y="4683"/>
                    <a:pt x="228" y="5475"/>
                  </a:cubicBezTo>
                  <a:cubicBezTo>
                    <a:pt x="373" y="5978"/>
                    <a:pt x="628" y="6359"/>
                    <a:pt x="925" y="6658"/>
                  </a:cubicBezTo>
                  <a:cubicBezTo>
                    <a:pt x="1028" y="6762"/>
                    <a:pt x="1138" y="6853"/>
                    <a:pt x="1249" y="6936"/>
                  </a:cubicBezTo>
                  <a:cubicBezTo>
                    <a:pt x="1376" y="6992"/>
                    <a:pt x="1511" y="7040"/>
                    <a:pt x="1651" y="7077"/>
                  </a:cubicBezTo>
                  <a:cubicBezTo>
                    <a:pt x="1872" y="7136"/>
                    <a:pt x="2107" y="7171"/>
                    <a:pt x="2358" y="7171"/>
                  </a:cubicBezTo>
                  <a:cubicBezTo>
                    <a:pt x="2570" y="7171"/>
                    <a:pt x="2792" y="7146"/>
                    <a:pt x="3025" y="7088"/>
                  </a:cubicBezTo>
                  <a:cubicBezTo>
                    <a:pt x="3824" y="6890"/>
                    <a:pt x="4751" y="6297"/>
                    <a:pt x="5206" y="5121"/>
                  </a:cubicBezTo>
                  <a:cubicBezTo>
                    <a:pt x="5666" y="3957"/>
                    <a:pt x="5816" y="2738"/>
                    <a:pt x="5791" y="1806"/>
                  </a:cubicBezTo>
                  <a:cubicBezTo>
                    <a:pt x="5769" y="1240"/>
                    <a:pt x="5682" y="777"/>
                    <a:pt x="5494" y="422"/>
                  </a:cubicBezTo>
                  <a:cubicBezTo>
                    <a:pt x="5417" y="283"/>
                    <a:pt x="5328" y="160"/>
                    <a:pt x="5220" y="55"/>
                  </a:cubicBezTo>
                  <a:cubicBezTo>
                    <a:pt x="5094" y="18"/>
                    <a:pt x="4964" y="1"/>
                    <a:pt x="4828" y="1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705;p74"/>
            <p:cNvSpPr/>
            <p:nvPr/>
          </p:nvSpPr>
          <p:spPr>
            <a:xfrm>
              <a:off x="6794258" y="3700024"/>
              <a:ext cx="128684" cy="110615"/>
            </a:xfrm>
            <a:custGeom>
              <a:avLst/>
              <a:gdLst/>
              <a:ahLst/>
              <a:cxnLst/>
              <a:rect l="l" t="t" r="r" b="b"/>
              <a:pathLst>
                <a:path w="4266" h="3667" extrusionOk="0">
                  <a:moveTo>
                    <a:pt x="1189" y="1"/>
                  </a:moveTo>
                  <a:cubicBezTo>
                    <a:pt x="976" y="1"/>
                    <a:pt x="774" y="30"/>
                    <a:pt x="591" y="90"/>
                  </a:cubicBezTo>
                  <a:cubicBezTo>
                    <a:pt x="414" y="148"/>
                    <a:pt x="252" y="235"/>
                    <a:pt x="116" y="349"/>
                  </a:cubicBezTo>
                  <a:cubicBezTo>
                    <a:pt x="47" y="515"/>
                    <a:pt x="13" y="694"/>
                    <a:pt x="10" y="880"/>
                  </a:cubicBezTo>
                  <a:cubicBezTo>
                    <a:pt x="1" y="1596"/>
                    <a:pt x="458" y="2427"/>
                    <a:pt x="1263" y="3018"/>
                  </a:cubicBezTo>
                  <a:cubicBezTo>
                    <a:pt x="1848" y="3448"/>
                    <a:pt x="2502" y="3666"/>
                    <a:pt x="3077" y="3666"/>
                  </a:cubicBezTo>
                  <a:cubicBezTo>
                    <a:pt x="3289" y="3666"/>
                    <a:pt x="3491" y="3637"/>
                    <a:pt x="3675" y="3577"/>
                  </a:cubicBezTo>
                  <a:cubicBezTo>
                    <a:pt x="3853" y="3518"/>
                    <a:pt x="4014" y="3432"/>
                    <a:pt x="4150" y="3318"/>
                  </a:cubicBezTo>
                  <a:cubicBezTo>
                    <a:pt x="4218" y="3152"/>
                    <a:pt x="4253" y="2973"/>
                    <a:pt x="4255" y="2787"/>
                  </a:cubicBezTo>
                  <a:cubicBezTo>
                    <a:pt x="4265" y="2072"/>
                    <a:pt x="3807" y="1238"/>
                    <a:pt x="3004" y="650"/>
                  </a:cubicBezTo>
                  <a:cubicBezTo>
                    <a:pt x="2418" y="219"/>
                    <a:pt x="1764" y="1"/>
                    <a:pt x="1189" y="1"/>
                  </a:cubicBezTo>
                  <a:close/>
                </a:path>
              </a:pathLst>
            </a:custGeom>
            <a:solidFill>
              <a:srgbClr val="9EC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706;p74"/>
            <p:cNvSpPr/>
            <p:nvPr/>
          </p:nvSpPr>
          <p:spPr>
            <a:xfrm>
              <a:off x="6925231" y="3700024"/>
              <a:ext cx="128654" cy="110615"/>
            </a:xfrm>
            <a:custGeom>
              <a:avLst/>
              <a:gdLst/>
              <a:ahLst/>
              <a:cxnLst/>
              <a:rect l="l" t="t" r="r" b="b"/>
              <a:pathLst>
                <a:path w="4265" h="3667" extrusionOk="0">
                  <a:moveTo>
                    <a:pt x="3077" y="1"/>
                  </a:moveTo>
                  <a:cubicBezTo>
                    <a:pt x="2502" y="1"/>
                    <a:pt x="1847" y="219"/>
                    <a:pt x="1260" y="650"/>
                  </a:cubicBezTo>
                  <a:cubicBezTo>
                    <a:pt x="459" y="1238"/>
                    <a:pt x="0" y="2072"/>
                    <a:pt x="9" y="2787"/>
                  </a:cubicBezTo>
                  <a:cubicBezTo>
                    <a:pt x="11" y="2973"/>
                    <a:pt x="46" y="3152"/>
                    <a:pt x="114" y="3318"/>
                  </a:cubicBezTo>
                  <a:cubicBezTo>
                    <a:pt x="252" y="3432"/>
                    <a:pt x="413" y="3518"/>
                    <a:pt x="590" y="3577"/>
                  </a:cubicBezTo>
                  <a:cubicBezTo>
                    <a:pt x="774" y="3637"/>
                    <a:pt x="976" y="3666"/>
                    <a:pt x="1189" y="3666"/>
                  </a:cubicBezTo>
                  <a:cubicBezTo>
                    <a:pt x="1764" y="3666"/>
                    <a:pt x="2418" y="3448"/>
                    <a:pt x="3003" y="3018"/>
                  </a:cubicBezTo>
                  <a:cubicBezTo>
                    <a:pt x="3806" y="2427"/>
                    <a:pt x="4265" y="1596"/>
                    <a:pt x="4254" y="880"/>
                  </a:cubicBezTo>
                  <a:cubicBezTo>
                    <a:pt x="4253" y="694"/>
                    <a:pt x="4217" y="515"/>
                    <a:pt x="4149" y="349"/>
                  </a:cubicBezTo>
                  <a:cubicBezTo>
                    <a:pt x="4013" y="235"/>
                    <a:pt x="3852" y="148"/>
                    <a:pt x="3674" y="90"/>
                  </a:cubicBezTo>
                  <a:cubicBezTo>
                    <a:pt x="3491" y="30"/>
                    <a:pt x="3289" y="1"/>
                    <a:pt x="3077" y="1"/>
                  </a:cubicBezTo>
                  <a:close/>
                </a:path>
              </a:pathLst>
            </a:custGeom>
            <a:solidFill>
              <a:srgbClr val="529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707;p74"/>
            <p:cNvSpPr/>
            <p:nvPr/>
          </p:nvSpPr>
          <p:spPr>
            <a:xfrm>
              <a:off x="6902366" y="3647357"/>
              <a:ext cx="43619" cy="215891"/>
            </a:xfrm>
            <a:custGeom>
              <a:avLst/>
              <a:gdLst/>
              <a:ahLst/>
              <a:cxnLst/>
              <a:rect l="l" t="t" r="r" b="b"/>
              <a:pathLst>
                <a:path w="1446" h="7157" extrusionOk="0">
                  <a:moveTo>
                    <a:pt x="453" y="1"/>
                  </a:moveTo>
                  <a:cubicBezTo>
                    <a:pt x="202" y="1"/>
                    <a:pt x="1" y="205"/>
                    <a:pt x="1" y="453"/>
                  </a:cubicBezTo>
                  <a:lnTo>
                    <a:pt x="1" y="6703"/>
                  </a:lnTo>
                  <a:cubicBezTo>
                    <a:pt x="1" y="6954"/>
                    <a:pt x="204" y="7157"/>
                    <a:pt x="453" y="7157"/>
                  </a:cubicBezTo>
                  <a:lnTo>
                    <a:pt x="993" y="7157"/>
                  </a:lnTo>
                  <a:cubicBezTo>
                    <a:pt x="1243" y="7157"/>
                    <a:pt x="1445" y="6954"/>
                    <a:pt x="1446" y="6703"/>
                  </a:cubicBezTo>
                  <a:lnTo>
                    <a:pt x="1446" y="453"/>
                  </a:lnTo>
                  <a:cubicBezTo>
                    <a:pt x="1446" y="202"/>
                    <a:pt x="1243" y="1"/>
                    <a:pt x="993" y="1"/>
                  </a:cubicBezTo>
                  <a:close/>
                </a:path>
              </a:pathLst>
            </a:custGeom>
            <a:solidFill>
              <a:srgbClr val="F3E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708;p74"/>
            <p:cNvSpPr/>
            <p:nvPr/>
          </p:nvSpPr>
          <p:spPr>
            <a:xfrm>
              <a:off x="6902366" y="3647418"/>
              <a:ext cx="43619" cy="80782"/>
            </a:xfrm>
            <a:custGeom>
              <a:avLst/>
              <a:gdLst/>
              <a:ahLst/>
              <a:cxnLst/>
              <a:rect l="l" t="t" r="r" b="b"/>
              <a:pathLst>
                <a:path w="1446" h="2678" extrusionOk="0">
                  <a:moveTo>
                    <a:pt x="723" y="0"/>
                  </a:moveTo>
                  <a:cubicBezTo>
                    <a:pt x="452" y="0"/>
                    <a:pt x="202" y="117"/>
                    <a:pt x="10" y="309"/>
                  </a:cubicBezTo>
                  <a:cubicBezTo>
                    <a:pt x="4" y="343"/>
                    <a:pt x="1" y="377"/>
                    <a:pt x="1" y="413"/>
                  </a:cubicBezTo>
                  <a:lnTo>
                    <a:pt x="1" y="2359"/>
                  </a:lnTo>
                  <a:cubicBezTo>
                    <a:pt x="195" y="2558"/>
                    <a:pt x="448" y="2678"/>
                    <a:pt x="723" y="2678"/>
                  </a:cubicBezTo>
                  <a:cubicBezTo>
                    <a:pt x="999" y="2678"/>
                    <a:pt x="1251" y="2558"/>
                    <a:pt x="1446" y="2359"/>
                  </a:cubicBezTo>
                  <a:lnTo>
                    <a:pt x="1446" y="413"/>
                  </a:lnTo>
                  <a:cubicBezTo>
                    <a:pt x="1446" y="377"/>
                    <a:pt x="1443" y="343"/>
                    <a:pt x="1437" y="309"/>
                  </a:cubicBezTo>
                  <a:cubicBezTo>
                    <a:pt x="1243" y="117"/>
                    <a:pt x="995" y="0"/>
                    <a:pt x="723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709;p74"/>
            <p:cNvSpPr/>
            <p:nvPr/>
          </p:nvSpPr>
          <p:spPr>
            <a:xfrm>
              <a:off x="6829429" y="3451773"/>
              <a:ext cx="189466" cy="233990"/>
            </a:xfrm>
            <a:custGeom>
              <a:avLst/>
              <a:gdLst/>
              <a:ahLst/>
              <a:cxnLst/>
              <a:rect l="l" t="t" r="r" b="b"/>
              <a:pathLst>
                <a:path w="6281" h="7757" extrusionOk="0">
                  <a:moveTo>
                    <a:pt x="3141" y="0"/>
                  </a:moveTo>
                  <a:cubicBezTo>
                    <a:pt x="2971" y="36"/>
                    <a:pt x="2811" y="95"/>
                    <a:pt x="2656" y="176"/>
                  </a:cubicBezTo>
                  <a:cubicBezTo>
                    <a:pt x="2261" y="383"/>
                    <a:pt x="1906" y="735"/>
                    <a:pt x="1555" y="1203"/>
                  </a:cubicBezTo>
                  <a:cubicBezTo>
                    <a:pt x="991" y="1979"/>
                    <a:pt x="437" y="3081"/>
                    <a:pt x="225" y="4293"/>
                  </a:cubicBezTo>
                  <a:cubicBezTo>
                    <a:pt x="0" y="5507"/>
                    <a:pt x="586" y="6463"/>
                    <a:pt x="1273" y="7019"/>
                  </a:cubicBezTo>
                  <a:cubicBezTo>
                    <a:pt x="1710" y="7374"/>
                    <a:pt x="2185" y="7573"/>
                    <a:pt x="2656" y="7680"/>
                  </a:cubicBezTo>
                  <a:cubicBezTo>
                    <a:pt x="2818" y="7717"/>
                    <a:pt x="2981" y="7741"/>
                    <a:pt x="3141" y="7757"/>
                  </a:cubicBezTo>
                  <a:cubicBezTo>
                    <a:pt x="3300" y="7741"/>
                    <a:pt x="3463" y="7717"/>
                    <a:pt x="3626" y="7680"/>
                  </a:cubicBezTo>
                  <a:cubicBezTo>
                    <a:pt x="4095" y="7573"/>
                    <a:pt x="4571" y="7372"/>
                    <a:pt x="5009" y="7019"/>
                  </a:cubicBezTo>
                  <a:cubicBezTo>
                    <a:pt x="5695" y="6463"/>
                    <a:pt x="6281" y="5507"/>
                    <a:pt x="6055" y="4293"/>
                  </a:cubicBezTo>
                  <a:cubicBezTo>
                    <a:pt x="5845" y="3083"/>
                    <a:pt x="5290" y="1979"/>
                    <a:pt x="4726" y="1203"/>
                  </a:cubicBezTo>
                  <a:cubicBezTo>
                    <a:pt x="4374" y="735"/>
                    <a:pt x="4021" y="383"/>
                    <a:pt x="3626" y="176"/>
                  </a:cubicBezTo>
                  <a:cubicBezTo>
                    <a:pt x="3471" y="95"/>
                    <a:pt x="3309" y="36"/>
                    <a:pt x="3141" y="0"/>
                  </a:cubicBezTo>
                  <a:close/>
                </a:path>
              </a:pathLst>
            </a:custGeom>
            <a:solidFill>
              <a:srgbClr val="D25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710;p74"/>
            <p:cNvSpPr/>
            <p:nvPr/>
          </p:nvSpPr>
          <p:spPr>
            <a:xfrm>
              <a:off x="68538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711;p74"/>
            <p:cNvSpPr/>
            <p:nvPr/>
          </p:nvSpPr>
          <p:spPr>
            <a:xfrm>
              <a:off x="6956602" y="3577437"/>
              <a:ext cx="37948" cy="30255"/>
            </a:xfrm>
            <a:custGeom>
              <a:avLst/>
              <a:gdLst/>
              <a:ahLst/>
              <a:cxnLst/>
              <a:rect l="l" t="t" r="r" b="b"/>
              <a:pathLst>
                <a:path w="1258" h="1003" extrusionOk="0">
                  <a:moveTo>
                    <a:pt x="629" y="1"/>
                  </a:moveTo>
                  <a:cubicBezTo>
                    <a:pt x="281" y="1"/>
                    <a:pt x="0" y="224"/>
                    <a:pt x="0" y="501"/>
                  </a:cubicBezTo>
                  <a:cubicBezTo>
                    <a:pt x="0" y="779"/>
                    <a:pt x="281" y="1002"/>
                    <a:pt x="629" y="1002"/>
                  </a:cubicBezTo>
                  <a:cubicBezTo>
                    <a:pt x="976" y="1002"/>
                    <a:pt x="1257" y="779"/>
                    <a:pt x="1257" y="501"/>
                  </a:cubicBezTo>
                  <a:cubicBezTo>
                    <a:pt x="1257" y="224"/>
                    <a:pt x="9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712;p74"/>
            <p:cNvSpPr/>
            <p:nvPr/>
          </p:nvSpPr>
          <p:spPr>
            <a:xfrm>
              <a:off x="6780081" y="3445529"/>
              <a:ext cx="288981" cy="423848"/>
            </a:xfrm>
            <a:custGeom>
              <a:avLst/>
              <a:gdLst/>
              <a:ahLst/>
              <a:cxnLst/>
              <a:rect l="l" t="t" r="r" b="b"/>
              <a:pathLst>
                <a:path w="9580" h="14051" extrusionOk="0">
                  <a:moveTo>
                    <a:pt x="8379" y="1002"/>
                  </a:moveTo>
                  <a:cubicBezTo>
                    <a:pt x="8479" y="1002"/>
                    <a:pt x="8577" y="1014"/>
                    <a:pt x="8670" y="1034"/>
                  </a:cubicBezTo>
                  <a:cubicBezTo>
                    <a:pt x="8745" y="1114"/>
                    <a:pt x="8812" y="1207"/>
                    <a:pt x="8867" y="1312"/>
                  </a:cubicBezTo>
                  <a:cubicBezTo>
                    <a:pt x="9028" y="1612"/>
                    <a:pt x="9118" y="2037"/>
                    <a:pt x="9140" y="2606"/>
                  </a:cubicBezTo>
                  <a:cubicBezTo>
                    <a:pt x="9168" y="3671"/>
                    <a:pt x="8961" y="4849"/>
                    <a:pt x="8568" y="5840"/>
                  </a:cubicBezTo>
                  <a:cubicBezTo>
                    <a:pt x="8052" y="7174"/>
                    <a:pt x="6972" y="7572"/>
                    <a:pt x="6529" y="7681"/>
                  </a:cubicBezTo>
                  <a:cubicBezTo>
                    <a:pt x="6438" y="7704"/>
                    <a:pt x="6345" y="7721"/>
                    <a:pt x="6253" y="7735"/>
                  </a:cubicBezTo>
                  <a:cubicBezTo>
                    <a:pt x="6438" y="7635"/>
                    <a:pt x="6611" y="7519"/>
                    <a:pt x="6774" y="7385"/>
                  </a:cubicBezTo>
                  <a:cubicBezTo>
                    <a:pt x="7177" y="7059"/>
                    <a:pt x="7497" y="6646"/>
                    <a:pt x="7697" y="6193"/>
                  </a:cubicBezTo>
                  <a:cubicBezTo>
                    <a:pt x="7939" y="5647"/>
                    <a:pt x="8004" y="5065"/>
                    <a:pt x="7893" y="4461"/>
                  </a:cubicBezTo>
                  <a:cubicBezTo>
                    <a:pt x="7725" y="3495"/>
                    <a:pt x="7310" y="2472"/>
                    <a:pt x="6741" y="1602"/>
                  </a:cubicBezTo>
                  <a:cubicBezTo>
                    <a:pt x="6852" y="1535"/>
                    <a:pt x="6961" y="1472"/>
                    <a:pt x="7069" y="1413"/>
                  </a:cubicBezTo>
                  <a:cubicBezTo>
                    <a:pt x="7575" y="1149"/>
                    <a:pt x="7985" y="1013"/>
                    <a:pt x="8330" y="1003"/>
                  </a:cubicBezTo>
                  <a:cubicBezTo>
                    <a:pt x="8346" y="1002"/>
                    <a:pt x="8362" y="1002"/>
                    <a:pt x="8379" y="1002"/>
                  </a:cubicBezTo>
                  <a:close/>
                  <a:moveTo>
                    <a:pt x="4777" y="419"/>
                  </a:moveTo>
                  <a:cubicBezTo>
                    <a:pt x="4910" y="450"/>
                    <a:pt x="5038" y="499"/>
                    <a:pt x="5166" y="567"/>
                  </a:cubicBezTo>
                  <a:cubicBezTo>
                    <a:pt x="5509" y="747"/>
                    <a:pt x="5837" y="1055"/>
                    <a:pt x="6195" y="1531"/>
                  </a:cubicBezTo>
                  <a:cubicBezTo>
                    <a:pt x="6837" y="2416"/>
                    <a:pt x="7309" y="3510"/>
                    <a:pt x="7488" y="4534"/>
                  </a:cubicBezTo>
                  <a:lnTo>
                    <a:pt x="7488" y="4537"/>
                  </a:lnTo>
                  <a:cubicBezTo>
                    <a:pt x="7741" y="5900"/>
                    <a:pt x="6890" y="6760"/>
                    <a:pt x="6513" y="7066"/>
                  </a:cubicBezTo>
                  <a:cubicBezTo>
                    <a:pt x="6142" y="7366"/>
                    <a:pt x="5704" y="7576"/>
                    <a:pt x="5216" y="7684"/>
                  </a:cubicBezTo>
                  <a:cubicBezTo>
                    <a:pt x="5077" y="7717"/>
                    <a:pt x="4929" y="7740"/>
                    <a:pt x="4775" y="7757"/>
                  </a:cubicBezTo>
                  <a:cubicBezTo>
                    <a:pt x="4621" y="7740"/>
                    <a:pt x="4473" y="7717"/>
                    <a:pt x="4336" y="7684"/>
                  </a:cubicBezTo>
                  <a:cubicBezTo>
                    <a:pt x="3845" y="7576"/>
                    <a:pt x="3408" y="7366"/>
                    <a:pt x="3037" y="7066"/>
                  </a:cubicBezTo>
                  <a:cubicBezTo>
                    <a:pt x="2660" y="6760"/>
                    <a:pt x="1811" y="5900"/>
                    <a:pt x="2065" y="4534"/>
                  </a:cubicBezTo>
                  <a:cubicBezTo>
                    <a:pt x="2244" y="3510"/>
                    <a:pt x="2716" y="2416"/>
                    <a:pt x="3357" y="1531"/>
                  </a:cubicBezTo>
                  <a:cubicBezTo>
                    <a:pt x="3716" y="1055"/>
                    <a:pt x="4043" y="747"/>
                    <a:pt x="4388" y="567"/>
                  </a:cubicBezTo>
                  <a:cubicBezTo>
                    <a:pt x="4513" y="500"/>
                    <a:pt x="4644" y="450"/>
                    <a:pt x="4777" y="419"/>
                  </a:cubicBezTo>
                  <a:close/>
                  <a:moveTo>
                    <a:pt x="1655" y="8646"/>
                  </a:moveTo>
                  <a:cubicBezTo>
                    <a:pt x="2199" y="8646"/>
                    <a:pt x="2819" y="8862"/>
                    <a:pt x="3352" y="9255"/>
                  </a:cubicBezTo>
                  <a:cubicBezTo>
                    <a:pt x="3534" y="9390"/>
                    <a:pt x="3701" y="9539"/>
                    <a:pt x="3849" y="9702"/>
                  </a:cubicBezTo>
                  <a:lnTo>
                    <a:pt x="3849" y="10935"/>
                  </a:lnTo>
                  <a:lnTo>
                    <a:pt x="2129" y="9671"/>
                  </a:lnTo>
                  <a:cubicBezTo>
                    <a:pt x="2093" y="9644"/>
                    <a:pt x="2050" y="9631"/>
                    <a:pt x="2007" y="9631"/>
                  </a:cubicBezTo>
                  <a:cubicBezTo>
                    <a:pt x="1945" y="9631"/>
                    <a:pt x="1882" y="9660"/>
                    <a:pt x="1841" y="9715"/>
                  </a:cubicBezTo>
                  <a:cubicBezTo>
                    <a:pt x="1774" y="9805"/>
                    <a:pt x="1793" y="9936"/>
                    <a:pt x="1885" y="10004"/>
                  </a:cubicBezTo>
                  <a:lnTo>
                    <a:pt x="3849" y="11447"/>
                  </a:lnTo>
                  <a:lnTo>
                    <a:pt x="3849" y="11878"/>
                  </a:lnTo>
                  <a:cubicBezTo>
                    <a:pt x="3754" y="11893"/>
                    <a:pt x="3655" y="11900"/>
                    <a:pt x="3553" y="11900"/>
                  </a:cubicBezTo>
                  <a:cubicBezTo>
                    <a:pt x="3007" y="11900"/>
                    <a:pt x="2390" y="11685"/>
                    <a:pt x="1852" y="11290"/>
                  </a:cubicBezTo>
                  <a:cubicBezTo>
                    <a:pt x="1135" y="10764"/>
                    <a:pt x="676" y="9990"/>
                    <a:pt x="684" y="9322"/>
                  </a:cubicBezTo>
                  <a:cubicBezTo>
                    <a:pt x="685" y="9175"/>
                    <a:pt x="709" y="9038"/>
                    <a:pt x="756" y="8915"/>
                  </a:cubicBezTo>
                  <a:cubicBezTo>
                    <a:pt x="861" y="8834"/>
                    <a:pt x="986" y="8770"/>
                    <a:pt x="1123" y="8726"/>
                  </a:cubicBezTo>
                  <a:cubicBezTo>
                    <a:pt x="1287" y="8672"/>
                    <a:pt x="1466" y="8646"/>
                    <a:pt x="1655" y="8646"/>
                  </a:cubicBezTo>
                  <a:close/>
                  <a:moveTo>
                    <a:pt x="5263" y="8097"/>
                  </a:moveTo>
                  <a:cubicBezTo>
                    <a:pt x="5272" y="8098"/>
                    <a:pt x="5284" y="8101"/>
                    <a:pt x="5293" y="8104"/>
                  </a:cubicBezTo>
                  <a:lnTo>
                    <a:pt x="5293" y="13397"/>
                  </a:lnTo>
                  <a:cubicBezTo>
                    <a:pt x="5293" y="13533"/>
                    <a:pt x="5182" y="13642"/>
                    <a:pt x="5047" y="13642"/>
                  </a:cubicBezTo>
                  <a:lnTo>
                    <a:pt x="4507" y="13642"/>
                  </a:lnTo>
                  <a:cubicBezTo>
                    <a:pt x="4370" y="13642"/>
                    <a:pt x="4262" y="13531"/>
                    <a:pt x="4262" y="13397"/>
                  </a:cubicBezTo>
                  <a:lnTo>
                    <a:pt x="4262" y="8104"/>
                  </a:lnTo>
                  <a:cubicBezTo>
                    <a:pt x="4271" y="8103"/>
                    <a:pt x="4281" y="8101"/>
                    <a:pt x="4292" y="8097"/>
                  </a:cubicBezTo>
                  <a:cubicBezTo>
                    <a:pt x="4441" y="8128"/>
                    <a:pt x="4596" y="8155"/>
                    <a:pt x="4757" y="8169"/>
                  </a:cubicBezTo>
                  <a:cubicBezTo>
                    <a:pt x="4765" y="8169"/>
                    <a:pt x="4772" y="8171"/>
                    <a:pt x="4777" y="8171"/>
                  </a:cubicBezTo>
                  <a:cubicBezTo>
                    <a:pt x="4784" y="8171"/>
                    <a:pt x="4791" y="8171"/>
                    <a:pt x="4797" y="8169"/>
                  </a:cubicBezTo>
                  <a:cubicBezTo>
                    <a:pt x="4959" y="8153"/>
                    <a:pt x="5114" y="8128"/>
                    <a:pt x="5263" y="8097"/>
                  </a:cubicBezTo>
                  <a:close/>
                  <a:moveTo>
                    <a:pt x="4777" y="0"/>
                  </a:moveTo>
                  <a:cubicBezTo>
                    <a:pt x="4762" y="0"/>
                    <a:pt x="4748" y="2"/>
                    <a:pt x="4734" y="5"/>
                  </a:cubicBezTo>
                  <a:cubicBezTo>
                    <a:pt x="4552" y="43"/>
                    <a:pt x="4370" y="108"/>
                    <a:pt x="4197" y="200"/>
                  </a:cubicBezTo>
                  <a:cubicBezTo>
                    <a:pt x="3803" y="407"/>
                    <a:pt x="3437" y="746"/>
                    <a:pt x="3046" y="1262"/>
                  </a:cubicBezTo>
                  <a:cubicBezTo>
                    <a:pt x="2925" y="1188"/>
                    <a:pt x="2802" y="1115"/>
                    <a:pt x="2681" y="1049"/>
                  </a:cubicBezTo>
                  <a:cubicBezTo>
                    <a:pt x="2681" y="1049"/>
                    <a:pt x="2678" y="1049"/>
                    <a:pt x="2678" y="1047"/>
                  </a:cubicBezTo>
                  <a:cubicBezTo>
                    <a:pt x="2108" y="749"/>
                    <a:pt x="1653" y="604"/>
                    <a:pt x="1242" y="589"/>
                  </a:cubicBezTo>
                  <a:cubicBezTo>
                    <a:pt x="1221" y="588"/>
                    <a:pt x="1201" y="588"/>
                    <a:pt x="1181" y="588"/>
                  </a:cubicBezTo>
                  <a:cubicBezTo>
                    <a:pt x="1022" y="588"/>
                    <a:pt x="869" y="609"/>
                    <a:pt x="725" y="649"/>
                  </a:cubicBezTo>
                  <a:cubicBezTo>
                    <a:pt x="694" y="658"/>
                    <a:pt x="665" y="675"/>
                    <a:pt x="639" y="700"/>
                  </a:cubicBezTo>
                  <a:cubicBezTo>
                    <a:pt x="517" y="817"/>
                    <a:pt x="413" y="956"/>
                    <a:pt x="326" y="1117"/>
                  </a:cubicBezTo>
                  <a:cubicBezTo>
                    <a:pt x="191" y="1371"/>
                    <a:pt x="101" y="1677"/>
                    <a:pt x="49" y="2056"/>
                  </a:cubicBezTo>
                  <a:cubicBezTo>
                    <a:pt x="35" y="2170"/>
                    <a:pt x="111" y="2274"/>
                    <a:pt x="225" y="2288"/>
                  </a:cubicBezTo>
                  <a:cubicBezTo>
                    <a:pt x="234" y="2290"/>
                    <a:pt x="243" y="2290"/>
                    <a:pt x="252" y="2290"/>
                  </a:cubicBezTo>
                  <a:cubicBezTo>
                    <a:pt x="354" y="2290"/>
                    <a:pt x="443" y="2214"/>
                    <a:pt x="456" y="2112"/>
                  </a:cubicBezTo>
                  <a:cubicBezTo>
                    <a:pt x="500" y="1782"/>
                    <a:pt x="576" y="1521"/>
                    <a:pt x="688" y="1312"/>
                  </a:cubicBezTo>
                  <a:cubicBezTo>
                    <a:pt x="745" y="1206"/>
                    <a:pt x="811" y="1114"/>
                    <a:pt x="887" y="1033"/>
                  </a:cubicBezTo>
                  <a:cubicBezTo>
                    <a:pt x="975" y="1011"/>
                    <a:pt x="1067" y="1000"/>
                    <a:pt x="1163" y="1000"/>
                  </a:cubicBezTo>
                  <a:cubicBezTo>
                    <a:pt x="1184" y="1000"/>
                    <a:pt x="1205" y="1000"/>
                    <a:pt x="1227" y="1001"/>
                  </a:cubicBezTo>
                  <a:cubicBezTo>
                    <a:pt x="1568" y="1012"/>
                    <a:pt x="1981" y="1146"/>
                    <a:pt x="2485" y="1411"/>
                  </a:cubicBezTo>
                  <a:cubicBezTo>
                    <a:pt x="2595" y="1470"/>
                    <a:pt x="2704" y="1534"/>
                    <a:pt x="2814" y="1599"/>
                  </a:cubicBezTo>
                  <a:cubicBezTo>
                    <a:pt x="2246" y="2470"/>
                    <a:pt x="1832" y="3495"/>
                    <a:pt x="1663" y="4460"/>
                  </a:cubicBezTo>
                  <a:cubicBezTo>
                    <a:pt x="1552" y="5063"/>
                    <a:pt x="1617" y="5647"/>
                    <a:pt x="1860" y="6192"/>
                  </a:cubicBezTo>
                  <a:cubicBezTo>
                    <a:pt x="2061" y="6646"/>
                    <a:pt x="2379" y="7057"/>
                    <a:pt x="2781" y="7385"/>
                  </a:cubicBezTo>
                  <a:cubicBezTo>
                    <a:pt x="2944" y="7519"/>
                    <a:pt x="3120" y="7634"/>
                    <a:pt x="3303" y="7735"/>
                  </a:cubicBezTo>
                  <a:cubicBezTo>
                    <a:pt x="3212" y="7721"/>
                    <a:pt x="3119" y="7705"/>
                    <a:pt x="3027" y="7681"/>
                  </a:cubicBezTo>
                  <a:cubicBezTo>
                    <a:pt x="2585" y="7572"/>
                    <a:pt x="1505" y="7174"/>
                    <a:pt x="989" y="5837"/>
                  </a:cubicBezTo>
                  <a:cubicBezTo>
                    <a:pt x="650" y="4983"/>
                    <a:pt x="449" y="3988"/>
                    <a:pt x="418" y="3038"/>
                  </a:cubicBezTo>
                  <a:cubicBezTo>
                    <a:pt x="413" y="2928"/>
                    <a:pt x="324" y="2838"/>
                    <a:pt x="213" y="2838"/>
                  </a:cubicBezTo>
                  <a:cubicBezTo>
                    <a:pt x="210" y="2838"/>
                    <a:pt x="207" y="2838"/>
                    <a:pt x="205" y="2839"/>
                  </a:cubicBezTo>
                  <a:cubicBezTo>
                    <a:pt x="92" y="2842"/>
                    <a:pt x="1" y="2936"/>
                    <a:pt x="5" y="3052"/>
                  </a:cubicBezTo>
                  <a:cubicBezTo>
                    <a:pt x="27" y="3757"/>
                    <a:pt x="148" y="4838"/>
                    <a:pt x="604" y="5988"/>
                  </a:cubicBezTo>
                  <a:cubicBezTo>
                    <a:pt x="1188" y="7501"/>
                    <a:pt x="2423" y="7955"/>
                    <a:pt x="2926" y="8081"/>
                  </a:cubicBezTo>
                  <a:cubicBezTo>
                    <a:pt x="3167" y="8140"/>
                    <a:pt x="3407" y="8169"/>
                    <a:pt x="3645" y="8169"/>
                  </a:cubicBezTo>
                  <a:cubicBezTo>
                    <a:pt x="3715" y="8169"/>
                    <a:pt x="3780" y="8166"/>
                    <a:pt x="3849" y="8162"/>
                  </a:cubicBezTo>
                  <a:lnTo>
                    <a:pt x="3849" y="9121"/>
                  </a:lnTo>
                  <a:cubicBezTo>
                    <a:pt x="3768" y="9051"/>
                    <a:pt x="3685" y="8983"/>
                    <a:pt x="3595" y="8918"/>
                  </a:cubicBezTo>
                  <a:cubicBezTo>
                    <a:pt x="2987" y="8470"/>
                    <a:pt x="2292" y="8229"/>
                    <a:pt x="1661" y="8229"/>
                  </a:cubicBezTo>
                  <a:cubicBezTo>
                    <a:pt x="1428" y="8229"/>
                    <a:pt x="1204" y="8262"/>
                    <a:pt x="996" y="8329"/>
                  </a:cubicBezTo>
                  <a:cubicBezTo>
                    <a:pt x="790" y="8397"/>
                    <a:pt x="607" y="8496"/>
                    <a:pt x="452" y="8625"/>
                  </a:cubicBezTo>
                  <a:cubicBezTo>
                    <a:pt x="427" y="8646"/>
                    <a:pt x="406" y="8674"/>
                    <a:pt x="395" y="8705"/>
                  </a:cubicBezTo>
                  <a:cubicBezTo>
                    <a:pt x="317" y="8890"/>
                    <a:pt x="277" y="9095"/>
                    <a:pt x="273" y="9311"/>
                  </a:cubicBezTo>
                  <a:cubicBezTo>
                    <a:pt x="264" y="10122"/>
                    <a:pt x="774" y="11003"/>
                    <a:pt x="1608" y="11617"/>
                  </a:cubicBezTo>
                  <a:cubicBezTo>
                    <a:pt x="2213" y="12061"/>
                    <a:pt x="2916" y="12305"/>
                    <a:pt x="3548" y="12305"/>
                  </a:cubicBezTo>
                  <a:cubicBezTo>
                    <a:pt x="3650" y="12305"/>
                    <a:pt x="3749" y="12299"/>
                    <a:pt x="3846" y="12286"/>
                  </a:cubicBezTo>
                  <a:lnTo>
                    <a:pt x="3846" y="13392"/>
                  </a:lnTo>
                  <a:cubicBezTo>
                    <a:pt x="3846" y="13755"/>
                    <a:pt x="4142" y="14051"/>
                    <a:pt x="4506" y="14051"/>
                  </a:cubicBezTo>
                  <a:lnTo>
                    <a:pt x="5046" y="14051"/>
                  </a:lnTo>
                  <a:cubicBezTo>
                    <a:pt x="5408" y="14051"/>
                    <a:pt x="5704" y="13755"/>
                    <a:pt x="5704" y="13392"/>
                  </a:cubicBezTo>
                  <a:lnTo>
                    <a:pt x="5704" y="12286"/>
                  </a:lnTo>
                  <a:cubicBezTo>
                    <a:pt x="5797" y="12299"/>
                    <a:pt x="5896" y="12305"/>
                    <a:pt x="5996" y="12305"/>
                  </a:cubicBezTo>
                  <a:cubicBezTo>
                    <a:pt x="6630" y="12305"/>
                    <a:pt x="7333" y="12063"/>
                    <a:pt x="7935" y="11617"/>
                  </a:cubicBezTo>
                  <a:cubicBezTo>
                    <a:pt x="8009" y="11564"/>
                    <a:pt x="8081" y="11506"/>
                    <a:pt x="8152" y="11447"/>
                  </a:cubicBezTo>
                  <a:cubicBezTo>
                    <a:pt x="8238" y="11373"/>
                    <a:pt x="8248" y="11245"/>
                    <a:pt x="8176" y="11157"/>
                  </a:cubicBezTo>
                  <a:cubicBezTo>
                    <a:pt x="8135" y="11109"/>
                    <a:pt x="8077" y="11084"/>
                    <a:pt x="8018" y="11084"/>
                  </a:cubicBezTo>
                  <a:cubicBezTo>
                    <a:pt x="7971" y="11084"/>
                    <a:pt x="7923" y="11101"/>
                    <a:pt x="7884" y="11134"/>
                  </a:cubicBezTo>
                  <a:cubicBezTo>
                    <a:pt x="7824" y="11187"/>
                    <a:pt x="7757" y="11237"/>
                    <a:pt x="7692" y="11286"/>
                  </a:cubicBezTo>
                  <a:cubicBezTo>
                    <a:pt x="7159" y="11678"/>
                    <a:pt x="6547" y="11893"/>
                    <a:pt x="6003" y="11893"/>
                  </a:cubicBezTo>
                  <a:cubicBezTo>
                    <a:pt x="5901" y="11893"/>
                    <a:pt x="5802" y="11886"/>
                    <a:pt x="5706" y="11870"/>
                  </a:cubicBezTo>
                  <a:lnTo>
                    <a:pt x="5706" y="11434"/>
                  </a:lnTo>
                  <a:lnTo>
                    <a:pt x="7661" y="9996"/>
                  </a:lnTo>
                  <a:cubicBezTo>
                    <a:pt x="7754" y="9930"/>
                    <a:pt x="7772" y="9799"/>
                    <a:pt x="7705" y="9708"/>
                  </a:cubicBezTo>
                  <a:cubicBezTo>
                    <a:pt x="7666" y="9652"/>
                    <a:pt x="7604" y="9623"/>
                    <a:pt x="7541" y="9623"/>
                  </a:cubicBezTo>
                  <a:cubicBezTo>
                    <a:pt x="7498" y="9623"/>
                    <a:pt x="7455" y="9637"/>
                    <a:pt x="7417" y="9663"/>
                  </a:cubicBezTo>
                  <a:lnTo>
                    <a:pt x="5706" y="10922"/>
                  </a:lnTo>
                  <a:lnTo>
                    <a:pt x="5706" y="9687"/>
                  </a:lnTo>
                  <a:cubicBezTo>
                    <a:pt x="5851" y="9527"/>
                    <a:pt x="6016" y="9379"/>
                    <a:pt x="6195" y="9249"/>
                  </a:cubicBezTo>
                  <a:cubicBezTo>
                    <a:pt x="6728" y="8856"/>
                    <a:pt x="7347" y="8641"/>
                    <a:pt x="7891" y="8641"/>
                  </a:cubicBezTo>
                  <a:cubicBezTo>
                    <a:pt x="8080" y="8641"/>
                    <a:pt x="8259" y="8666"/>
                    <a:pt x="8423" y="8720"/>
                  </a:cubicBezTo>
                  <a:cubicBezTo>
                    <a:pt x="8562" y="8764"/>
                    <a:pt x="8683" y="8829"/>
                    <a:pt x="8791" y="8909"/>
                  </a:cubicBezTo>
                  <a:cubicBezTo>
                    <a:pt x="8837" y="9035"/>
                    <a:pt x="8861" y="9171"/>
                    <a:pt x="8864" y="9316"/>
                  </a:cubicBezTo>
                  <a:cubicBezTo>
                    <a:pt x="8867" y="9674"/>
                    <a:pt x="8735" y="10079"/>
                    <a:pt x="8489" y="10456"/>
                  </a:cubicBezTo>
                  <a:cubicBezTo>
                    <a:pt x="8427" y="10552"/>
                    <a:pt x="8454" y="10680"/>
                    <a:pt x="8549" y="10740"/>
                  </a:cubicBezTo>
                  <a:cubicBezTo>
                    <a:pt x="8583" y="10763"/>
                    <a:pt x="8622" y="10774"/>
                    <a:pt x="8661" y="10774"/>
                  </a:cubicBezTo>
                  <a:cubicBezTo>
                    <a:pt x="8728" y="10774"/>
                    <a:pt x="8794" y="10741"/>
                    <a:pt x="8834" y="10681"/>
                  </a:cubicBezTo>
                  <a:cubicBezTo>
                    <a:pt x="9127" y="10230"/>
                    <a:pt x="9279" y="9757"/>
                    <a:pt x="9273" y="9311"/>
                  </a:cubicBezTo>
                  <a:cubicBezTo>
                    <a:pt x="9270" y="9095"/>
                    <a:pt x="9229" y="8891"/>
                    <a:pt x="9153" y="8705"/>
                  </a:cubicBezTo>
                  <a:cubicBezTo>
                    <a:pt x="9139" y="8678"/>
                    <a:pt x="9118" y="8650"/>
                    <a:pt x="9093" y="8629"/>
                  </a:cubicBezTo>
                  <a:cubicBezTo>
                    <a:pt x="8938" y="8501"/>
                    <a:pt x="8754" y="8400"/>
                    <a:pt x="8549" y="8334"/>
                  </a:cubicBezTo>
                  <a:cubicBezTo>
                    <a:pt x="8341" y="8266"/>
                    <a:pt x="8117" y="8233"/>
                    <a:pt x="7884" y="8233"/>
                  </a:cubicBezTo>
                  <a:cubicBezTo>
                    <a:pt x="7254" y="8233"/>
                    <a:pt x="6559" y="8474"/>
                    <a:pt x="5950" y="8922"/>
                  </a:cubicBezTo>
                  <a:cubicBezTo>
                    <a:pt x="5864" y="8984"/>
                    <a:pt x="5781" y="9050"/>
                    <a:pt x="5704" y="9119"/>
                  </a:cubicBezTo>
                  <a:lnTo>
                    <a:pt x="5704" y="8164"/>
                  </a:lnTo>
                  <a:cubicBezTo>
                    <a:pt x="5772" y="8169"/>
                    <a:pt x="5839" y="8171"/>
                    <a:pt x="5907" y="8171"/>
                  </a:cubicBezTo>
                  <a:cubicBezTo>
                    <a:pt x="6145" y="8171"/>
                    <a:pt x="6386" y="8141"/>
                    <a:pt x="6626" y="8082"/>
                  </a:cubicBezTo>
                  <a:cubicBezTo>
                    <a:pt x="7129" y="7958"/>
                    <a:pt x="8364" y="7505"/>
                    <a:pt x="8948" y="5991"/>
                  </a:cubicBezTo>
                  <a:cubicBezTo>
                    <a:pt x="9361" y="4952"/>
                    <a:pt x="9579" y="3713"/>
                    <a:pt x="9550" y="2595"/>
                  </a:cubicBezTo>
                  <a:lnTo>
                    <a:pt x="9550" y="2592"/>
                  </a:lnTo>
                  <a:cubicBezTo>
                    <a:pt x="9523" y="1950"/>
                    <a:pt x="9420" y="1479"/>
                    <a:pt x="9227" y="1117"/>
                  </a:cubicBezTo>
                  <a:cubicBezTo>
                    <a:pt x="9143" y="959"/>
                    <a:pt x="9037" y="818"/>
                    <a:pt x="8915" y="700"/>
                  </a:cubicBezTo>
                  <a:cubicBezTo>
                    <a:pt x="8892" y="675"/>
                    <a:pt x="8862" y="658"/>
                    <a:pt x="8828" y="649"/>
                  </a:cubicBezTo>
                  <a:cubicBezTo>
                    <a:pt x="8684" y="609"/>
                    <a:pt x="8531" y="588"/>
                    <a:pt x="8372" y="588"/>
                  </a:cubicBezTo>
                  <a:cubicBezTo>
                    <a:pt x="8352" y="588"/>
                    <a:pt x="8332" y="588"/>
                    <a:pt x="8312" y="589"/>
                  </a:cubicBezTo>
                  <a:cubicBezTo>
                    <a:pt x="7902" y="604"/>
                    <a:pt x="7445" y="747"/>
                    <a:pt x="6876" y="1047"/>
                  </a:cubicBezTo>
                  <a:lnTo>
                    <a:pt x="6874" y="1049"/>
                  </a:lnTo>
                  <a:cubicBezTo>
                    <a:pt x="6751" y="1115"/>
                    <a:pt x="6629" y="1188"/>
                    <a:pt x="6507" y="1262"/>
                  </a:cubicBezTo>
                  <a:cubicBezTo>
                    <a:pt x="6118" y="746"/>
                    <a:pt x="5751" y="410"/>
                    <a:pt x="5358" y="200"/>
                  </a:cubicBezTo>
                  <a:cubicBezTo>
                    <a:pt x="5183" y="110"/>
                    <a:pt x="5003" y="43"/>
                    <a:pt x="4820" y="5"/>
                  </a:cubicBezTo>
                  <a:cubicBezTo>
                    <a:pt x="4806" y="2"/>
                    <a:pt x="4791" y="0"/>
                    <a:pt x="47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713;p74"/>
            <p:cNvSpPr/>
            <p:nvPr/>
          </p:nvSpPr>
          <p:spPr>
            <a:xfrm>
              <a:off x="6877602" y="3564074"/>
              <a:ext cx="12398" cy="20150"/>
            </a:xfrm>
            <a:custGeom>
              <a:avLst/>
              <a:gdLst/>
              <a:ahLst/>
              <a:cxnLst/>
              <a:rect l="l" t="t" r="r" b="b"/>
              <a:pathLst>
                <a:path w="411" h="668" extrusionOk="0">
                  <a:moveTo>
                    <a:pt x="205" y="0"/>
                  </a:moveTo>
                  <a:cubicBezTo>
                    <a:pt x="93" y="0"/>
                    <a:pt x="1" y="92"/>
                    <a:pt x="1" y="204"/>
                  </a:cubicBezTo>
                  <a:lnTo>
                    <a:pt x="1" y="462"/>
                  </a:lnTo>
                  <a:cubicBezTo>
                    <a:pt x="1" y="574"/>
                    <a:pt x="93" y="667"/>
                    <a:pt x="205" y="667"/>
                  </a:cubicBezTo>
                  <a:cubicBezTo>
                    <a:pt x="320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714;p74"/>
            <p:cNvSpPr/>
            <p:nvPr/>
          </p:nvSpPr>
          <p:spPr>
            <a:xfrm>
              <a:off x="6958291" y="3564074"/>
              <a:ext cx="12428" cy="20150"/>
            </a:xfrm>
            <a:custGeom>
              <a:avLst/>
              <a:gdLst/>
              <a:ahLst/>
              <a:cxnLst/>
              <a:rect l="l" t="t" r="r" b="b"/>
              <a:pathLst>
                <a:path w="412" h="668" extrusionOk="0">
                  <a:moveTo>
                    <a:pt x="206" y="0"/>
                  </a:moveTo>
                  <a:cubicBezTo>
                    <a:pt x="92" y="0"/>
                    <a:pt x="0" y="92"/>
                    <a:pt x="0" y="204"/>
                  </a:cubicBezTo>
                  <a:lnTo>
                    <a:pt x="0" y="462"/>
                  </a:lnTo>
                  <a:cubicBezTo>
                    <a:pt x="0" y="577"/>
                    <a:pt x="93" y="667"/>
                    <a:pt x="206" y="667"/>
                  </a:cubicBezTo>
                  <a:cubicBezTo>
                    <a:pt x="318" y="667"/>
                    <a:pt x="411" y="574"/>
                    <a:pt x="411" y="462"/>
                  </a:cubicBezTo>
                  <a:lnTo>
                    <a:pt x="411" y="204"/>
                  </a:lnTo>
                  <a:cubicBezTo>
                    <a:pt x="411" y="92"/>
                    <a:pt x="318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715;p74"/>
            <p:cNvSpPr/>
            <p:nvPr/>
          </p:nvSpPr>
          <p:spPr>
            <a:xfrm>
              <a:off x="6906529" y="3571555"/>
              <a:ext cx="35172" cy="17315"/>
            </a:xfrm>
            <a:custGeom>
              <a:avLst/>
              <a:gdLst/>
              <a:ahLst/>
              <a:cxnLst/>
              <a:rect l="l" t="t" r="r" b="b"/>
              <a:pathLst>
                <a:path w="1166" h="574" extrusionOk="0">
                  <a:moveTo>
                    <a:pt x="936" y="0"/>
                  </a:moveTo>
                  <a:cubicBezTo>
                    <a:pt x="878" y="0"/>
                    <a:pt x="822" y="24"/>
                    <a:pt x="781" y="72"/>
                  </a:cubicBezTo>
                  <a:cubicBezTo>
                    <a:pt x="731" y="129"/>
                    <a:pt x="659" y="162"/>
                    <a:pt x="583" y="162"/>
                  </a:cubicBezTo>
                  <a:cubicBezTo>
                    <a:pt x="508" y="162"/>
                    <a:pt x="435" y="129"/>
                    <a:pt x="385" y="72"/>
                  </a:cubicBezTo>
                  <a:cubicBezTo>
                    <a:pt x="345" y="25"/>
                    <a:pt x="287" y="1"/>
                    <a:pt x="229" y="1"/>
                  </a:cubicBezTo>
                  <a:cubicBezTo>
                    <a:pt x="181" y="1"/>
                    <a:pt x="133" y="17"/>
                    <a:pt x="95" y="51"/>
                  </a:cubicBezTo>
                  <a:cubicBezTo>
                    <a:pt x="9" y="125"/>
                    <a:pt x="0" y="257"/>
                    <a:pt x="74" y="341"/>
                  </a:cubicBezTo>
                  <a:cubicBezTo>
                    <a:pt x="202" y="487"/>
                    <a:pt x="386" y="573"/>
                    <a:pt x="583" y="573"/>
                  </a:cubicBezTo>
                  <a:cubicBezTo>
                    <a:pt x="780" y="573"/>
                    <a:pt x="965" y="489"/>
                    <a:pt x="1092" y="341"/>
                  </a:cubicBezTo>
                  <a:cubicBezTo>
                    <a:pt x="1166" y="257"/>
                    <a:pt x="1159" y="125"/>
                    <a:pt x="1071" y="51"/>
                  </a:cubicBezTo>
                  <a:cubicBezTo>
                    <a:pt x="1032" y="17"/>
                    <a:pt x="984" y="0"/>
                    <a:pt x="93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0" name="Picture 4" descr="Thân cây Cỏ Nền máy tính Máy tính Biểu tượng - kéo png tải về - Miễn phí  trong suốt Nhà Máy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91" y="4900214"/>
            <a:ext cx="1097804" cy="53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93300" y="6442562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Загалом 76 рослин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829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Аналіз результатів дослідження біорізноманіття на лузі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Які види було виявлено в усіх квадратах?</a:t>
            </a:r>
          </a:p>
          <a:p>
            <a:r>
              <a:rPr lang="uk-UA" dirty="0" smtClean="0"/>
              <a:t>Який вид представлено найбільшою кількістю рослин?</a:t>
            </a:r>
          </a:p>
          <a:p>
            <a:r>
              <a:rPr lang="uk-UA" dirty="0" smtClean="0"/>
              <a:t>Визначте індекси домінування (</a:t>
            </a:r>
            <a:r>
              <a:rPr lang="uk-UA" b="1" dirty="0" smtClean="0"/>
              <a:t>ІД</a:t>
            </a:r>
            <a:r>
              <a:rPr lang="uk-UA" dirty="0" smtClean="0"/>
              <a:t>)  для видів.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</a:t>
            </a:r>
            <a:r>
              <a:rPr lang="uk-UA" b="1" dirty="0" smtClean="0"/>
              <a:t>ІД</a:t>
            </a:r>
            <a:r>
              <a:rPr lang="uk-UA" dirty="0" smtClean="0"/>
              <a:t>= кількість виявлених особин виду / загальна кількість * 100%,</a:t>
            </a:r>
          </a:p>
          <a:p>
            <a:pPr marL="0" indent="0">
              <a:buNone/>
            </a:pPr>
            <a:r>
              <a:rPr lang="uk-UA" i="1" dirty="0" smtClean="0"/>
              <a:t>Наприклад ІД виду №1:    6 : 76 = 7,89 %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26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5436" y="111602"/>
            <a:ext cx="5613400" cy="879475"/>
          </a:xfrm>
        </p:spPr>
        <p:txBody>
          <a:bodyPr/>
          <a:lstStyle/>
          <a:p>
            <a:r>
              <a:rPr lang="uk-UA" dirty="0" smtClean="0"/>
              <a:t>Ділянка 2. Поле</a:t>
            </a:r>
            <a:endParaRPr lang="uk-UA" dirty="0"/>
          </a:p>
        </p:txBody>
      </p:sp>
      <p:sp>
        <p:nvSpPr>
          <p:cNvPr id="4" name="AutoShape 2" descr="Весняний пейзаж з річки картинки, стокові Весняний пейзаж з річки  фотографії, зображення |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Весняний пейзаж з річки картинки, стокові Весняний пейзаж з річки  фотографії, зображення | Скачати з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Весняний пейзаж з річки картинки, стокові Весняний пейзаж з річки  фотографії, зображення | Скачати з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6" name="Picture 2" descr="ᐉ Оптимизация размещения растений кукурузы на поле - Журнал Агрон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1188806"/>
            <a:ext cx="8366125" cy="555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1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580</Words>
  <Application>Microsoft Office PowerPoint</Application>
  <PresentationFormat>Широкий екран</PresentationFormat>
  <Paragraphs>119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0" baseType="lpstr">
      <vt:lpstr>Arial</vt:lpstr>
      <vt:lpstr>Candara</vt:lpstr>
      <vt:lpstr>Тема Office</vt:lpstr>
      <vt:lpstr>Віртуальне дослідження біорізноманіття</vt:lpstr>
      <vt:lpstr>Мета і завдання</vt:lpstr>
      <vt:lpstr>Метод квадратів </vt:lpstr>
      <vt:lpstr>1. Дослідження біорізноманіття на ділянці 1 – ЛУГ.</vt:lpstr>
      <vt:lpstr>Презентація PowerPoint</vt:lpstr>
      <vt:lpstr>Презентація PowerPoint</vt:lpstr>
      <vt:lpstr>Фіксація результатів дослідження біорізноманіття на ділянці 1 (луг)</vt:lpstr>
      <vt:lpstr>Аналіз результатів дослідження біорізноманіття на лузі</vt:lpstr>
      <vt:lpstr>Ділянка 2. Поле</vt:lpstr>
      <vt:lpstr>Презентація PowerPoint</vt:lpstr>
      <vt:lpstr>Презентація PowerPoint</vt:lpstr>
      <vt:lpstr>Фіксація результатів дослідження біорізноманіття на ділянці 2 (поле)</vt:lpstr>
      <vt:lpstr>Аналіз результатів дослідження біорізноманіття на полі</vt:lpstr>
      <vt:lpstr>Порівняння результатів</vt:lpstr>
      <vt:lpstr>Висновки</vt:lpstr>
      <vt:lpstr>Можна скористатися ресурсом OLABS індійського університету AMRITA. https://www.olabs.edu.in/?sub=79&amp;brch=18&amp;sim=239&amp;cnt=1 </vt:lpstr>
      <vt:lpstr>Дослідження біорізноманіття на різних ділянках з  ресурсом OLABS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Біорізноманіття</dc:title>
  <dc:creator>Galina</dc:creator>
  <cp:lastModifiedBy>Galina</cp:lastModifiedBy>
  <cp:revision>48</cp:revision>
  <dcterms:created xsi:type="dcterms:W3CDTF">2024-07-10T18:00:01Z</dcterms:created>
  <dcterms:modified xsi:type="dcterms:W3CDTF">2025-09-22T06:28:03Z</dcterms:modified>
</cp:coreProperties>
</file>