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9" r:id="rId4"/>
    <p:sldId id="281" r:id="rId5"/>
    <p:sldId id="259" r:id="rId6"/>
    <p:sldId id="261" r:id="rId7"/>
    <p:sldId id="263" r:id="rId8"/>
    <p:sldId id="265" r:id="rId9"/>
    <p:sldId id="266" r:id="rId10"/>
    <p:sldId id="262" r:id="rId11"/>
    <p:sldId id="267" r:id="rId12"/>
    <p:sldId id="286" r:id="rId13"/>
    <p:sldId id="268" r:id="rId14"/>
    <p:sldId id="269" r:id="rId15"/>
    <p:sldId id="287" r:id="rId16"/>
    <p:sldId id="288" r:id="rId17"/>
    <p:sldId id="274" r:id="rId18"/>
    <p:sldId id="278" r:id="rId19"/>
    <p:sldId id="290" r:id="rId20"/>
    <p:sldId id="289" r:id="rId21"/>
    <p:sldId id="276" r:id="rId22"/>
    <p:sldId id="275" r:id="rId23"/>
    <p:sldId id="291" r:id="rId24"/>
    <p:sldId id="285" r:id="rId25"/>
    <p:sldId id="282" r:id="rId26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647948-D069-B802-3A95-CBB8FE81769E}" name="Tymchii Anna" initials="TA" userId="3ca52be588e5918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4"/>
    <p:restoredTop sz="93659"/>
  </p:normalViewPr>
  <p:slideViewPr>
    <p:cSldViewPr snapToGrid="0">
      <p:cViewPr varScale="1">
        <p:scale>
          <a:sx n="76" d="100"/>
          <a:sy n="76" d="100"/>
        </p:scale>
        <p:origin x="54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D986D7-636E-CD43-94AB-5CD52B463CAD}" type="doc">
      <dgm:prSet loTypeId="urn:microsoft.com/office/officeart/2005/8/layout/vList5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E282D9B-929C-CC4F-8248-4730A81E62C7}">
      <dgm:prSet phldrT="[Text]" custT="1"/>
      <dgm:spPr/>
      <dgm:t>
        <a:bodyPr/>
        <a:lstStyle/>
        <a:p>
          <a:r>
            <a:rPr lang="uk-UA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Біологія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DE2E52-BAF2-C442-A6F1-4737D86558BC}" type="parTrans" cxnId="{558A7266-9255-084D-B04D-5B0591147D32}">
      <dgm:prSet/>
      <dgm:spPr/>
      <dgm:t>
        <a:bodyPr/>
        <a:lstStyle/>
        <a:p>
          <a:endParaRPr lang="en-US"/>
        </a:p>
      </dgm:t>
    </dgm:pt>
    <dgm:pt modelId="{1D91BDC5-890F-394F-8CA4-E28188E38129}" type="sibTrans" cxnId="{558A7266-9255-084D-B04D-5B0591147D32}">
      <dgm:prSet/>
      <dgm:spPr/>
      <dgm:t>
        <a:bodyPr/>
        <a:lstStyle/>
        <a:p>
          <a:endParaRPr lang="en-US"/>
        </a:p>
      </dgm:t>
    </dgm:pt>
    <dgm:pt modelId="{A51F1898-C7D8-F245-AA68-E170059D8BF9}">
      <dgm:prSet phldrT="[Text]" custT="1"/>
      <dgm:spPr/>
      <dgm:t>
        <a:bodyPr/>
        <a:lstStyle/>
        <a:p>
          <a:r>
            <a:rPr lang="uk-UA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система наук, що вивчає життя в усіх його проявах.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AB7EF4-0200-0B44-9800-160AEABE4544}" type="parTrans" cxnId="{2FFCAA87-1AA5-3048-8837-134C2A870103}">
      <dgm:prSet/>
      <dgm:spPr/>
      <dgm:t>
        <a:bodyPr/>
        <a:lstStyle/>
        <a:p>
          <a:endParaRPr lang="en-US"/>
        </a:p>
      </dgm:t>
    </dgm:pt>
    <dgm:pt modelId="{7CA2868F-8320-8745-B2C3-2AA5F5FA0058}" type="sibTrans" cxnId="{2FFCAA87-1AA5-3048-8837-134C2A870103}">
      <dgm:prSet/>
      <dgm:spPr/>
      <dgm:t>
        <a:bodyPr/>
        <a:lstStyle/>
        <a:p>
          <a:endParaRPr lang="en-US"/>
        </a:p>
      </dgm:t>
    </dgm:pt>
    <dgm:pt modelId="{F47F6BC2-658E-6E46-AC30-7DC779127962}" type="pres">
      <dgm:prSet presAssocID="{27D986D7-636E-CD43-94AB-5CD52B463C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5CA7680-8A95-B049-BFEC-5E4A32532E45}" type="pres">
      <dgm:prSet presAssocID="{2E282D9B-929C-CC4F-8248-4730A81E62C7}" presName="linNode" presStyleCnt="0"/>
      <dgm:spPr/>
    </dgm:pt>
    <dgm:pt modelId="{3F7DEF23-6785-A643-937C-760717B1D38B}" type="pres">
      <dgm:prSet presAssocID="{2E282D9B-929C-CC4F-8248-4730A81E62C7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D500020-9A4B-9843-8BC1-C9EE2B047019}" type="pres">
      <dgm:prSet presAssocID="{2E282D9B-929C-CC4F-8248-4730A81E62C7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FFCAA87-1AA5-3048-8837-134C2A870103}" srcId="{2E282D9B-929C-CC4F-8248-4730A81E62C7}" destId="{A51F1898-C7D8-F245-AA68-E170059D8BF9}" srcOrd="0" destOrd="0" parTransId="{34AB7EF4-0200-0B44-9800-160AEABE4544}" sibTransId="{7CA2868F-8320-8745-B2C3-2AA5F5FA0058}"/>
    <dgm:cxn modelId="{558A7266-9255-084D-B04D-5B0591147D32}" srcId="{27D986D7-636E-CD43-94AB-5CD52B463CAD}" destId="{2E282D9B-929C-CC4F-8248-4730A81E62C7}" srcOrd="0" destOrd="0" parTransId="{98DE2E52-BAF2-C442-A6F1-4737D86558BC}" sibTransId="{1D91BDC5-890F-394F-8CA4-E28188E38129}"/>
    <dgm:cxn modelId="{20CA4AD1-E54F-2446-90D2-661A820A45C8}" type="presOf" srcId="{A51F1898-C7D8-F245-AA68-E170059D8BF9}" destId="{FD500020-9A4B-9843-8BC1-C9EE2B047019}" srcOrd="0" destOrd="0" presId="urn:microsoft.com/office/officeart/2005/8/layout/vList5"/>
    <dgm:cxn modelId="{FBEA2D5D-035E-9F46-9315-5452D8AEEED8}" type="presOf" srcId="{2E282D9B-929C-CC4F-8248-4730A81E62C7}" destId="{3F7DEF23-6785-A643-937C-760717B1D38B}" srcOrd="0" destOrd="0" presId="urn:microsoft.com/office/officeart/2005/8/layout/vList5"/>
    <dgm:cxn modelId="{A849BE6B-54A7-B246-8B12-D1F3A0A5A0A4}" type="presOf" srcId="{27D986D7-636E-CD43-94AB-5CD52B463CAD}" destId="{F47F6BC2-658E-6E46-AC30-7DC779127962}" srcOrd="0" destOrd="0" presId="urn:microsoft.com/office/officeart/2005/8/layout/vList5"/>
    <dgm:cxn modelId="{B7A80C12-9750-B14B-9CBF-66DFBD99E0F2}" type="presParOf" srcId="{F47F6BC2-658E-6E46-AC30-7DC779127962}" destId="{45CA7680-8A95-B049-BFEC-5E4A32532E45}" srcOrd="0" destOrd="0" presId="urn:microsoft.com/office/officeart/2005/8/layout/vList5"/>
    <dgm:cxn modelId="{99603C22-5AAC-E54B-BB1A-50C49CC36FCB}" type="presParOf" srcId="{45CA7680-8A95-B049-BFEC-5E4A32532E45}" destId="{3F7DEF23-6785-A643-937C-760717B1D38B}" srcOrd="0" destOrd="0" presId="urn:microsoft.com/office/officeart/2005/8/layout/vList5"/>
    <dgm:cxn modelId="{0DD4C841-82B5-5742-8437-8D19F4DCA6F0}" type="presParOf" srcId="{45CA7680-8A95-B049-BFEC-5E4A32532E45}" destId="{FD500020-9A4B-9843-8BC1-C9EE2B04701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D56E1A-7A90-5B4F-A4AE-64677F90A30D}" type="doc">
      <dgm:prSet loTypeId="urn:microsoft.com/office/officeart/2005/8/layout/vList5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C0B9CFF-8793-9D4F-93D9-B1788EC25265}">
      <dgm:prSet phldrT="[Text]" custT="1"/>
      <dgm:spPr/>
      <dgm:t>
        <a:bodyPr/>
        <a:lstStyle/>
        <a:p>
          <a:r>
            <a:rPr lang="uk-UA" sz="2900" dirty="0">
              <a:latin typeface="Times New Roman" panose="02020603050405020304" pitchFamily="18" charset="0"/>
              <a:cs typeface="Times New Roman" panose="02020603050405020304" pitchFamily="18" charset="0"/>
            </a:rPr>
            <a:t>Клітина</a:t>
          </a:r>
          <a:endParaRPr lang="en-US" sz="2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7BDD79-6818-C44F-A85E-DE91AD47C9CF}" type="parTrans" cxnId="{3D846F80-9E37-C344-9A28-C7ADC6E97568}">
      <dgm:prSet/>
      <dgm:spPr/>
      <dgm:t>
        <a:bodyPr/>
        <a:lstStyle/>
        <a:p>
          <a:endParaRPr lang="en-US"/>
        </a:p>
      </dgm:t>
    </dgm:pt>
    <dgm:pt modelId="{68BF2BFB-0B2C-F041-BE15-5A02C8DDAAFC}" type="sibTrans" cxnId="{3D846F80-9E37-C344-9A28-C7ADC6E97568}">
      <dgm:prSet/>
      <dgm:spPr/>
      <dgm:t>
        <a:bodyPr/>
        <a:lstStyle/>
        <a:p>
          <a:endParaRPr lang="en-US"/>
        </a:p>
      </dgm:t>
    </dgm:pt>
    <dgm:pt modelId="{08EEADCC-0DC8-904F-AE2C-931AF9F463C9}">
      <dgm:prSet phldrT="[Text]" custT="1"/>
      <dgm:spPr/>
      <dgm:t>
        <a:bodyPr/>
        <a:lstStyle/>
        <a:p>
          <a:r>
            <a:rPr lang="uk-UA" sz="2900" dirty="0">
              <a:latin typeface="Times New Roman" panose="02020603050405020304" pitchFamily="18" charset="0"/>
              <a:cs typeface="Times New Roman" panose="02020603050405020304" pitchFamily="18" charset="0"/>
            </a:rPr>
            <a:t>одиниця будови і життєдіяльності організмів. Усі організми складаються з клітин.</a:t>
          </a:r>
          <a:endParaRPr lang="en-US" sz="2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897ADC-6BB2-3843-9509-5080B066D881}" type="parTrans" cxnId="{94B16E30-A7D6-5247-99DD-94CA49F00EBB}">
      <dgm:prSet/>
      <dgm:spPr/>
      <dgm:t>
        <a:bodyPr/>
        <a:lstStyle/>
        <a:p>
          <a:endParaRPr lang="en-US"/>
        </a:p>
      </dgm:t>
    </dgm:pt>
    <dgm:pt modelId="{ACE55442-E7ED-164C-B98D-43B7CE7C94CF}" type="sibTrans" cxnId="{94B16E30-A7D6-5247-99DD-94CA49F00EBB}">
      <dgm:prSet/>
      <dgm:spPr/>
      <dgm:t>
        <a:bodyPr/>
        <a:lstStyle/>
        <a:p>
          <a:endParaRPr lang="en-US"/>
        </a:p>
      </dgm:t>
    </dgm:pt>
    <dgm:pt modelId="{7D7B2BCC-B244-D44B-BD2C-16AC7C67094C}" type="pres">
      <dgm:prSet presAssocID="{01D56E1A-7A90-5B4F-A4AE-64677F90A30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5927C7A-A423-5344-B144-86E05EAE7379}" type="pres">
      <dgm:prSet presAssocID="{AC0B9CFF-8793-9D4F-93D9-B1788EC25265}" presName="linNode" presStyleCnt="0"/>
      <dgm:spPr/>
    </dgm:pt>
    <dgm:pt modelId="{DD21BAAC-354F-6A4C-B7E1-F2F5A05B6268}" type="pres">
      <dgm:prSet presAssocID="{AC0B9CFF-8793-9D4F-93D9-B1788EC25265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579E9C2-6177-A146-A691-E06B86BFDB52}" type="pres">
      <dgm:prSet presAssocID="{AC0B9CFF-8793-9D4F-93D9-B1788EC25265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2A388AA-2C16-E348-8283-817702C435DD}" type="presOf" srcId="{01D56E1A-7A90-5B4F-A4AE-64677F90A30D}" destId="{7D7B2BCC-B244-D44B-BD2C-16AC7C67094C}" srcOrd="0" destOrd="0" presId="urn:microsoft.com/office/officeart/2005/8/layout/vList5"/>
    <dgm:cxn modelId="{3D846F80-9E37-C344-9A28-C7ADC6E97568}" srcId="{01D56E1A-7A90-5B4F-A4AE-64677F90A30D}" destId="{AC0B9CFF-8793-9D4F-93D9-B1788EC25265}" srcOrd="0" destOrd="0" parTransId="{287BDD79-6818-C44F-A85E-DE91AD47C9CF}" sibTransId="{68BF2BFB-0B2C-F041-BE15-5A02C8DDAAFC}"/>
    <dgm:cxn modelId="{94B16E30-A7D6-5247-99DD-94CA49F00EBB}" srcId="{AC0B9CFF-8793-9D4F-93D9-B1788EC25265}" destId="{08EEADCC-0DC8-904F-AE2C-931AF9F463C9}" srcOrd="0" destOrd="0" parTransId="{B6897ADC-6BB2-3843-9509-5080B066D881}" sibTransId="{ACE55442-E7ED-164C-B98D-43B7CE7C94CF}"/>
    <dgm:cxn modelId="{63533A4A-A099-5F43-AE7A-E1BEA6FCAF43}" type="presOf" srcId="{AC0B9CFF-8793-9D4F-93D9-B1788EC25265}" destId="{DD21BAAC-354F-6A4C-B7E1-F2F5A05B6268}" srcOrd="0" destOrd="0" presId="urn:microsoft.com/office/officeart/2005/8/layout/vList5"/>
    <dgm:cxn modelId="{3112FDE8-700B-D94C-8C46-48D36C424ABC}" type="presOf" srcId="{08EEADCC-0DC8-904F-AE2C-931AF9F463C9}" destId="{8579E9C2-6177-A146-A691-E06B86BFDB52}" srcOrd="0" destOrd="0" presId="urn:microsoft.com/office/officeart/2005/8/layout/vList5"/>
    <dgm:cxn modelId="{B91B68A7-0C84-C141-A283-7B25737F7236}" type="presParOf" srcId="{7D7B2BCC-B244-D44B-BD2C-16AC7C67094C}" destId="{E5927C7A-A423-5344-B144-86E05EAE7379}" srcOrd="0" destOrd="0" presId="urn:microsoft.com/office/officeart/2005/8/layout/vList5"/>
    <dgm:cxn modelId="{CE44BB1F-D5C1-2D45-89DE-2DF9E98D25FF}" type="presParOf" srcId="{E5927C7A-A423-5344-B144-86E05EAE7379}" destId="{DD21BAAC-354F-6A4C-B7E1-F2F5A05B6268}" srcOrd="0" destOrd="0" presId="urn:microsoft.com/office/officeart/2005/8/layout/vList5"/>
    <dgm:cxn modelId="{771558BF-D444-264D-A126-422CB88D055A}" type="presParOf" srcId="{E5927C7A-A423-5344-B144-86E05EAE7379}" destId="{8579E9C2-6177-A146-A691-E06B86BFDB5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3C6C34-7BB8-FA49-ACF4-F1FB9CEE0BA7}" type="doc">
      <dgm:prSet loTypeId="urn:microsoft.com/office/officeart/2005/8/layout/vList5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751BB45-6012-4442-8151-D20D2D835678}">
      <dgm:prSet phldrT="[Text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Популяція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EB166A-E7F0-834C-B48E-D1B051F5A4B4}" type="parTrans" cxnId="{DB84C0E2-7F8C-0649-A101-29ADED6F5CD5}">
      <dgm:prSet/>
      <dgm:spPr/>
      <dgm:t>
        <a:bodyPr/>
        <a:lstStyle/>
        <a:p>
          <a:endParaRPr lang="en-US"/>
        </a:p>
      </dgm:t>
    </dgm:pt>
    <dgm:pt modelId="{0AD1B6E0-5A51-3F4F-895C-A74845EFE30A}" type="sibTrans" cxnId="{DB84C0E2-7F8C-0649-A101-29ADED6F5CD5}">
      <dgm:prSet/>
      <dgm:spPr/>
      <dgm:t>
        <a:bodyPr/>
        <a:lstStyle/>
        <a:p>
          <a:endParaRPr lang="en-US"/>
        </a:p>
      </dgm:t>
    </dgm:pt>
    <dgm:pt modelId="{DA88D7C9-F4B5-DD4C-AB01-4C2A9BBC43B1}">
      <dgm:prSet phldrT="[Text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сукупність організмів одного виду, які мешкають на певній території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5F7E57-DB73-A94C-95FA-DFEBD48B33A1}" type="parTrans" cxnId="{CA862545-A478-2C41-8F77-6DFFEABB6643}">
      <dgm:prSet/>
      <dgm:spPr/>
      <dgm:t>
        <a:bodyPr/>
        <a:lstStyle/>
        <a:p>
          <a:endParaRPr lang="en-US"/>
        </a:p>
      </dgm:t>
    </dgm:pt>
    <dgm:pt modelId="{DD021BB1-9F75-7F4D-A29A-4CD904E76E74}" type="sibTrans" cxnId="{CA862545-A478-2C41-8F77-6DFFEABB6643}">
      <dgm:prSet/>
      <dgm:spPr/>
      <dgm:t>
        <a:bodyPr/>
        <a:lstStyle/>
        <a:p>
          <a:endParaRPr lang="en-US"/>
        </a:p>
      </dgm:t>
    </dgm:pt>
    <dgm:pt modelId="{746CBD2F-FFA5-B244-9897-1DFF4DED1BDB}">
      <dgm:prSet phldrT="[Text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Екосистема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89BDF2-3D93-C246-8B67-878DCA4D04E4}" type="parTrans" cxnId="{98BEFDE4-143C-CE45-A519-B41B8870DF59}">
      <dgm:prSet/>
      <dgm:spPr/>
      <dgm:t>
        <a:bodyPr/>
        <a:lstStyle/>
        <a:p>
          <a:endParaRPr lang="en-US"/>
        </a:p>
      </dgm:t>
    </dgm:pt>
    <dgm:pt modelId="{63A19D8B-ED33-2841-BE4A-A32F30E5A4BC}" type="sibTrans" cxnId="{98BEFDE4-143C-CE45-A519-B41B8870DF59}">
      <dgm:prSet/>
      <dgm:spPr/>
      <dgm:t>
        <a:bodyPr/>
        <a:lstStyle/>
        <a:p>
          <a:endParaRPr lang="en-US"/>
        </a:p>
      </dgm:t>
    </dgm:pt>
    <dgm:pt modelId="{D74E2617-A1CF-9347-930D-31CB29258AED}">
      <dgm:prSet phldrT="[Text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це система, утворена організмами, які співіснують на певній території, та середовищем їхнього існування, що тісно </a:t>
          </a:r>
          <a:r>
            <a:rPr lang="uk-UA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взаємоповʼязані</a:t>
          </a:r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, утворюють єдине ціле. Приклади екосистем - ліс, болото, озеро, ставок.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D80040-7F03-0644-AEE4-E92250A1E6BA}" type="parTrans" cxnId="{8B1F9005-00EA-0D4D-9656-061A4DB0D4F8}">
      <dgm:prSet/>
      <dgm:spPr/>
      <dgm:t>
        <a:bodyPr/>
        <a:lstStyle/>
        <a:p>
          <a:endParaRPr lang="en-US"/>
        </a:p>
      </dgm:t>
    </dgm:pt>
    <dgm:pt modelId="{0920C576-DB70-7444-BFB6-950F11190D44}" type="sibTrans" cxnId="{8B1F9005-00EA-0D4D-9656-061A4DB0D4F8}">
      <dgm:prSet/>
      <dgm:spPr/>
      <dgm:t>
        <a:bodyPr/>
        <a:lstStyle/>
        <a:p>
          <a:endParaRPr lang="en-US"/>
        </a:p>
      </dgm:t>
    </dgm:pt>
    <dgm:pt modelId="{6B6BABA1-AB30-E64F-B339-E9FCC099F5A3}">
      <dgm:prSet phldrT="[Text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Біосфера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606F0A-5042-0D45-8823-72B3D8802645}" type="parTrans" cxnId="{25FD7C0C-8C67-8C47-9CE3-18CE8D1FDD2C}">
      <dgm:prSet/>
      <dgm:spPr/>
      <dgm:t>
        <a:bodyPr/>
        <a:lstStyle/>
        <a:p>
          <a:endParaRPr lang="en-US"/>
        </a:p>
      </dgm:t>
    </dgm:pt>
    <dgm:pt modelId="{7BB4A77B-3D3A-3D49-8BDC-8EB674F4016C}" type="sibTrans" cxnId="{25FD7C0C-8C67-8C47-9CE3-18CE8D1FDD2C}">
      <dgm:prSet/>
      <dgm:spPr/>
      <dgm:t>
        <a:bodyPr/>
        <a:lstStyle/>
        <a:p>
          <a:endParaRPr lang="en-US"/>
        </a:p>
      </dgm:t>
    </dgm:pt>
    <dgm:pt modelId="{B9E87EBA-BAFE-E94E-81BF-9628987E04C1}">
      <dgm:prSet phldrT="[Text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Сукупність всіх екосистем, сфера життя на Землі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38A9FC-49D4-4C41-AD9B-2F687D444CCB}" type="parTrans" cxnId="{CFCABA9C-197E-AA46-AEE4-0B88D95604B8}">
      <dgm:prSet/>
      <dgm:spPr/>
      <dgm:t>
        <a:bodyPr/>
        <a:lstStyle/>
        <a:p>
          <a:endParaRPr lang="en-US"/>
        </a:p>
      </dgm:t>
    </dgm:pt>
    <dgm:pt modelId="{0CFA0957-EAC0-744C-A212-E3A2EF73AEAF}" type="sibTrans" cxnId="{CFCABA9C-197E-AA46-AEE4-0B88D95604B8}">
      <dgm:prSet/>
      <dgm:spPr/>
      <dgm:t>
        <a:bodyPr/>
        <a:lstStyle/>
        <a:p>
          <a:endParaRPr lang="en-US"/>
        </a:p>
      </dgm:t>
    </dgm:pt>
    <dgm:pt modelId="{51943C10-EF67-FC41-94B6-A3880977CFF9}" type="pres">
      <dgm:prSet presAssocID="{E63C6C34-7BB8-FA49-ACF4-F1FB9CEE0B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F2157F0-03DB-3640-9037-57827F00FA1B}" type="pres">
      <dgm:prSet presAssocID="{3751BB45-6012-4442-8151-D20D2D835678}" presName="linNode" presStyleCnt="0"/>
      <dgm:spPr/>
    </dgm:pt>
    <dgm:pt modelId="{D048FB4C-034B-1C40-B1EF-ECA0FF582432}" type="pres">
      <dgm:prSet presAssocID="{3751BB45-6012-4442-8151-D20D2D835678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8FAA54A-D9D9-1443-8D4A-BC04DC9619C8}" type="pres">
      <dgm:prSet presAssocID="{3751BB45-6012-4442-8151-D20D2D835678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15DAF1D-7A8E-414A-82EF-509F8D4235CA}" type="pres">
      <dgm:prSet presAssocID="{0AD1B6E0-5A51-3F4F-895C-A74845EFE30A}" presName="sp" presStyleCnt="0"/>
      <dgm:spPr/>
    </dgm:pt>
    <dgm:pt modelId="{D3ADEEED-18CF-D74E-8E0D-97DEFB8961DF}" type="pres">
      <dgm:prSet presAssocID="{746CBD2F-FFA5-B244-9897-1DFF4DED1BDB}" presName="linNode" presStyleCnt="0"/>
      <dgm:spPr/>
    </dgm:pt>
    <dgm:pt modelId="{DFDD4C76-7A74-B344-A085-6CFEAE8A955D}" type="pres">
      <dgm:prSet presAssocID="{746CBD2F-FFA5-B244-9897-1DFF4DED1BD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97C1FEF-3A0E-BF47-8F3C-F641E0E80460}" type="pres">
      <dgm:prSet presAssocID="{746CBD2F-FFA5-B244-9897-1DFF4DED1BDB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447327C-14B9-8D45-9613-2E4958C46AD6}" type="pres">
      <dgm:prSet presAssocID="{63A19D8B-ED33-2841-BE4A-A32F30E5A4BC}" presName="sp" presStyleCnt="0"/>
      <dgm:spPr/>
    </dgm:pt>
    <dgm:pt modelId="{3EA92AD5-B821-0E43-8C9A-17F8E19D38D9}" type="pres">
      <dgm:prSet presAssocID="{6B6BABA1-AB30-E64F-B339-E9FCC099F5A3}" presName="linNode" presStyleCnt="0"/>
      <dgm:spPr/>
    </dgm:pt>
    <dgm:pt modelId="{4D8DC003-9F51-244A-B361-6D439F2678F0}" type="pres">
      <dgm:prSet presAssocID="{6B6BABA1-AB30-E64F-B339-E9FCC099F5A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D22C1B8-9760-B845-887F-548ACC861684}" type="pres">
      <dgm:prSet presAssocID="{6B6BABA1-AB30-E64F-B339-E9FCC099F5A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5FD7C0C-8C67-8C47-9CE3-18CE8D1FDD2C}" srcId="{E63C6C34-7BB8-FA49-ACF4-F1FB9CEE0BA7}" destId="{6B6BABA1-AB30-E64F-B339-E9FCC099F5A3}" srcOrd="2" destOrd="0" parTransId="{5E606F0A-5042-0D45-8823-72B3D8802645}" sibTransId="{7BB4A77B-3D3A-3D49-8BDC-8EB674F4016C}"/>
    <dgm:cxn modelId="{862C28D2-C111-B14B-9C5D-6B175B1B702C}" type="presOf" srcId="{6B6BABA1-AB30-E64F-B339-E9FCC099F5A3}" destId="{4D8DC003-9F51-244A-B361-6D439F2678F0}" srcOrd="0" destOrd="0" presId="urn:microsoft.com/office/officeart/2005/8/layout/vList5"/>
    <dgm:cxn modelId="{CFCABA9C-197E-AA46-AEE4-0B88D95604B8}" srcId="{6B6BABA1-AB30-E64F-B339-E9FCC099F5A3}" destId="{B9E87EBA-BAFE-E94E-81BF-9628987E04C1}" srcOrd="0" destOrd="0" parTransId="{C038A9FC-49D4-4C41-AD9B-2F687D444CCB}" sibTransId="{0CFA0957-EAC0-744C-A212-E3A2EF73AEAF}"/>
    <dgm:cxn modelId="{4A322BC4-E16E-C049-A52D-21AFA513D3DC}" type="presOf" srcId="{3751BB45-6012-4442-8151-D20D2D835678}" destId="{D048FB4C-034B-1C40-B1EF-ECA0FF582432}" srcOrd="0" destOrd="0" presId="urn:microsoft.com/office/officeart/2005/8/layout/vList5"/>
    <dgm:cxn modelId="{8B1F9005-00EA-0D4D-9656-061A4DB0D4F8}" srcId="{746CBD2F-FFA5-B244-9897-1DFF4DED1BDB}" destId="{D74E2617-A1CF-9347-930D-31CB29258AED}" srcOrd="0" destOrd="0" parTransId="{75D80040-7F03-0644-AEE4-E92250A1E6BA}" sibTransId="{0920C576-DB70-7444-BFB6-950F11190D44}"/>
    <dgm:cxn modelId="{F6CCCB75-81AE-DF48-9672-6CFFF99B867D}" type="presOf" srcId="{DA88D7C9-F4B5-DD4C-AB01-4C2A9BBC43B1}" destId="{A8FAA54A-D9D9-1443-8D4A-BC04DC9619C8}" srcOrd="0" destOrd="0" presId="urn:microsoft.com/office/officeart/2005/8/layout/vList5"/>
    <dgm:cxn modelId="{31DEE169-FFEA-1945-8599-FEE55632E51C}" type="presOf" srcId="{E63C6C34-7BB8-FA49-ACF4-F1FB9CEE0BA7}" destId="{51943C10-EF67-FC41-94B6-A3880977CFF9}" srcOrd="0" destOrd="0" presId="urn:microsoft.com/office/officeart/2005/8/layout/vList5"/>
    <dgm:cxn modelId="{E2ADFF96-5968-5C40-832D-8183C63C9C44}" type="presOf" srcId="{B9E87EBA-BAFE-E94E-81BF-9628987E04C1}" destId="{BD22C1B8-9760-B845-887F-548ACC861684}" srcOrd="0" destOrd="0" presId="urn:microsoft.com/office/officeart/2005/8/layout/vList5"/>
    <dgm:cxn modelId="{D69B29AD-82EB-D647-8E0E-4DBAEE1B5057}" type="presOf" srcId="{746CBD2F-FFA5-B244-9897-1DFF4DED1BDB}" destId="{DFDD4C76-7A74-B344-A085-6CFEAE8A955D}" srcOrd="0" destOrd="0" presId="urn:microsoft.com/office/officeart/2005/8/layout/vList5"/>
    <dgm:cxn modelId="{CA862545-A478-2C41-8F77-6DFFEABB6643}" srcId="{3751BB45-6012-4442-8151-D20D2D835678}" destId="{DA88D7C9-F4B5-DD4C-AB01-4C2A9BBC43B1}" srcOrd="0" destOrd="0" parTransId="{525F7E57-DB73-A94C-95FA-DFEBD48B33A1}" sibTransId="{DD021BB1-9F75-7F4D-A29A-4CD904E76E74}"/>
    <dgm:cxn modelId="{DB84C0E2-7F8C-0649-A101-29ADED6F5CD5}" srcId="{E63C6C34-7BB8-FA49-ACF4-F1FB9CEE0BA7}" destId="{3751BB45-6012-4442-8151-D20D2D835678}" srcOrd="0" destOrd="0" parTransId="{E0EB166A-E7F0-834C-B48E-D1B051F5A4B4}" sibTransId="{0AD1B6E0-5A51-3F4F-895C-A74845EFE30A}"/>
    <dgm:cxn modelId="{81E66407-05FC-074F-8446-7A0C6AA202CC}" type="presOf" srcId="{D74E2617-A1CF-9347-930D-31CB29258AED}" destId="{B97C1FEF-3A0E-BF47-8F3C-F641E0E80460}" srcOrd="0" destOrd="0" presId="urn:microsoft.com/office/officeart/2005/8/layout/vList5"/>
    <dgm:cxn modelId="{98BEFDE4-143C-CE45-A519-B41B8870DF59}" srcId="{E63C6C34-7BB8-FA49-ACF4-F1FB9CEE0BA7}" destId="{746CBD2F-FFA5-B244-9897-1DFF4DED1BDB}" srcOrd="1" destOrd="0" parTransId="{3A89BDF2-3D93-C246-8B67-878DCA4D04E4}" sibTransId="{63A19D8B-ED33-2841-BE4A-A32F30E5A4BC}"/>
    <dgm:cxn modelId="{76E4AEC3-71A7-5145-B159-E56E699F8F0E}" type="presParOf" srcId="{51943C10-EF67-FC41-94B6-A3880977CFF9}" destId="{BF2157F0-03DB-3640-9037-57827F00FA1B}" srcOrd="0" destOrd="0" presId="urn:microsoft.com/office/officeart/2005/8/layout/vList5"/>
    <dgm:cxn modelId="{F7687F66-2DC6-BE43-80C3-B12C0E7AB227}" type="presParOf" srcId="{BF2157F0-03DB-3640-9037-57827F00FA1B}" destId="{D048FB4C-034B-1C40-B1EF-ECA0FF582432}" srcOrd="0" destOrd="0" presId="urn:microsoft.com/office/officeart/2005/8/layout/vList5"/>
    <dgm:cxn modelId="{51A0F8CB-B620-D44E-A3BF-4893B57CD38A}" type="presParOf" srcId="{BF2157F0-03DB-3640-9037-57827F00FA1B}" destId="{A8FAA54A-D9D9-1443-8D4A-BC04DC9619C8}" srcOrd="1" destOrd="0" presId="urn:microsoft.com/office/officeart/2005/8/layout/vList5"/>
    <dgm:cxn modelId="{57BB6191-C92A-3640-9B38-C9271F40053E}" type="presParOf" srcId="{51943C10-EF67-FC41-94B6-A3880977CFF9}" destId="{115DAF1D-7A8E-414A-82EF-509F8D4235CA}" srcOrd="1" destOrd="0" presId="urn:microsoft.com/office/officeart/2005/8/layout/vList5"/>
    <dgm:cxn modelId="{97E07468-682C-F745-B136-47C1EE575EBD}" type="presParOf" srcId="{51943C10-EF67-FC41-94B6-A3880977CFF9}" destId="{D3ADEEED-18CF-D74E-8E0D-97DEFB8961DF}" srcOrd="2" destOrd="0" presId="urn:microsoft.com/office/officeart/2005/8/layout/vList5"/>
    <dgm:cxn modelId="{69DDAAAA-BA75-B841-BCDC-BA1C739F5E4A}" type="presParOf" srcId="{D3ADEEED-18CF-D74E-8E0D-97DEFB8961DF}" destId="{DFDD4C76-7A74-B344-A085-6CFEAE8A955D}" srcOrd="0" destOrd="0" presId="urn:microsoft.com/office/officeart/2005/8/layout/vList5"/>
    <dgm:cxn modelId="{0BE7B72F-6340-0C47-A092-BBB45C31DF96}" type="presParOf" srcId="{D3ADEEED-18CF-D74E-8E0D-97DEFB8961DF}" destId="{B97C1FEF-3A0E-BF47-8F3C-F641E0E80460}" srcOrd="1" destOrd="0" presId="urn:microsoft.com/office/officeart/2005/8/layout/vList5"/>
    <dgm:cxn modelId="{67581D87-EA7F-0847-92B7-438CBBD636D6}" type="presParOf" srcId="{51943C10-EF67-FC41-94B6-A3880977CFF9}" destId="{4447327C-14B9-8D45-9613-2E4958C46AD6}" srcOrd="3" destOrd="0" presId="urn:microsoft.com/office/officeart/2005/8/layout/vList5"/>
    <dgm:cxn modelId="{9FE5EC67-142E-1146-AD93-08C9988A4AE0}" type="presParOf" srcId="{51943C10-EF67-FC41-94B6-A3880977CFF9}" destId="{3EA92AD5-B821-0E43-8C9A-17F8E19D38D9}" srcOrd="4" destOrd="0" presId="urn:microsoft.com/office/officeart/2005/8/layout/vList5"/>
    <dgm:cxn modelId="{ABEAF66C-13EA-C94F-B09D-6DE6B114C9A5}" type="presParOf" srcId="{3EA92AD5-B821-0E43-8C9A-17F8E19D38D9}" destId="{4D8DC003-9F51-244A-B361-6D439F2678F0}" srcOrd="0" destOrd="0" presId="urn:microsoft.com/office/officeart/2005/8/layout/vList5"/>
    <dgm:cxn modelId="{D258A923-6506-A845-A8F0-9C0C37AECF3A}" type="presParOf" srcId="{3EA92AD5-B821-0E43-8C9A-17F8E19D38D9}" destId="{BD22C1B8-9760-B845-887F-548ACC86168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EF6002-D9D8-3F44-8EA9-4D22972FAA1C}" type="doc">
      <dgm:prSet loTypeId="urn:microsoft.com/office/officeart/2005/8/layout/vList5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6D87686-480C-0848-A5B4-13A83B8646A5}">
      <dgm:prSet phldrT="[Text]" custT="1"/>
      <dgm:spPr/>
      <dgm:t>
        <a:bodyPr/>
        <a:lstStyle/>
        <a:p>
          <a:r>
            <a:rPr lang="uk-UA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Вид і популяція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46DF7A-C7EB-B64C-84A3-945A29228628}" type="parTrans" cxnId="{56CF773E-D127-DE4A-B300-E89E83BBDE4F}">
      <dgm:prSet/>
      <dgm:spPr/>
      <dgm:t>
        <a:bodyPr/>
        <a:lstStyle/>
        <a:p>
          <a:endParaRPr lang="en-US"/>
        </a:p>
      </dgm:t>
    </dgm:pt>
    <dgm:pt modelId="{E8170FC9-6A13-2D42-BAB1-617D244A841B}" type="sibTrans" cxnId="{56CF773E-D127-DE4A-B300-E89E83BBDE4F}">
      <dgm:prSet/>
      <dgm:spPr/>
      <dgm:t>
        <a:bodyPr/>
        <a:lstStyle/>
        <a:p>
          <a:endParaRPr lang="en-US"/>
        </a:p>
      </dgm:t>
    </dgm:pt>
    <dgm:pt modelId="{7C9ACB73-03E6-E346-85DE-67684E89CBAB}">
      <dgm:prSet phldrT="[Text]" custT="1"/>
      <dgm:spPr/>
      <dgm:t>
        <a:bodyPr/>
        <a:lstStyle/>
        <a:p>
          <a:r>
            <a:rPr lang="uk-UA" sz="20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Вид - група подібних за будовою і життєдіяльністю організмів, які здатні схрещуватися і давати плідне потомство. Популяція – одиниця виду. </a:t>
          </a:r>
        </a:p>
      </dgm:t>
    </dgm:pt>
    <dgm:pt modelId="{BF3DF6DA-77E8-E145-BD84-195F1A179556}" type="parTrans" cxnId="{CF7530DD-91B3-7E43-9035-DD3895E0088A}">
      <dgm:prSet/>
      <dgm:spPr/>
      <dgm:t>
        <a:bodyPr/>
        <a:lstStyle/>
        <a:p>
          <a:endParaRPr lang="en-US"/>
        </a:p>
      </dgm:t>
    </dgm:pt>
    <dgm:pt modelId="{701C591C-E231-1E4E-B415-F74B6A788B36}" type="sibTrans" cxnId="{CF7530DD-91B3-7E43-9035-DD3895E0088A}">
      <dgm:prSet/>
      <dgm:spPr/>
      <dgm:t>
        <a:bodyPr/>
        <a:lstStyle/>
        <a:p>
          <a:endParaRPr lang="en-US"/>
        </a:p>
      </dgm:t>
    </dgm:pt>
    <dgm:pt modelId="{370006B2-B328-6F45-8AE0-D5D443FEE2CA}" type="pres">
      <dgm:prSet presAssocID="{DBEF6002-D9D8-3F44-8EA9-4D22972FAA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F0C7E5E-B7D7-7D41-AA6F-35AE816A9DF9}" type="pres">
      <dgm:prSet presAssocID="{16D87686-480C-0848-A5B4-13A83B8646A5}" presName="linNode" presStyleCnt="0"/>
      <dgm:spPr/>
    </dgm:pt>
    <dgm:pt modelId="{970A9E6A-4798-5B49-A282-410814BB4FD9}" type="pres">
      <dgm:prSet presAssocID="{16D87686-480C-0848-A5B4-13A83B8646A5}" presName="parentText" presStyleLbl="node1" presStyleIdx="0" presStyleCnt="1" custLinFactNeighborX="-26934" custLinFactNeighborY="-3331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31E173C-74E0-4F40-8B82-BF02F866BDCF}" type="pres">
      <dgm:prSet presAssocID="{16D87686-480C-0848-A5B4-13A83B8646A5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A0ABA80-8971-4944-BE4D-0B9F0083C786}" type="presOf" srcId="{16D87686-480C-0848-A5B4-13A83B8646A5}" destId="{970A9E6A-4798-5B49-A282-410814BB4FD9}" srcOrd="0" destOrd="0" presId="urn:microsoft.com/office/officeart/2005/8/layout/vList5"/>
    <dgm:cxn modelId="{CF7530DD-91B3-7E43-9035-DD3895E0088A}" srcId="{16D87686-480C-0848-A5B4-13A83B8646A5}" destId="{7C9ACB73-03E6-E346-85DE-67684E89CBAB}" srcOrd="0" destOrd="0" parTransId="{BF3DF6DA-77E8-E145-BD84-195F1A179556}" sibTransId="{701C591C-E231-1E4E-B415-F74B6A788B36}"/>
    <dgm:cxn modelId="{303114C9-EA62-8549-AA82-8AC78D9554C1}" type="presOf" srcId="{DBEF6002-D9D8-3F44-8EA9-4D22972FAA1C}" destId="{370006B2-B328-6F45-8AE0-D5D443FEE2CA}" srcOrd="0" destOrd="0" presId="urn:microsoft.com/office/officeart/2005/8/layout/vList5"/>
    <dgm:cxn modelId="{56CF773E-D127-DE4A-B300-E89E83BBDE4F}" srcId="{DBEF6002-D9D8-3F44-8EA9-4D22972FAA1C}" destId="{16D87686-480C-0848-A5B4-13A83B8646A5}" srcOrd="0" destOrd="0" parTransId="{4B46DF7A-C7EB-B64C-84A3-945A29228628}" sibTransId="{E8170FC9-6A13-2D42-BAB1-617D244A841B}"/>
    <dgm:cxn modelId="{06D2BD99-2CA3-A746-A084-D697C20EDE12}" type="presOf" srcId="{7C9ACB73-03E6-E346-85DE-67684E89CBAB}" destId="{331E173C-74E0-4F40-8B82-BF02F866BDCF}" srcOrd="0" destOrd="0" presId="urn:microsoft.com/office/officeart/2005/8/layout/vList5"/>
    <dgm:cxn modelId="{FBCD9C01-4C5B-FF4F-BA1B-1FDCEAF55BE4}" type="presParOf" srcId="{370006B2-B328-6F45-8AE0-D5D443FEE2CA}" destId="{1F0C7E5E-B7D7-7D41-AA6F-35AE816A9DF9}" srcOrd="0" destOrd="0" presId="urn:microsoft.com/office/officeart/2005/8/layout/vList5"/>
    <dgm:cxn modelId="{B33B793F-BDBA-3A4E-AFA2-F0226BBB4F26}" type="presParOf" srcId="{1F0C7E5E-B7D7-7D41-AA6F-35AE816A9DF9}" destId="{970A9E6A-4798-5B49-A282-410814BB4FD9}" srcOrd="0" destOrd="0" presId="urn:microsoft.com/office/officeart/2005/8/layout/vList5"/>
    <dgm:cxn modelId="{B568E484-18EB-7846-A3EA-D127FE765FFA}" type="presParOf" srcId="{1F0C7E5E-B7D7-7D41-AA6F-35AE816A9DF9}" destId="{331E173C-74E0-4F40-8B82-BF02F866BDC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F4BE16-87AA-8B47-9B37-B31FAF61D04B}" type="doc">
      <dgm:prSet loTypeId="urn:microsoft.com/office/officeart/2005/8/layout/vList5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F757FDB-8FB7-FF45-8731-3C68281DC14C}">
      <dgm:prSet phldrT="[Text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Біосфера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EFC516-0B67-FE4A-9E81-53A86F14D234}" type="parTrans" cxnId="{BCF818F6-E35C-964C-AE82-159CD490E4B2}">
      <dgm:prSet/>
      <dgm:spPr/>
      <dgm:t>
        <a:bodyPr/>
        <a:lstStyle/>
        <a:p>
          <a:endParaRPr lang="en-US"/>
        </a:p>
      </dgm:t>
    </dgm:pt>
    <dgm:pt modelId="{4DC44317-2435-8C47-A73D-1D527F0CE20E}" type="sibTrans" cxnId="{BCF818F6-E35C-964C-AE82-159CD490E4B2}">
      <dgm:prSet/>
      <dgm:spPr/>
      <dgm:t>
        <a:bodyPr/>
        <a:lstStyle/>
        <a:p>
          <a:endParaRPr lang="en-US"/>
        </a:p>
      </dgm:t>
    </dgm:pt>
    <dgm:pt modelId="{F853ABA8-7999-9F41-B9C7-87E38A2F822E}">
      <dgm:prSet phldrT="[Text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сукупність всіх екосистем, сфера життя на Землі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54E8DA-5649-1140-9235-E230F7BB9C10}" type="parTrans" cxnId="{4847FB83-9024-BF4F-96BD-BA08D6FD72E9}">
      <dgm:prSet/>
      <dgm:spPr/>
      <dgm:t>
        <a:bodyPr/>
        <a:lstStyle/>
        <a:p>
          <a:endParaRPr lang="en-US"/>
        </a:p>
      </dgm:t>
    </dgm:pt>
    <dgm:pt modelId="{261E5E65-AB95-F44B-900B-48F779A28583}" type="sibTrans" cxnId="{4847FB83-9024-BF4F-96BD-BA08D6FD72E9}">
      <dgm:prSet/>
      <dgm:spPr/>
      <dgm:t>
        <a:bodyPr/>
        <a:lstStyle/>
        <a:p>
          <a:endParaRPr lang="en-US"/>
        </a:p>
      </dgm:t>
    </dgm:pt>
    <dgm:pt modelId="{09B34B70-475C-294E-B17C-C27679F637FA}" type="pres">
      <dgm:prSet presAssocID="{EEF4BE16-87AA-8B47-9B37-B31FAF61D0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924DA90-D1B5-6B47-94F2-B8A5283AC774}" type="pres">
      <dgm:prSet presAssocID="{FF757FDB-8FB7-FF45-8731-3C68281DC14C}" presName="linNode" presStyleCnt="0"/>
      <dgm:spPr/>
    </dgm:pt>
    <dgm:pt modelId="{6E0427B6-525A-3C45-9A3F-A43AD3A27574}" type="pres">
      <dgm:prSet presAssocID="{FF757FDB-8FB7-FF45-8731-3C68281DC14C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1DD4D79-FD4A-544F-B168-BB085AC29AD7}" type="pres">
      <dgm:prSet presAssocID="{FF757FDB-8FB7-FF45-8731-3C68281DC14C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AB6265B-57BA-B449-9B31-0C3D73337422}" type="presOf" srcId="{F853ABA8-7999-9F41-B9C7-87E38A2F822E}" destId="{31DD4D79-FD4A-544F-B168-BB085AC29AD7}" srcOrd="0" destOrd="0" presId="urn:microsoft.com/office/officeart/2005/8/layout/vList5"/>
    <dgm:cxn modelId="{BCF818F6-E35C-964C-AE82-159CD490E4B2}" srcId="{EEF4BE16-87AA-8B47-9B37-B31FAF61D04B}" destId="{FF757FDB-8FB7-FF45-8731-3C68281DC14C}" srcOrd="0" destOrd="0" parTransId="{D1EFC516-0B67-FE4A-9E81-53A86F14D234}" sibTransId="{4DC44317-2435-8C47-A73D-1D527F0CE20E}"/>
    <dgm:cxn modelId="{785FE623-1006-CE4C-9358-1AE325FB94D1}" type="presOf" srcId="{EEF4BE16-87AA-8B47-9B37-B31FAF61D04B}" destId="{09B34B70-475C-294E-B17C-C27679F637FA}" srcOrd="0" destOrd="0" presId="urn:microsoft.com/office/officeart/2005/8/layout/vList5"/>
    <dgm:cxn modelId="{4847FB83-9024-BF4F-96BD-BA08D6FD72E9}" srcId="{FF757FDB-8FB7-FF45-8731-3C68281DC14C}" destId="{F853ABA8-7999-9F41-B9C7-87E38A2F822E}" srcOrd="0" destOrd="0" parTransId="{F154E8DA-5649-1140-9235-E230F7BB9C10}" sibTransId="{261E5E65-AB95-F44B-900B-48F779A28583}"/>
    <dgm:cxn modelId="{71DE82E7-4331-FD42-9591-381D5CE61F45}" type="presOf" srcId="{FF757FDB-8FB7-FF45-8731-3C68281DC14C}" destId="{6E0427B6-525A-3C45-9A3F-A43AD3A27574}" srcOrd="0" destOrd="0" presId="urn:microsoft.com/office/officeart/2005/8/layout/vList5"/>
    <dgm:cxn modelId="{732778F2-0DE0-9440-BEC5-48B0D5076F75}" type="presParOf" srcId="{09B34B70-475C-294E-B17C-C27679F637FA}" destId="{B924DA90-D1B5-6B47-94F2-B8A5283AC774}" srcOrd="0" destOrd="0" presId="urn:microsoft.com/office/officeart/2005/8/layout/vList5"/>
    <dgm:cxn modelId="{4BB90EBF-4A7B-764F-ADCC-A4803AF322F9}" type="presParOf" srcId="{B924DA90-D1B5-6B47-94F2-B8A5283AC774}" destId="{6E0427B6-525A-3C45-9A3F-A43AD3A27574}" srcOrd="0" destOrd="0" presId="urn:microsoft.com/office/officeart/2005/8/layout/vList5"/>
    <dgm:cxn modelId="{F5CB9207-9812-D148-9F44-53DCFEBC9496}" type="presParOf" srcId="{B924DA90-D1B5-6B47-94F2-B8A5283AC774}" destId="{31DD4D79-FD4A-544F-B168-BB085AC29AD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71D7E7-1329-A540-90B4-4575BD8FC7D2}" type="doc">
      <dgm:prSet loTypeId="urn:microsoft.com/office/officeart/2005/8/layout/list1" loCatId="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CF759660-9785-7D41-B4E2-FCD5241CB109}">
      <dgm:prSet custT="1"/>
      <dgm:spPr/>
      <dgm:t>
        <a:bodyPr/>
        <a:lstStyle/>
        <a:p>
          <a:r>
            <a:rPr lang="uk-UA" sz="3200">
              <a:latin typeface="Times New Roman" panose="02020603050405020304" pitchFamily="18" charset="0"/>
              <a:cs typeface="Times New Roman" panose="02020603050405020304" pitchFamily="18" charset="0"/>
            </a:rPr>
            <a:t>Опрацюйте параграф 1</a:t>
          </a:r>
          <a:endParaRPr lang="en-UA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34662C-29BB-EB4A-8C0A-73B4928B64FD}" type="parTrans" cxnId="{1D9E1079-A685-2248-9521-FD923E6F1EF9}">
      <dgm:prSet/>
      <dgm:spPr/>
      <dgm:t>
        <a:bodyPr/>
        <a:lstStyle/>
        <a:p>
          <a:endParaRPr lang="en-US"/>
        </a:p>
      </dgm:t>
    </dgm:pt>
    <dgm:pt modelId="{76E17D9D-BB8E-D548-A2D5-7EB1E4B724D8}" type="sibTrans" cxnId="{1D9E1079-A685-2248-9521-FD923E6F1EF9}">
      <dgm:prSet/>
      <dgm:spPr/>
      <dgm:t>
        <a:bodyPr/>
        <a:lstStyle/>
        <a:p>
          <a:endParaRPr lang="en-US"/>
        </a:p>
      </dgm:t>
    </dgm:pt>
    <dgm:pt modelId="{B92EE2E7-A55C-9A4F-8E0F-F0EC888212A6}">
      <dgm:prSet custT="1"/>
      <dgm:spPr/>
      <dgm:t>
        <a:bodyPr/>
        <a:lstStyle/>
        <a:p>
          <a:r>
            <a:rPr lang="uk-UA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Виконайте завдання блоку «Запитання і завдання»</a:t>
          </a:r>
          <a:endParaRPr lang="en-UA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D68795-9F07-914B-BF8D-A0E25E10B472}" type="parTrans" cxnId="{A425FEE3-9ED8-4943-8713-23EA12EB0356}">
      <dgm:prSet/>
      <dgm:spPr/>
      <dgm:t>
        <a:bodyPr/>
        <a:lstStyle/>
        <a:p>
          <a:endParaRPr lang="en-US"/>
        </a:p>
      </dgm:t>
    </dgm:pt>
    <dgm:pt modelId="{3A7D9EE4-75C2-DD41-8A62-9E0E13689C5E}" type="sibTrans" cxnId="{A425FEE3-9ED8-4943-8713-23EA12EB0356}">
      <dgm:prSet/>
      <dgm:spPr/>
      <dgm:t>
        <a:bodyPr/>
        <a:lstStyle/>
        <a:p>
          <a:endParaRPr lang="en-US"/>
        </a:p>
      </dgm:t>
    </dgm:pt>
    <dgm:pt modelId="{0F6A68F6-0D94-2743-B894-6DE69C015928}">
      <dgm:prSet custT="1"/>
      <dgm:spPr/>
      <dgm:t>
        <a:bodyPr/>
        <a:lstStyle/>
        <a:p>
          <a:r>
            <a:rPr lang="uk-UA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Доповніть біологічний детектив</a:t>
          </a:r>
          <a:endParaRPr lang="en-UA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2E6DD4-0964-BF44-B28E-597CDC9A12D5}" type="parTrans" cxnId="{94974A07-733C-ED49-9DF0-07518FABEBE5}">
      <dgm:prSet/>
      <dgm:spPr/>
      <dgm:t>
        <a:bodyPr/>
        <a:lstStyle/>
        <a:p>
          <a:endParaRPr lang="en-US"/>
        </a:p>
      </dgm:t>
    </dgm:pt>
    <dgm:pt modelId="{244CAFA9-7C4A-5148-8FC6-2589DF6B95F4}" type="sibTrans" cxnId="{94974A07-733C-ED49-9DF0-07518FABEBE5}">
      <dgm:prSet/>
      <dgm:spPr/>
      <dgm:t>
        <a:bodyPr/>
        <a:lstStyle/>
        <a:p>
          <a:endParaRPr lang="en-US"/>
        </a:p>
      </dgm:t>
    </dgm:pt>
    <dgm:pt modelId="{8BBF754F-E647-BC45-A489-B911FDF1F9A9}" type="pres">
      <dgm:prSet presAssocID="{3371D7E7-1329-A540-90B4-4575BD8FC7D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A41C52-BB6D-0942-8148-351AA8086B30}" type="pres">
      <dgm:prSet presAssocID="{CF759660-9785-7D41-B4E2-FCD5241CB109}" presName="parentLin" presStyleCnt="0"/>
      <dgm:spPr/>
    </dgm:pt>
    <dgm:pt modelId="{3065EC0D-851C-7845-88DE-6B0CBE9EB8A8}" type="pres">
      <dgm:prSet presAssocID="{CF759660-9785-7D41-B4E2-FCD5241CB109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B189F28C-3381-FD47-A1F0-679828B1B0DF}" type="pres">
      <dgm:prSet presAssocID="{CF759660-9785-7D41-B4E2-FCD5241CB10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F504E65-C112-FB4D-9173-3526D0FE2A24}" type="pres">
      <dgm:prSet presAssocID="{CF759660-9785-7D41-B4E2-FCD5241CB109}" presName="negativeSpace" presStyleCnt="0"/>
      <dgm:spPr/>
    </dgm:pt>
    <dgm:pt modelId="{C0BF6B92-0175-A44F-B8C5-DC52FF3991D0}" type="pres">
      <dgm:prSet presAssocID="{CF759660-9785-7D41-B4E2-FCD5241CB109}" presName="childText" presStyleLbl="conFgAcc1" presStyleIdx="0" presStyleCnt="3">
        <dgm:presLayoutVars>
          <dgm:bulletEnabled val="1"/>
        </dgm:presLayoutVars>
      </dgm:prSet>
      <dgm:spPr/>
    </dgm:pt>
    <dgm:pt modelId="{5883E1A3-5BCF-8E4B-99AD-3F0F329DB5F1}" type="pres">
      <dgm:prSet presAssocID="{76E17D9D-BB8E-D548-A2D5-7EB1E4B724D8}" presName="spaceBetweenRectangles" presStyleCnt="0"/>
      <dgm:spPr/>
    </dgm:pt>
    <dgm:pt modelId="{408A3ADC-4736-0A47-882F-A767B4D818D0}" type="pres">
      <dgm:prSet presAssocID="{B92EE2E7-A55C-9A4F-8E0F-F0EC888212A6}" presName="parentLin" presStyleCnt="0"/>
      <dgm:spPr/>
    </dgm:pt>
    <dgm:pt modelId="{91CB1D75-583B-C84F-9BFB-DBB04D926FF9}" type="pres">
      <dgm:prSet presAssocID="{B92EE2E7-A55C-9A4F-8E0F-F0EC888212A6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6F004CC9-BDA0-3641-93C0-88B62DAED8C9}" type="pres">
      <dgm:prSet presAssocID="{B92EE2E7-A55C-9A4F-8E0F-F0EC888212A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D29D34C-5FED-3841-BB80-903EC7362690}" type="pres">
      <dgm:prSet presAssocID="{B92EE2E7-A55C-9A4F-8E0F-F0EC888212A6}" presName="negativeSpace" presStyleCnt="0"/>
      <dgm:spPr/>
    </dgm:pt>
    <dgm:pt modelId="{F3CFB725-4CED-0940-BE2B-9DECA9E51F6B}" type="pres">
      <dgm:prSet presAssocID="{B92EE2E7-A55C-9A4F-8E0F-F0EC888212A6}" presName="childText" presStyleLbl="conFgAcc1" presStyleIdx="1" presStyleCnt="3">
        <dgm:presLayoutVars>
          <dgm:bulletEnabled val="1"/>
        </dgm:presLayoutVars>
      </dgm:prSet>
      <dgm:spPr/>
    </dgm:pt>
    <dgm:pt modelId="{3DF0A695-CAD6-8648-BD16-AFF4ED333F69}" type="pres">
      <dgm:prSet presAssocID="{3A7D9EE4-75C2-DD41-8A62-9E0E13689C5E}" presName="spaceBetweenRectangles" presStyleCnt="0"/>
      <dgm:spPr/>
    </dgm:pt>
    <dgm:pt modelId="{6720B75D-A1C4-C94D-817E-A60F91A1DF4B}" type="pres">
      <dgm:prSet presAssocID="{0F6A68F6-0D94-2743-B894-6DE69C015928}" presName="parentLin" presStyleCnt="0"/>
      <dgm:spPr/>
    </dgm:pt>
    <dgm:pt modelId="{70E5E796-B442-FF43-A082-544696CB0B90}" type="pres">
      <dgm:prSet presAssocID="{0F6A68F6-0D94-2743-B894-6DE69C015928}" presName="parentLeftMargin" presStyleLbl="node1" presStyleIdx="1" presStyleCnt="3"/>
      <dgm:spPr/>
      <dgm:t>
        <a:bodyPr/>
        <a:lstStyle/>
        <a:p>
          <a:endParaRPr lang="uk-UA"/>
        </a:p>
      </dgm:t>
    </dgm:pt>
    <dgm:pt modelId="{127000D8-ADAE-D241-AE81-DD0FB934187D}" type="pres">
      <dgm:prSet presAssocID="{0F6A68F6-0D94-2743-B894-6DE69C01592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B37493-04C2-7C4C-87FD-C76F08E39938}" type="pres">
      <dgm:prSet presAssocID="{0F6A68F6-0D94-2743-B894-6DE69C015928}" presName="negativeSpace" presStyleCnt="0"/>
      <dgm:spPr/>
    </dgm:pt>
    <dgm:pt modelId="{D1498181-112D-1647-8B46-10AB3B2329D5}" type="pres">
      <dgm:prSet presAssocID="{0F6A68F6-0D94-2743-B894-6DE69C01592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456EABD-BAFB-C641-BC0C-0A7F93179C6F}" type="presOf" srcId="{B92EE2E7-A55C-9A4F-8E0F-F0EC888212A6}" destId="{91CB1D75-583B-C84F-9BFB-DBB04D926FF9}" srcOrd="0" destOrd="0" presId="urn:microsoft.com/office/officeart/2005/8/layout/list1"/>
    <dgm:cxn modelId="{94974A07-733C-ED49-9DF0-07518FABEBE5}" srcId="{3371D7E7-1329-A540-90B4-4575BD8FC7D2}" destId="{0F6A68F6-0D94-2743-B894-6DE69C015928}" srcOrd="2" destOrd="0" parTransId="{7B2E6DD4-0964-BF44-B28E-597CDC9A12D5}" sibTransId="{244CAFA9-7C4A-5148-8FC6-2589DF6B95F4}"/>
    <dgm:cxn modelId="{87014C79-7CF1-4043-8EB7-F8C4217A2221}" type="presOf" srcId="{B92EE2E7-A55C-9A4F-8E0F-F0EC888212A6}" destId="{6F004CC9-BDA0-3641-93C0-88B62DAED8C9}" srcOrd="1" destOrd="0" presId="urn:microsoft.com/office/officeart/2005/8/layout/list1"/>
    <dgm:cxn modelId="{192D7B96-1F8E-D14A-890D-D95971F74B6D}" type="presOf" srcId="{CF759660-9785-7D41-B4E2-FCD5241CB109}" destId="{B189F28C-3381-FD47-A1F0-679828B1B0DF}" srcOrd="1" destOrd="0" presId="urn:microsoft.com/office/officeart/2005/8/layout/list1"/>
    <dgm:cxn modelId="{0ED51E96-779F-454B-A658-463F8CA9291D}" type="presOf" srcId="{3371D7E7-1329-A540-90B4-4575BD8FC7D2}" destId="{8BBF754F-E647-BC45-A489-B911FDF1F9A9}" srcOrd="0" destOrd="0" presId="urn:microsoft.com/office/officeart/2005/8/layout/list1"/>
    <dgm:cxn modelId="{80743F39-6B79-D544-98E1-D441D4CBB0E1}" type="presOf" srcId="{CF759660-9785-7D41-B4E2-FCD5241CB109}" destId="{3065EC0D-851C-7845-88DE-6B0CBE9EB8A8}" srcOrd="0" destOrd="0" presId="urn:microsoft.com/office/officeart/2005/8/layout/list1"/>
    <dgm:cxn modelId="{1D9E1079-A685-2248-9521-FD923E6F1EF9}" srcId="{3371D7E7-1329-A540-90B4-4575BD8FC7D2}" destId="{CF759660-9785-7D41-B4E2-FCD5241CB109}" srcOrd="0" destOrd="0" parTransId="{0D34662C-29BB-EB4A-8C0A-73B4928B64FD}" sibTransId="{76E17D9D-BB8E-D548-A2D5-7EB1E4B724D8}"/>
    <dgm:cxn modelId="{A425FEE3-9ED8-4943-8713-23EA12EB0356}" srcId="{3371D7E7-1329-A540-90B4-4575BD8FC7D2}" destId="{B92EE2E7-A55C-9A4F-8E0F-F0EC888212A6}" srcOrd="1" destOrd="0" parTransId="{61D68795-9F07-914B-BF8D-A0E25E10B472}" sibTransId="{3A7D9EE4-75C2-DD41-8A62-9E0E13689C5E}"/>
    <dgm:cxn modelId="{9EAC445F-8B42-E946-8D4E-EC783D016F6E}" type="presOf" srcId="{0F6A68F6-0D94-2743-B894-6DE69C015928}" destId="{70E5E796-B442-FF43-A082-544696CB0B90}" srcOrd="0" destOrd="0" presId="urn:microsoft.com/office/officeart/2005/8/layout/list1"/>
    <dgm:cxn modelId="{BE40E226-C4F2-2841-86CC-7E2B24F9B210}" type="presOf" srcId="{0F6A68F6-0D94-2743-B894-6DE69C015928}" destId="{127000D8-ADAE-D241-AE81-DD0FB934187D}" srcOrd="1" destOrd="0" presId="urn:microsoft.com/office/officeart/2005/8/layout/list1"/>
    <dgm:cxn modelId="{237AC95C-B959-E143-94BF-758FDB18320C}" type="presParOf" srcId="{8BBF754F-E647-BC45-A489-B911FDF1F9A9}" destId="{D5A41C52-BB6D-0942-8148-351AA8086B30}" srcOrd="0" destOrd="0" presId="urn:microsoft.com/office/officeart/2005/8/layout/list1"/>
    <dgm:cxn modelId="{D94828A9-1087-ED4E-9888-D384B8760695}" type="presParOf" srcId="{D5A41C52-BB6D-0942-8148-351AA8086B30}" destId="{3065EC0D-851C-7845-88DE-6B0CBE9EB8A8}" srcOrd="0" destOrd="0" presId="urn:microsoft.com/office/officeart/2005/8/layout/list1"/>
    <dgm:cxn modelId="{A20BE230-06EF-4F4D-BEC5-5891196E082A}" type="presParOf" srcId="{D5A41C52-BB6D-0942-8148-351AA8086B30}" destId="{B189F28C-3381-FD47-A1F0-679828B1B0DF}" srcOrd="1" destOrd="0" presId="urn:microsoft.com/office/officeart/2005/8/layout/list1"/>
    <dgm:cxn modelId="{35859500-96D1-3B46-856E-70D623DCEFEE}" type="presParOf" srcId="{8BBF754F-E647-BC45-A489-B911FDF1F9A9}" destId="{EF504E65-C112-FB4D-9173-3526D0FE2A24}" srcOrd="1" destOrd="0" presId="urn:microsoft.com/office/officeart/2005/8/layout/list1"/>
    <dgm:cxn modelId="{8181B57D-D42A-2C40-B42F-36A31C0178D0}" type="presParOf" srcId="{8BBF754F-E647-BC45-A489-B911FDF1F9A9}" destId="{C0BF6B92-0175-A44F-B8C5-DC52FF3991D0}" srcOrd="2" destOrd="0" presId="urn:microsoft.com/office/officeart/2005/8/layout/list1"/>
    <dgm:cxn modelId="{DC49ADF6-1635-DD48-A256-5D9D2D02C2FD}" type="presParOf" srcId="{8BBF754F-E647-BC45-A489-B911FDF1F9A9}" destId="{5883E1A3-5BCF-8E4B-99AD-3F0F329DB5F1}" srcOrd="3" destOrd="0" presId="urn:microsoft.com/office/officeart/2005/8/layout/list1"/>
    <dgm:cxn modelId="{631FFFCA-1E62-644D-8243-646AA09286A4}" type="presParOf" srcId="{8BBF754F-E647-BC45-A489-B911FDF1F9A9}" destId="{408A3ADC-4736-0A47-882F-A767B4D818D0}" srcOrd="4" destOrd="0" presId="urn:microsoft.com/office/officeart/2005/8/layout/list1"/>
    <dgm:cxn modelId="{FA59E96A-A1FE-3349-86D1-A0FEBB7B84C2}" type="presParOf" srcId="{408A3ADC-4736-0A47-882F-A767B4D818D0}" destId="{91CB1D75-583B-C84F-9BFB-DBB04D926FF9}" srcOrd="0" destOrd="0" presId="urn:microsoft.com/office/officeart/2005/8/layout/list1"/>
    <dgm:cxn modelId="{B2195FB2-3409-5C4F-86B8-23B417BF7913}" type="presParOf" srcId="{408A3ADC-4736-0A47-882F-A767B4D818D0}" destId="{6F004CC9-BDA0-3641-93C0-88B62DAED8C9}" srcOrd="1" destOrd="0" presId="urn:microsoft.com/office/officeart/2005/8/layout/list1"/>
    <dgm:cxn modelId="{5DA3D9D8-6542-D74F-A3A2-6FD610543FB0}" type="presParOf" srcId="{8BBF754F-E647-BC45-A489-B911FDF1F9A9}" destId="{9D29D34C-5FED-3841-BB80-903EC7362690}" srcOrd="5" destOrd="0" presId="urn:microsoft.com/office/officeart/2005/8/layout/list1"/>
    <dgm:cxn modelId="{91D7429F-4928-3248-A499-732217F3EDB5}" type="presParOf" srcId="{8BBF754F-E647-BC45-A489-B911FDF1F9A9}" destId="{F3CFB725-4CED-0940-BE2B-9DECA9E51F6B}" srcOrd="6" destOrd="0" presId="urn:microsoft.com/office/officeart/2005/8/layout/list1"/>
    <dgm:cxn modelId="{B3EA14D4-573C-1A4B-AACA-E4B2F188F735}" type="presParOf" srcId="{8BBF754F-E647-BC45-A489-B911FDF1F9A9}" destId="{3DF0A695-CAD6-8648-BD16-AFF4ED333F69}" srcOrd="7" destOrd="0" presId="urn:microsoft.com/office/officeart/2005/8/layout/list1"/>
    <dgm:cxn modelId="{38A8CE43-75FA-D44E-A2B5-A8F71D1E05F2}" type="presParOf" srcId="{8BBF754F-E647-BC45-A489-B911FDF1F9A9}" destId="{6720B75D-A1C4-C94D-817E-A60F91A1DF4B}" srcOrd="8" destOrd="0" presId="urn:microsoft.com/office/officeart/2005/8/layout/list1"/>
    <dgm:cxn modelId="{CC2250F6-B1A5-4645-AD5D-8A4AC45829BE}" type="presParOf" srcId="{6720B75D-A1C4-C94D-817E-A60F91A1DF4B}" destId="{70E5E796-B442-FF43-A082-544696CB0B90}" srcOrd="0" destOrd="0" presId="urn:microsoft.com/office/officeart/2005/8/layout/list1"/>
    <dgm:cxn modelId="{FA11A73C-27A4-394F-AC89-B364085A6EBD}" type="presParOf" srcId="{6720B75D-A1C4-C94D-817E-A60F91A1DF4B}" destId="{127000D8-ADAE-D241-AE81-DD0FB934187D}" srcOrd="1" destOrd="0" presId="urn:microsoft.com/office/officeart/2005/8/layout/list1"/>
    <dgm:cxn modelId="{0AA4A96A-F07D-5E4F-8011-20023CCAA218}" type="presParOf" srcId="{8BBF754F-E647-BC45-A489-B911FDF1F9A9}" destId="{86B37493-04C2-7C4C-87FD-C76F08E39938}" srcOrd="9" destOrd="0" presId="urn:microsoft.com/office/officeart/2005/8/layout/list1"/>
    <dgm:cxn modelId="{EDCEAEEC-BA93-DA44-A1DF-CF130315F01E}" type="presParOf" srcId="{8BBF754F-E647-BC45-A489-B911FDF1F9A9}" destId="{D1498181-112D-1647-8B46-10AB3B2329D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00020-9A4B-9843-8BC1-C9EE2B047019}">
      <dsp:nvSpPr>
        <dsp:cNvPr id="0" name=""/>
        <dsp:cNvSpPr/>
      </dsp:nvSpPr>
      <dsp:spPr>
        <a:xfrm rot="5400000">
          <a:off x="4117659" y="-1327117"/>
          <a:ext cx="1564381" cy="461162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система наук, що вивчає життя в усіх його проявах.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94039" y="272870"/>
        <a:ext cx="4535256" cy="1411647"/>
      </dsp:txXfrm>
    </dsp:sp>
    <dsp:sp modelId="{3F7DEF23-6785-A643-937C-760717B1D38B}">
      <dsp:nvSpPr>
        <dsp:cNvPr id="0" name=""/>
        <dsp:cNvSpPr/>
      </dsp:nvSpPr>
      <dsp:spPr>
        <a:xfrm>
          <a:off x="0" y="955"/>
          <a:ext cx="2594038" cy="19554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Біологія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458" y="96413"/>
        <a:ext cx="2403122" cy="17645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79E9C2-6177-A146-A691-E06B86BFDB52}">
      <dsp:nvSpPr>
        <dsp:cNvPr id="0" name=""/>
        <dsp:cNvSpPr/>
      </dsp:nvSpPr>
      <dsp:spPr>
        <a:xfrm rot="5400000">
          <a:off x="2541217" y="-137007"/>
          <a:ext cx="2717074" cy="3670357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одиниця будови і життєдіяльності організмів. Усі організми складаються з клітин.</a:t>
          </a:r>
          <a:endParaRPr lang="en-US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064576" y="472272"/>
        <a:ext cx="3537720" cy="2451800"/>
      </dsp:txXfrm>
    </dsp:sp>
    <dsp:sp modelId="{DD21BAAC-354F-6A4C-B7E1-F2F5A05B6268}">
      <dsp:nvSpPr>
        <dsp:cNvPr id="0" name=""/>
        <dsp:cNvSpPr/>
      </dsp:nvSpPr>
      <dsp:spPr>
        <a:xfrm>
          <a:off x="0" y="0"/>
          <a:ext cx="2064576" cy="33963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Клітина</a:t>
          </a:r>
          <a:endParaRPr lang="en-US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784" y="100784"/>
        <a:ext cx="1863008" cy="31947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AA54A-D9D9-1443-8D4A-BC04DC9619C8}">
      <dsp:nvSpPr>
        <dsp:cNvPr id="0" name=""/>
        <dsp:cNvSpPr/>
      </dsp:nvSpPr>
      <dsp:spPr>
        <a:xfrm rot="5400000">
          <a:off x="6757275" y="-2681605"/>
          <a:ext cx="1272442" cy="69585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сукупність організмів одного виду, які мешкають на певній території</a:t>
          </a:r>
          <a:endParaRPr lang="en-U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914205" y="223580"/>
        <a:ext cx="6896469" cy="1148212"/>
      </dsp:txXfrm>
    </dsp:sp>
    <dsp:sp modelId="{D048FB4C-034B-1C40-B1EF-ECA0FF582432}">
      <dsp:nvSpPr>
        <dsp:cNvPr id="0" name=""/>
        <dsp:cNvSpPr/>
      </dsp:nvSpPr>
      <dsp:spPr>
        <a:xfrm>
          <a:off x="0" y="2409"/>
          <a:ext cx="3914204" cy="15905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Популяція</a:t>
          </a:r>
          <a:endParaRPr lang="en-US" sz="5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644" y="80053"/>
        <a:ext cx="3758916" cy="1435265"/>
      </dsp:txXfrm>
    </dsp:sp>
    <dsp:sp modelId="{B97C1FEF-3A0E-BF47-8F3C-F641E0E80460}">
      <dsp:nvSpPr>
        <dsp:cNvPr id="0" name=""/>
        <dsp:cNvSpPr/>
      </dsp:nvSpPr>
      <dsp:spPr>
        <a:xfrm rot="5400000">
          <a:off x="6757275" y="-1011524"/>
          <a:ext cx="1272442" cy="69585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це система, утворена організмами, які співіснують на певній території, та середовищем їхнього існування, що тісно </a:t>
          </a:r>
          <a:r>
            <a:rPr lang="uk-UA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взаємоповʼязані</a:t>
          </a:r>
          <a:r>
            <a:rPr lang="uk-UA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утворюють єдине ціле. Приклади екосистем - ліс, болото, озеро, ставок.</a:t>
          </a:r>
          <a:endParaRPr lang="en-U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914205" y="1893661"/>
        <a:ext cx="6896469" cy="1148212"/>
      </dsp:txXfrm>
    </dsp:sp>
    <dsp:sp modelId="{DFDD4C76-7A74-B344-A085-6CFEAE8A955D}">
      <dsp:nvSpPr>
        <dsp:cNvPr id="0" name=""/>
        <dsp:cNvSpPr/>
      </dsp:nvSpPr>
      <dsp:spPr>
        <a:xfrm>
          <a:off x="0" y="1672491"/>
          <a:ext cx="3914204" cy="15905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Екосистема</a:t>
          </a:r>
          <a:endParaRPr lang="en-US" sz="5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644" y="1750135"/>
        <a:ext cx="3758916" cy="1435265"/>
      </dsp:txXfrm>
    </dsp:sp>
    <dsp:sp modelId="{BD22C1B8-9760-B845-887F-548ACC861684}">
      <dsp:nvSpPr>
        <dsp:cNvPr id="0" name=""/>
        <dsp:cNvSpPr/>
      </dsp:nvSpPr>
      <dsp:spPr>
        <a:xfrm rot="5400000">
          <a:off x="6757275" y="658556"/>
          <a:ext cx="1272442" cy="69585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Сукупність всіх екосистем, сфера життя на Землі </a:t>
          </a:r>
          <a:endParaRPr lang="en-U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914205" y="3563742"/>
        <a:ext cx="6896469" cy="1148212"/>
      </dsp:txXfrm>
    </dsp:sp>
    <dsp:sp modelId="{4D8DC003-9F51-244A-B361-6D439F2678F0}">
      <dsp:nvSpPr>
        <dsp:cNvPr id="0" name=""/>
        <dsp:cNvSpPr/>
      </dsp:nvSpPr>
      <dsp:spPr>
        <a:xfrm>
          <a:off x="0" y="3342572"/>
          <a:ext cx="3914204" cy="15905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Біосфера</a:t>
          </a:r>
          <a:endParaRPr lang="en-US" sz="5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644" y="3420216"/>
        <a:ext cx="3758916" cy="14352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E173C-74E0-4F40-8B82-BF02F866BDCF}">
      <dsp:nvSpPr>
        <dsp:cNvPr id="0" name=""/>
        <dsp:cNvSpPr/>
      </dsp:nvSpPr>
      <dsp:spPr>
        <a:xfrm rot="5400000">
          <a:off x="4418172" y="-1545206"/>
          <a:ext cx="1367949" cy="480202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Вид - група подібних за будовою і життєдіяльністю організмів, які здатні схрещуватися і давати плідне потомство. Популяція – одиниця виду. </a:t>
          </a:r>
        </a:p>
      </dsp:txBody>
      <dsp:txXfrm rot="-5400000">
        <a:off x="2701136" y="238608"/>
        <a:ext cx="4735243" cy="1234393"/>
      </dsp:txXfrm>
    </dsp:sp>
    <dsp:sp modelId="{970A9E6A-4798-5B49-A282-410814BB4FD9}">
      <dsp:nvSpPr>
        <dsp:cNvPr id="0" name=""/>
        <dsp:cNvSpPr/>
      </dsp:nvSpPr>
      <dsp:spPr>
        <a:xfrm>
          <a:off x="0" y="0"/>
          <a:ext cx="2701136" cy="170993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Вид і популяція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472" y="83472"/>
        <a:ext cx="2534192" cy="15429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D4D79-FD4A-544F-B168-BB085AC29AD7}">
      <dsp:nvSpPr>
        <dsp:cNvPr id="0" name=""/>
        <dsp:cNvSpPr/>
      </dsp:nvSpPr>
      <dsp:spPr>
        <a:xfrm rot="5400000">
          <a:off x="2574052" y="-253233"/>
          <a:ext cx="2458484" cy="357957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сукупність всіх екосистем, сфера життя на Землі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013509" y="427323"/>
        <a:ext cx="3459558" cy="2218458"/>
      </dsp:txXfrm>
    </dsp:sp>
    <dsp:sp modelId="{6E0427B6-525A-3C45-9A3F-A43AD3A27574}">
      <dsp:nvSpPr>
        <dsp:cNvPr id="0" name=""/>
        <dsp:cNvSpPr/>
      </dsp:nvSpPr>
      <dsp:spPr>
        <a:xfrm>
          <a:off x="0" y="0"/>
          <a:ext cx="2013508" cy="30731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Біосфера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291" y="98291"/>
        <a:ext cx="1816926" cy="28765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F6B92-0175-A44F-B8C5-DC52FF3991D0}">
      <dsp:nvSpPr>
        <dsp:cNvPr id="0" name=""/>
        <dsp:cNvSpPr/>
      </dsp:nvSpPr>
      <dsp:spPr>
        <a:xfrm>
          <a:off x="0" y="481482"/>
          <a:ext cx="10786497" cy="781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89F28C-3381-FD47-A1F0-679828B1B0DF}">
      <dsp:nvSpPr>
        <dsp:cNvPr id="0" name=""/>
        <dsp:cNvSpPr/>
      </dsp:nvSpPr>
      <dsp:spPr>
        <a:xfrm>
          <a:off x="539324" y="23922"/>
          <a:ext cx="7550547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393" tIns="0" rIns="28539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Опрацюйте параграф 1</a:t>
          </a:r>
          <a:endParaRPr lang="en-UA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3996" y="68594"/>
        <a:ext cx="7461203" cy="825776"/>
      </dsp:txXfrm>
    </dsp:sp>
    <dsp:sp modelId="{F3CFB725-4CED-0940-BE2B-9DECA9E51F6B}">
      <dsp:nvSpPr>
        <dsp:cNvPr id="0" name=""/>
        <dsp:cNvSpPr/>
      </dsp:nvSpPr>
      <dsp:spPr>
        <a:xfrm>
          <a:off x="0" y="1887642"/>
          <a:ext cx="10786497" cy="781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04CC9-BDA0-3641-93C0-88B62DAED8C9}">
      <dsp:nvSpPr>
        <dsp:cNvPr id="0" name=""/>
        <dsp:cNvSpPr/>
      </dsp:nvSpPr>
      <dsp:spPr>
        <a:xfrm>
          <a:off x="539324" y="1430082"/>
          <a:ext cx="7550547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393" tIns="0" rIns="28539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Виконайте завдання блоку «Запитання і завдання»</a:t>
          </a:r>
          <a:endParaRPr lang="en-UA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3996" y="1474754"/>
        <a:ext cx="7461203" cy="825776"/>
      </dsp:txXfrm>
    </dsp:sp>
    <dsp:sp modelId="{D1498181-112D-1647-8B46-10AB3B2329D5}">
      <dsp:nvSpPr>
        <dsp:cNvPr id="0" name=""/>
        <dsp:cNvSpPr/>
      </dsp:nvSpPr>
      <dsp:spPr>
        <a:xfrm>
          <a:off x="0" y="3293802"/>
          <a:ext cx="10786497" cy="781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7000D8-ADAE-D241-AE81-DD0FB934187D}">
      <dsp:nvSpPr>
        <dsp:cNvPr id="0" name=""/>
        <dsp:cNvSpPr/>
      </dsp:nvSpPr>
      <dsp:spPr>
        <a:xfrm>
          <a:off x="539324" y="2836242"/>
          <a:ext cx="7550547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393" tIns="0" rIns="28539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Доповніть біологічний детектив</a:t>
          </a:r>
          <a:endParaRPr lang="en-UA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3996" y="2880914"/>
        <a:ext cx="7461203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3C56-2C1B-CB18-9E93-3853CF549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CCB20-3EC5-7B6E-605E-EC28DAB5A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0A822-DDD6-5E75-6609-1BAC5C222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A64C-9894-B247-8E8F-FD347AEAFD4D}" type="datetimeFigureOut">
              <a:rPr lang="en-UA" smtClean="0"/>
              <a:t>02/04/2024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28147-ED31-65F8-8855-00D8F9B41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EAFA8-6E75-518A-93BF-5A378144F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D160-A330-964B-8CAF-03F184B2F5A7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2765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FC7DF-03F6-00C7-CC15-7245F177F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ADC4B6-FE59-6016-16C0-37A5A3BA0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C71B1-3BC8-4A80-D2EC-0E63E65D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A64C-9894-B247-8E8F-FD347AEAFD4D}" type="datetimeFigureOut">
              <a:rPr lang="en-UA" smtClean="0"/>
              <a:t>02/04/2024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8A394-C829-8263-61E8-09B6E8E16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3332C-2E94-E099-3E41-C5878A9C9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D160-A330-964B-8CAF-03F184B2F5A7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41299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0C33A-7E51-F771-EB1D-94F878AD6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E1D86-3EF2-A2D3-8E8A-4894F5EC9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AC461-CE20-219B-185D-A4E1FF76C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A64C-9894-B247-8E8F-FD347AEAFD4D}" type="datetimeFigureOut">
              <a:rPr lang="en-UA" smtClean="0"/>
              <a:t>02/04/2024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F3635-7BEE-FFC8-5F5C-46825E69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86F44-A0B3-2D30-A1D9-3054B10B3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D160-A330-964B-8CAF-03F184B2F5A7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64362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B3489-C34D-F0D9-DE8F-00F7C4491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FDACF-8E2B-AB39-8B40-AD33EBDAC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24B37-3EAD-C887-4872-5E7E8A36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A64C-9894-B247-8E8F-FD347AEAFD4D}" type="datetimeFigureOut">
              <a:rPr lang="en-UA" smtClean="0"/>
              <a:t>02/04/2024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C420E-0FA5-2C46-D1B7-25772796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F46E8-D80B-09A8-081E-9C653A0FA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D160-A330-964B-8CAF-03F184B2F5A7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27597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49C9E-3117-2EC4-23CF-460586B9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5000A-388F-07FE-C58D-0BCDAE50C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33E3E-0B5C-9591-C16E-07D518BA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A64C-9894-B247-8E8F-FD347AEAFD4D}" type="datetimeFigureOut">
              <a:rPr lang="en-UA" smtClean="0"/>
              <a:t>02/04/2024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C6439-498F-FBB9-0CE7-E26C83B1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F0E43-A049-89F4-2726-91F0812E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D160-A330-964B-8CAF-03F184B2F5A7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6510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E3F9D-E119-AE35-D39B-787FA4D2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9C3E7-8462-644B-8157-5FF2E45E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56A1A-73F7-3116-D41E-507E1C46E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24526-DC38-F7D9-BD2D-FD842017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A64C-9894-B247-8E8F-FD347AEAFD4D}" type="datetimeFigureOut">
              <a:rPr lang="en-UA" smtClean="0"/>
              <a:t>02/04/2024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3F3D6-3C54-12D6-1526-1FC48B9F3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7D21E-8B0D-390B-5D4F-8191BBA0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D160-A330-964B-8CAF-03F184B2F5A7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30486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014E1-E33F-D8EE-C0EF-28947B7C6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CB235-BF01-4132-7FD0-F22D42004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01E0F-B22E-EDFA-7D62-200872F7A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37AEDD-01B4-1597-8B25-851D94649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836303-BAE1-8E80-333F-092E0E6AC1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34241-B7EC-B1C7-1564-4E970CCED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A64C-9894-B247-8E8F-FD347AEAFD4D}" type="datetimeFigureOut">
              <a:rPr lang="en-UA" smtClean="0"/>
              <a:t>02/04/2024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89A3CA-27D6-FBE7-CFF4-A74EFDE8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57C6FE-31BE-005B-C93E-710520B67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D160-A330-964B-8CAF-03F184B2F5A7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72496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8C797-7864-DF35-D6C8-9005328FF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700D8-1492-0D9E-AB72-E1D10DCB0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A64C-9894-B247-8E8F-FD347AEAFD4D}" type="datetimeFigureOut">
              <a:rPr lang="en-UA" smtClean="0"/>
              <a:t>02/04/2024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22E4A-5E85-71C2-E97A-4F04E7B57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4F10A-E2CB-2104-A13E-EA95DAFF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D160-A330-964B-8CAF-03F184B2F5A7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95753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CB6629-F404-71DC-F7A5-0755A4EC7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A64C-9894-B247-8E8F-FD347AEAFD4D}" type="datetimeFigureOut">
              <a:rPr lang="en-UA" smtClean="0"/>
              <a:t>02/04/2024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515FE0-21CF-347B-9DED-D2CA9F7F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5CBAC-50F5-652D-7942-F309F33C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D160-A330-964B-8CAF-03F184B2F5A7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270212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177DF-2779-D255-22A4-9C0852ECF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65649-2981-75B7-1778-D94EF7DC3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73A5C-4D17-317A-BF12-A39F50401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63F12-B26D-FB9B-3A83-BEF3B3DB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A64C-9894-B247-8E8F-FD347AEAFD4D}" type="datetimeFigureOut">
              <a:rPr lang="en-UA" smtClean="0"/>
              <a:t>02/04/2024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27A2B-89B6-5359-D752-B8666BC9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BAD03-F746-A0DC-E0E5-04DB6DD9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D160-A330-964B-8CAF-03F184B2F5A7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045254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FE4B9-3ADC-3EE8-C785-96EFF2D3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BF5503-4E51-B615-0FA8-F19B83A90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1C399-3C1B-3E1A-AAAA-7C001F13F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7F0C0-689E-0A63-49D6-97A360C21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A64C-9894-B247-8E8F-FD347AEAFD4D}" type="datetimeFigureOut">
              <a:rPr lang="en-UA" smtClean="0"/>
              <a:t>02/04/2024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08341-364A-A0DA-453E-CD16110A7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1055F-383C-E630-FC14-2E75FABA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D160-A330-964B-8CAF-03F184B2F5A7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61027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46108F-9FAF-21CE-4627-D198784F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5635B-DC96-A6B1-DFA7-790F1D1D4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E41F6-AEC7-F474-0059-A0A311873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CA64C-9894-B247-8E8F-FD347AEAFD4D}" type="datetimeFigureOut">
              <a:rPr lang="en-UA" smtClean="0"/>
              <a:t>02/04/2024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508EB-7B4A-1051-606C-0F16D9F86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CDE64-F64E-7977-6516-247CB74BC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DD160-A330-964B-8CAF-03F184B2F5A7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16196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4.svg"/><Relationship Id="rId4" Type="http://schemas.openxmlformats.org/officeDocument/2006/relationships/image" Target="../media/image17.png"/><Relationship Id="rId9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diagramLayout" Target="../diagrams/layout6.xml"/><Relationship Id="rId7" Type="http://schemas.openxmlformats.org/officeDocument/2006/relationships/image" Target="../media/image2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learningapps.org/watch?v=pqfa9dq4c2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85033-892D-F927-9001-F57500E6F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7246" y="1925053"/>
            <a:ext cx="9294394" cy="231006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Рівні організації живого</a:t>
            </a:r>
            <a:endParaRPr lang="en-UA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668E-60EA-8444-532B-1296AE7B9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3689"/>
            <a:ext cx="3862387" cy="110648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Біослово</a:t>
            </a:r>
            <a:endParaRPr lang="en-UA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 descr="Open book outline">
            <a:extLst>
              <a:ext uri="{FF2B5EF4-FFF2-40B4-BE49-F238E27FC236}">
                <a16:creationId xmlns:a16="http://schemas.microsoft.com/office/drawing/2014/main" id="{0334A716-9460-B44B-948E-FA20ADBB1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5855" y="5986462"/>
            <a:ext cx="815183" cy="815183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9365FF-1FF6-5A47-5BCD-069207359CCE}"/>
              </a:ext>
            </a:extLst>
          </p:cNvPr>
          <p:cNvSpPr txBox="1"/>
          <p:nvPr/>
        </p:nvSpPr>
        <p:spPr>
          <a:xfrm>
            <a:off x="4314825" y="2000250"/>
            <a:ext cx="5329238" cy="20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A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DD168014-57C4-CB07-B702-CC34605204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2464838"/>
              </p:ext>
            </p:extLst>
          </p:nvPr>
        </p:nvGraphicFramePr>
        <p:xfrm>
          <a:off x="323850" y="1616314"/>
          <a:ext cx="10872789" cy="4935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5577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5A99-ED48-0DCF-8936-1E7D2D6F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" y="322262"/>
            <a:ext cx="11844338" cy="15033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Популяційно-видовий рівень </a:t>
            </a:r>
            <a:b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 живого</a:t>
            </a:r>
            <a:endParaRPr lang="en-UA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666BA3A-F92B-2EC9-7D81-7EC09DA05B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203120"/>
              </p:ext>
            </p:extLst>
          </p:nvPr>
        </p:nvGraphicFramePr>
        <p:xfrm>
          <a:off x="173830" y="2162968"/>
          <a:ext cx="7503158" cy="1711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Групувати 2"/>
          <p:cNvGrpSpPr/>
          <p:nvPr/>
        </p:nvGrpSpPr>
        <p:grpSpPr>
          <a:xfrm>
            <a:off x="471973" y="4298913"/>
            <a:ext cx="2693872" cy="2326636"/>
            <a:chOff x="667989" y="4302553"/>
            <a:chExt cx="2693872" cy="2326636"/>
          </a:xfrm>
        </p:grpSpPr>
        <p:grpSp>
          <p:nvGrpSpPr>
            <p:cNvPr id="6" name="Google Shape;20075;p85"/>
            <p:cNvGrpSpPr/>
            <p:nvPr/>
          </p:nvGrpSpPr>
          <p:grpSpPr>
            <a:xfrm>
              <a:off x="1761925" y="4302553"/>
              <a:ext cx="996522" cy="1080766"/>
              <a:chOff x="3592433" y="1980212"/>
              <a:chExt cx="381542" cy="370079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9" name="Google Shape;20076;p85"/>
              <p:cNvSpPr/>
              <p:nvPr/>
            </p:nvSpPr>
            <p:spPr>
              <a:xfrm>
                <a:off x="3790916" y="1980212"/>
                <a:ext cx="165800" cy="370079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14109" extrusionOk="0">
                    <a:moveTo>
                      <a:pt x="3366" y="0"/>
                    </a:moveTo>
                    <a:cubicBezTo>
                      <a:pt x="3080" y="0"/>
                      <a:pt x="2766" y="51"/>
                      <a:pt x="2422" y="167"/>
                    </a:cubicBezTo>
                    <a:cubicBezTo>
                      <a:pt x="1" y="981"/>
                      <a:pt x="801" y="4351"/>
                      <a:pt x="1479" y="6087"/>
                    </a:cubicBezTo>
                    <a:lnTo>
                      <a:pt x="2218" y="14108"/>
                    </a:lnTo>
                    <a:cubicBezTo>
                      <a:pt x="4720" y="14108"/>
                      <a:pt x="6320" y="12284"/>
                      <a:pt x="6320" y="9782"/>
                    </a:cubicBezTo>
                    <a:cubicBezTo>
                      <a:pt x="6320" y="7138"/>
                      <a:pt x="3757" y="5320"/>
                      <a:pt x="3588" y="3496"/>
                    </a:cubicBezTo>
                    <a:cubicBezTo>
                      <a:pt x="3492" y="2453"/>
                      <a:pt x="4090" y="1945"/>
                      <a:pt x="4879" y="1945"/>
                    </a:cubicBezTo>
                    <a:cubicBezTo>
                      <a:pt x="5095" y="1945"/>
                      <a:pt x="5326" y="1983"/>
                      <a:pt x="5561" y="2059"/>
                    </a:cubicBezTo>
                    <a:cubicBezTo>
                      <a:pt x="5580" y="2066"/>
                      <a:pt x="5598" y="2069"/>
                      <a:pt x="5617" y="2069"/>
                    </a:cubicBezTo>
                    <a:cubicBezTo>
                      <a:pt x="5723" y="2069"/>
                      <a:pt x="5811" y="1959"/>
                      <a:pt x="5764" y="1849"/>
                    </a:cubicBezTo>
                    <a:cubicBezTo>
                      <a:pt x="5494" y="1234"/>
                      <a:pt x="4777" y="0"/>
                      <a:pt x="336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0077;p85"/>
              <p:cNvSpPr/>
              <p:nvPr/>
            </p:nvSpPr>
            <p:spPr>
              <a:xfrm>
                <a:off x="3601509" y="2157448"/>
                <a:ext cx="11935" cy="1977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754" extrusionOk="0">
                    <a:moveTo>
                      <a:pt x="228" y="1"/>
                    </a:moveTo>
                    <a:cubicBezTo>
                      <a:pt x="114" y="1"/>
                      <a:pt x="0" y="76"/>
                      <a:pt x="0" y="225"/>
                    </a:cubicBezTo>
                    <a:lnTo>
                      <a:pt x="0" y="523"/>
                    </a:lnTo>
                    <a:cubicBezTo>
                      <a:pt x="0" y="652"/>
                      <a:pt x="102" y="754"/>
                      <a:pt x="224" y="754"/>
                    </a:cubicBezTo>
                    <a:cubicBezTo>
                      <a:pt x="353" y="754"/>
                      <a:pt x="455" y="652"/>
                      <a:pt x="455" y="523"/>
                    </a:cubicBezTo>
                    <a:lnTo>
                      <a:pt x="455" y="225"/>
                    </a:lnTo>
                    <a:cubicBezTo>
                      <a:pt x="455" y="76"/>
                      <a:pt x="341" y="1"/>
                      <a:pt x="22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0078;p85"/>
              <p:cNvSpPr/>
              <p:nvPr/>
            </p:nvSpPr>
            <p:spPr>
              <a:xfrm>
                <a:off x="3592433" y="2165291"/>
                <a:ext cx="29902" cy="35778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364" extrusionOk="0">
                    <a:moveTo>
                      <a:pt x="570" y="0"/>
                    </a:moveTo>
                    <a:cubicBezTo>
                      <a:pt x="258" y="0"/>
                      <a:pt x="1" y="251"/>
                      <a:pt x="1" y="563"/>
                    </a:cubicBezTo>
                    <a:lnTo>
                      <a:pt x="1" y="794"/>
                    </a:lnTo>
                    <a:cubicBezTo>
                      <a:pt x="1" y="1106"/>
                      <a:pt x="258" y="1363"/>
                      <a:pt x="570" y="1363"/>
                    </a:cubicBezTo>
                    <a:cubicBezTo>
                      <a:pt x="889" y="1363"/>
                      <a:pt x="1140" y="1106"/>
                      <a:pt x="1140" y="794"/>
                    </a:cubicBezTo>
                    <a:lnTo>
                      <a:pt x="1140" y="563"/>
                    </a:lnTo>
                    <a:cubicBezTo>
                      <a:pt x="1140" y="251"/>
                      <a:pt x="889" y="0"/>
                      <a:pt x="57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0079;p85"/>
              <p:cNvSpPr/>
              <p:nvPr/>
            </p:nvSpPr>
            <p:spPr>
              <a:xfrm>
                <a:off x="3722088" y="2190551"/>
                <a:ext cx="61404" cy="80054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3052" extrusionOk="0">
                    <a:moveTo>
                      <a:pt x="1757" y="0"/>
                    </a:moveTo>
                    <a:lnTo>
                      <a:pt x="1" y="793"/>
                    </a:lnTo>
                    <a:cubicBezTo>
                      <a:pt x="1" y="793"/>
                      <a:pt x="448" y="2061"/>
                      <a:pt x="1337" y="3051"/>
                    </a:cubicBezTo>
                    <a:lnTo>
                      <a:pt x="2340" y="1648"/>
                    </a:lnTo>
                    <a:lnTo>
                      <a:pt x="1757" y="0"/>
                    </a:ln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0080;p85"/>
              <p:cNvSpPr/>
              <p:nvPr/>
            </p:nvSpPr>
            <p:spPr>
              <a:xfrm>
                <a:off x="3701471" y="2022364"/>
                <a:ext cx="15004" cy="2644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008" extrusionOk="0">
                    <a:moveTo>
                      <a:pt x="326" y="1"/>
                    </a:moveTo>
                    <a:cubicBezTo>
                      <a:pt x="229" y="1"/>
                      <a:pt x="133" y="57"/>
                      <a:pt x="109" y="181"/>
                    </a:cubicBezTo>
                    <a:lnTo>
                      <a:pt x="21" y="750"/>
                    </a:lnTo>
                    <a:cubicBezTo>
                      <a:pt x="0" y="872"/>
                      <a:pt x="88" y="988"/>
                      <a:pt x="210" y="1008"/>
                    </a:cubicBezTo>
                    <a:lnTo>
                      <a:pt x="244" y="1008"/>
                    </a:lnTo>
                    <a:cubicBezTo>
                      <a:pt x="360" y="1008"/>
                      <a:pt x="455" y="927"/>
                      <a:pt x="468" y="818"/>
                    </a:cubicBezTo>
                    <a:lnTo>
                      <a:pt x="556" y="249"/>
                    </a:lnTo>
                    <a:cubicBezTo>
                      <a:pt x="571" y="90"/>
                      <a:pt x="448" y="1"/>
                      <a:pt x="326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0081;p85"/>
              <p:cNvSpPr/>
              <p:nvPr/>
            </p:nvSpPr>
            <p:spPr>
              <a:xfrm>
                <a:off x="3611109" y="2065040"/>
                <a:ext cx="319455" cy="285068"/>
              </a:xfrm>
              <a:custGeom>
                <a:avLst/>
                <a:gdLst/>
                <a:ahLst/>
                <a:cxnLst/>
                <a:rect l="l" t="t" r="r" b="b"/>
                <a:pathLst>
                  <a:path w="12179" h="10868" extrusionOk="0">
                    <a:moveTo>
                      <a:pt x="3130" y="0"/>
                    </a:moveTo>
                    <a:cubicBezTo>
                      <a:pt x="2544" y="0"/>
                      <a:pt x="1974" y="212"/>
                      <a:pt x="1526" y="608"/>
                    </a:cubicBezTo>
                    <a:cubicBezTo>
                      <a:pt x="1011" y="1110"/>
                      <a:pt x="658" y="1754"/>
                      <a:pt x="509" y="2459"/>
                    </a:cubicBezTo>
                    <a:cubicBezTo>
                      <a:pt x="482" y="2595"/>
                      <a:pt x="536" y="2737"/>
                      <a:pt x="645" y="2826"/>
                    </a:cubicBezTo>
                    <a:cubicBezTo>
                      <a:pt x="835" y="2975"/>
                      <a:pt x="1058" y="3083"/>
                      <a:pt x="1296" y="3131"/>
                    </a:cubicBezTo>
                    <a:cubicBezTo>
                      <a:pt x="1465" y="3456"/>
                      <a:pt x="1703" y="3734"/>
                      <a:pt x="2001" y="3958"/>
                    </a:cubicBezTo>
                    <a:cubicBezTo>
                      <a:pt x="1450" y="3958"/>
                      <a:pt x="978" y="3875"/>
                      <a:pt x="672" y="3875"/>
                    </a:cubicBezTo>
                    <a:cubicBezTo>
                      <a:pt x="568" y="3875"/>
                      <a:pt x="483" y="3885"/>
                      <a:pt x="421" y="3910"/>
                    </a:cubicBezTo>
                    <a:cubicBezTo>
                      <a:pt x="190" y="4005"/>
                      <a:pt x="35" y="4222"/>
                      <a:pt x="14" y="4466"/>
                    </a:cubicBezTo>
                    <a:cubicBezTo>
                      <a:pt x="1" y="4602"/>
                      <a:pt x="96" y="4724"/>
                      <a:pt x="231" y="4744"/>
                    </a:cubicBezTo>
                    <a:cubicBezTo>
                      <a:pt x="597" y="4812"/>
                      <a:pt x="1418" y="4934"/>
                      <a:pt x="2279" y="5307"/>
                    </a:cubicBezTo>
                    <a:cubicBezTo>
                      <a:pt x="3022" y="5628"/>
                      <a:pt x="3583" y="5731"/>
                      <a:pt x="4009" y="5731"/>
                    </a:cubicBezTo>
                    <a:cubicBezTo>
                      <a:pt x="4473" y="5731"/>
                      <a:pt x="4776" y="5609"/>
                      <a:pt x="4978" y="5517"/>
                    </a:cubicBezTo>
                    <a:cubicBezTo>
                      <a:pt x="5187" y="5420"/>
                      <a:pt x="5394" y="5374"/>
                      <a:pt x="5575" y="5374"/>
                    </a:cubicBezTo>
                    <a:cubicBezTo>
                      <a:pt x="6088" y="5374"/>
                      <a:pt x="6397" y="5738"/>
                      <a:pt x="5981" y="6324"/>
                    </a:cubicBezTo>
                    <a:cubicBezTo>
                      <a:pt x="4754" y="8080"/>
                      <a:pt x="6117" y="9491"/>
                      <a:pt x="6903" y="9959"/>
                    </a:cubicBezTo>
                    <a:lnTo>
                      <a:pt x="5886" y="9959"/>
                    </a:lnTo>
                    <a:cubicBezTo>
                      <a:pt x="5493" y="9959"/>
                      <a:pt x="5147" y="10210"/>
                      <a:pt x="5018" y="10576"/>
                    </a:cubicBezTo>
                    <a:cubicBezTo>
                      <a:pt x="4979" y="10722"/>
                      <a:pt x="5081" y="10868"/>
                      <a:pt x="5232" y="10868"/>
                    </a:cubicBezTo>
                    <a:cubicBezTo>
                      <a:pt x="5235" y="10868"/>
                      <a:pt x="5239" y="10867"/>
                      <a:pt x="5242" y="10867"/>
                    </a:cubicBezTo>
                    <a:lnTo>
                      <a:pt x="8883" y="10867"/>
                    </a:lnTo>
                    <a:cubicBezTo>
                      <a:pt x="9351" y="10867"/>
                      <a:pt x="9785" y="10623"/>
                      <a:pt x="10029" y="10223"/>
                    </a:cubicBezTo>
                    <a:lnTo>
                      <a:pt x="10321" y="9735"/>
                    </a:lnTo>
                    <a:cubicBezTo>
                      <a:pt x="12179" y="5945"/>
                      <a:pt x="9297" y="1544"/>
                      <a:pt x="5045" y="1402"/>
                    </a:cubicBezTo>
                    <a:cubicBezTo>
                      <a:pt x="5032" y="1347"/>
                      <a:pt x="5018" y="1300"/>
                      <a:pt x="5005" y="1246"/>
                    </a:cubicBezTo>
                    <a:cubicBezTo>
                      <a:pt x="4815" y="649"/>
                      <a:pt x="4103" y="113"/>
                      <a:pt x="3479" y="25"/>
                    </a:cubicBezTo>
                    <a:cubicBezTo>
                      <a:pt x="3363" y="8"/>
                      <a:pt x="3246" y="0"/>
                      <a:pt x="313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0082;p85"/>
              <p:cNvSpPr/>
              <p:nvPr/>
            </p:nvSpPr>
            <p:spPr>
              <a:xfrm>
                <a:off x="3685628" y="2035636"/>
                <a:ext cx="34361" cy="5088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940" extrusionOk="0">
                    <a:moveTo>
                      <a:pt x="863" y="1"/>
                    </a:moveTo>
                    <a:cubicBezTo>
                      <a:pt x="812" y="1"/>
                      <a:pt x="761" y="20"/>
                      <a:pt x="719" y="61"/>
                    </a:cubicBezTo>
                    <a:cubicBezTo>
                      <a:pt x="455" y="312"/>
                      <a:pt x="265" y="875"/>
                      <a:pt x="150" y="1139"/>
                    </a:cubicBezTo>
                    <a:cubicBezTo>
                      <a:pt x="1" y="1506"/>
                      <a:pt x="252" y="1912"/>
                      <a:pt x="652" y="1939"/>
                    </a:cubicBezTo>
                    <a:cubicBezTo>
                      <a:pt x="656" y="1940"/>
                      <a:pt x="660" y="1940"/>
                      <a:pt x="664" y="1940"/>
                    </a:cubicBezTo>
                    <a:cubicBezTo>
                      <a:pt x="1024" y="1940"/>
                      <a:pt x="1309" y="1651"/>
                      <a:pt x="1309" y="1295"/>
                    </a:cubicBezTo>
                    <a:cubicBezTo>
                      <a:pt x="1303" y="895"/>
                      <a:pt x="1181" y="299"/>
                      <a:pt x="1038" y="95"/>
                    </a:cubicBezTo>
                    <a:cubicBezTo>
                      <a:pt x="996" y="34"/>
                      <a:pt x="930" y="1"/>
                      <a:pt x="863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0083;p85"/>
              <p:cNvSpPr/>
              <p:nvPr/>
            </p:nvSpPr>
            <p:spPr>
              <a:xfrm>
                <a:off x="3658244" y="2099480"/>
                <a:ext cx="17810" cy="1799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6" extrusionOk="0">
                    <a:moveTo>
                      <a:pt x="340" y="0"/>
                    </a:moveTo>
                    <a:cubicBezTo>
                      <a:pt x="150" y="0"/>
                      <a:pt x="1" y="156"/>
                      <a:pt x="1" y="346"/>
                    </a:cubicBezTo>
                    <a:cubicBezTo>
                      <a:pt x="1" y="529"/>
                      <a:pt x="150" y="685"/>
                      <a:pt x="340" y="685"/>
                    </a:cubicBezTo>
                    <a:cubicBezTo>
                      <a:pt x="529" y="685"/>
                      <a:pt x="679" y="529"/>
                      <a:pt x="679" y="346"/>
                    </a:cubicBezTo>
                    <a:cubicBezTo>
                      <a:pt x="679" y="156"/>
                      <a:pt x="529" y="0"/>
                      <a:pt x="34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0084;p85"/>
              <p:cNvSpPr/>
              <p:nvPr/>
            </p:nvSpPr>
            <p:spPr>
              <a:xfrm>
                <a:off x="3645077" y="2133264"/>
                <a:ext cx="89497" cy="35594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357" extrusionOk="0">
                    <a:moveTo>
                      <a:pt x="2788" y="0"/>
                    </a:moveTo>
                    <a:cubicBezTo>
                      <a:pt x="2216" y="0"/>
                      <a:pt x="1622" y="358"/>
                      <a:pt x="991" y="496"/>
                    </a:cubicBezTo>
                    <a:cubicBezTo>
                      <a:pt x="798" y="540"/>
                      <a:pt x="601" y="563"/>
                      <a:pt x="404" y="563"/>
                    </a:cubicBezTo>
                    <a:cubicBezTo>
                      <a:pt x="269" y="563"/>
                      <a:pt x="134" y="552"/>
                      <a:pt x="1" y="530"/>
                    </a:cubicBezTo>
                    <a:lnTo>
                      <a:pt x="1" y="530"/>
                    </a:lnTo>
                    <a:cubicBezTo>
                      <a:pt x="170" y="855"/>
                      <a:pt x="408" y="1140"/>
                      <a:pt x="706" y="1357"/>
                    </a:cubicBezTo>
                    <a:cubicBezTo>
                      <a:pt x="1486" y="1357"/>
                      <a:pt x="2428" y="1201"/>
                      <a:pt x="3303" y="414"/>
                    </a:cubicBezTo>
                    <a:cubicBezTo>
                      <a:pt x="3411" y="326"/>
                      <a:pt x="3391" y="157"/>
                      <a:pt x="3262" y="96"/>
                    </a:cubicBezTo>
                    <a:cubicBezTo>
                      <a:pt x="3106" y="28"/>
                      <a:pt x="2948" y="0"/>
                      <a:pt x="278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085;p85"/>
              <p:cNvSpPr/>
              <p:nvPr/>
            </p:nvSpPr>
            <p:spPr>
              <a:xfrm>
                <a:off x="3623752" y="2119231"/>
                <a:ext cx="20459" cy="24394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30" extrusionOk="0">
                    <a:moveTo>
                      <a:pt x="136" y="0"/>
                    </a:moveTo>
                    <a:cubicBezTo>
                      <a:pt x="88" y="122"/>
                      <a:pt x="54" y="258"/>
                      <a:pt x="27" y="387"/>
                    </a:cubicBezTo>
                    <a:cubicBezTo>
                      <a:pt x="0" y="529"/>
                      <a:pt x="54" y="671"/>
                      <a:pt x="163" y="760"/>
                    </a:cubicBezTo>
                    <a:cubicBezTo>
                      <a:pt x="244" y="827"/>
                      <a:pt x="339" y="882"/>
                      <a:pt x="427" y="929"/>
                    </a:cubicBezTo>
                    <a:cubicBezTo>
                      <a:pt x="780" y="407"/>
                      <a:pt x="414" y="109"/>
                      <a:pt x="13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086;p85"/>
              <p:cNvSpPr/>
              <p:nvPr/>
            </p:nvSpPr>
            <p:spPr>
              <a:xfrm>
                <a:off x="3744856" y="2237660"/>
                <a:ext cx="88421" cy="88789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3385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1" y="1249"/>
                      <a:pt x="570" y="2300"/>
                      <a:pt x="1214" y="2930"/>
                    </a:cubicBezTo>
                    <a:lnTo>
                      <a:pt x="1221" y="2930"/>
                    </a:lnTo>
                    <a:cubicBezTo>
                      <a:pt x="1397" y="3100"/>
                      <a:pt x="1587" y="3256"/>
                      <a:pt x="1798" y="3384"/>
                    </a:cubicBezTo>
                    <a:lnTo>
                      <a:pt x="3066" y="3384"/>
                    </a:lnTo>
                    <a:cubicBezTo>
                      <a:pt x="3371" y="3384"/>
                      <a:pt x="3371" y="2930"/>
                      <a:pt x="3066" y="2930"/>
                    </a:cubicBezTo>
                    <a:lnTo>
                      <a:pt x="3011" y="2930"/>
                    </a:lnTo>
                    <a:cubicBezTo>
                      <a:pt x="2999" y="2930"/>
                      <a:pt x="2988" y="2930"/>
                      <a:pt x="2976" y="2930"/>
                    </a:cubicBezTo>
                    <a:cubicBezTo>
                      <a:pt x="2561" y="2930"/>
                      <a:pt x="2154" y="2815"/>
                      <a:pt x="1798" y="2598"/>
                    </a:cubicBezTo>
                    <a:cubicBezTo>
                      <a:pt x="760" y="1927"/>
                      <a:pt x="618" y="618"/>
                      <a:pt x="719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087;p85"/>
              <p:cNvSpPr/>
              <p:nvPr/>
            </p:nvSpPr>
            <p:spPr>
              <a:xfrm>
                <a:off x="3829159" y="1998626"/>
                <a:ext cx="144816" cy="333147"/>
              </a:xfrm>
              <a:custGeom>
                <a:avLst/>
                <a:gdLst/>
                <a:ahLst/>
                <a:cxnLst/>
                <a:rect l="l" t="t" r="r" b="b"/>
                <a:pathLst>
                  <a:path w="5521" h="12701" extrusionOk="0">
                    <a:moveTo>
                      <a:pt x="2155" y="0"/>
                    </a:moveTo>
                    <a:cubicBezTo>
                      <a:pt x="1629" y="0"/>
                      <a:pt x="1147" y="218"/>
                      <a:pt x="848" y="665"/>
                    </a:cubicBezTo>
                    <a:cubicBezTo>
                      <a:pt x="1" y="1920"/>
                      <a:pt x="516" y="3764"/>
                      <a:pt x="1899" y="5215"/>
                    </a:cubicBezTo>
                    <a:cubicBezTo>
                      <a:pt x="2747" y="6097"/>
                      <a:pt x="5520" y="9989"/>
                      <a:pt x="3147" y="12701"/>
                    </a:cubicBezTo>
                    <a:cubicBezTo>
                      <a:pt x="4232" y="11948"/>
                      <a:pt x="4862" y="10646"/>
                      <a:pt x="4862" y="9080"/>
                    </a:cubicBezTo>
                    <a:cubicBezTo>
                      <a:pt x="4862" y="6436"/>
                      <a:pt x="2299" y="4618"/>
                      <a:pt x="2130" y="2794"/>
                    </a:cubicBezTo>
                    <a:cubicBezTo>
                      <a:pt x="2034" y="1751"/>
                      <a:pt x="2632" y="1243"/>
                      <a:pt x="3421" y="1243"/>
                    </a:cubicBezTo>
                    <a:cubicBezTo>
                      <a:pt x="3637" y="1243"/>
                      <a:pt x="3868" y="1281"/>
                      <a:pt x="4103" y="1357"/>
                    </a:cubicBezTo>
                    <a:cubicBezTo>
                      <a:pt x="4120" y="1362"/>
                      <a:pt x="4137" y="1365"/>
                      <a:pt x="4154" y="1365"/>
                    </a:cubicBezTo>
                    <a:cubicBezTo>
                      <a:pt x="4206" y="1365"/>
                      <a:pt x="4256" y="1342"/>
                      <a:pt x="4286" y="1296"/>
                    </a:cubicBezTo>
                    <a:cubicBezTo>
                      <a:pt x="3748" y="443"/>
                      <a:pt x="2906" y="0"/>
                      <a:pt x="2155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0075;p85"/>
            <p:cNvGrpSpPr/>
            <p:nvPr/>
          </p:nvGrpSpPr>
          <p:grpSpPr>
            <a:xfrm flipH="1">
              <a:off x="667989" y="4758638"/>
              <a:ext cx="1094180" cy="1160385"/>
              <a:chOff x="3592433" y="1980212"/>
              <a:chExt cx="381542" cy="370079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22" name="Google Shape;20076;p85"/>
              <p:cNvSpPr/>
              <p:nvPr/>
            </p:nvSpPr>
            <p:spPr>
              <a:xfrm>
                <a:off x="3790916" y="1980212"/>
                <a:ext cx="165800" cy="370079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14109" extrusionOk="0">
                    <a:moveTo>
                      <a:pt x="3366" y="0"/>
                    </a:moveTo>
                    <a:cubicBezTo>
                      <a:pt x="3080" y="0"/>
                      <a:pt x="2766" y="51"/>
                      <a:pt x="2422" y="167"/>
                    </a:cubicBezTo>
                    <a:cubicBezTo>
                      <a:pt x="1" y="981"/>
                      <a:pt x="801" y="4351"/>
                      <a:pt x="1479" y="6087"/>
                    </a:cubicBezTo>
                    <a:lnTo>
                      <a:pt x="2218" y="14108"/>
                    </a:lnTo>
                    <a:cubicBezTo>
                      <a:pt x="4720" y="14108"/>
                      <a:pt x="6320" y="12284"/>
                      <a:pt x="6320" y="9782"/>
                    </a:cubicBezTo>
                    <a:cubicBezTo>
                      <a:pt x="6320" y="7138"/>
                      <a:pt x="3757" y="5320"/>
                      <a:pt x="3588" y="3496"/>
                    </a:cubicBezTo>
                    <a:cubicBezTo>
                      <a:pt x="3492" y="2453"/>
                      <a:pt x="4090" y="1945"/>
                      <a:pt x="4879" y="1945"/>
                    </a:cubicBezTo>
                    <a:cubicBezTo>
                      <a:pt x="5095" y="1945"/>
                      <a:pt x="5326" y="1983"/>
                      <a:pt x="5561" y="2059"/>
                    </a:cubicBezTo>
                    <a:cubicBezTo>
                      <a:pt x="5580" y="2066"/>
                      <a:pt x="5598" y="2069"/>
                      <a:pt x="5617" y="2069"/>
                    </a:cubicBezTo>
                    <a:cubicBezTo>
                      <a:pt x="5723" y="2069"/>
                      <a:pt x="5811" y="1959"/>
                      <a:pt x="5764" y="1849"/>
                    </a:cubicBezTo>
                    <a:cubicBezTo>
                      <a:pt x="5494" y="1234"/>
                      <a:pt x="4777" y="0"/>
                      <a:pt x="336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077;p85"/>
              <p:cNvSpPr/>
              <p:nvPr/>
            </p:nvSpPr>
            <p:spPr>
              <a:xfrm>
                <a:off x="3601509" y="2157448"/>
                <a:ext cx="11935" cy="1977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754" extrusionOk="0">
                    <a:moveTo>
                      <a:pt x="228" y="1"/>
                    </a:moveTo>
                    <a:cubicBezTo>
                      <a:pt x="114" y="1"/>
                      <a:pt x="0" y="76"/>
                      <a:pt x="0" y="225"/>
                    </a:cubicBezTo>
                    <a:lnTo>
                      <a:pt x="0" y="523"/>
                    </a:lnTo>
                    <a:cubicBezTo>
                      <a:pt x="0" y="652"/>
                      <a:pt x="102" y="754"/>
                      <a:pt x="224" y="754"/>
                    </a:cubicBezTo>
                    <a:cubicBezTo>
                      <a:pt x="353" y="754"/>
                      <a:pt x="455" y="652"/>
                      <a:pt x="455" y="523"/>
                    </a:cubicBezTo>
                    <a:lnTo>
                      <a:pt x="455" y="225"/>
                    </a:lnTo>
                    <a:cubicBezTo>
                      <a:pt x="455" y="76"/>
                      <a:pt x="341" y="1"/>
                      <a:pt x="22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078;p85"/>
              <p:cNvSpPr/>
              <p:nvPr/>
            </p:nvSpPr>
            <p:spPr>
              <a:xfrm>
                <a:off x="3592433" y="2165291"/>
                <a:ext cx="29902" cy="35778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364" extrusionOk="0">
                    <a:moveTo>
                      <a:pt x="570" y="0"/>
                    </a:moveTo>
                    <a:cubicBezTo>
                      <a:pt x="258" y="0"/>
                      <a:pt x="1" y="251"/>
                      <a:pt x="1" y="563"/>
                    </a:cubicBezTo>
                    <a:lnTo>
                      <a:pt x="1" y="794"/>
                    </a:lnTo>
                    <a:cubicBezTo>
                      <a:pt x="1" y="1106"/>
                      <a:pt x="258" y="1363"/>
                      <a:pt x="570" y="1363"/>
                    </a:cubicBezTo>
                    <a:cubicBezTo>
                      <a:pt x="889" y="1363"/>
                      <a:pt x="1140" y="1106"/>
                      <a:pt x="1140" y="794"/>
                    </a:cubicBezTo>
                    <a:lnTo>
                      <a:pt x="1140" y="563"/>
                    </a:lnTo>
                    <a:cubicBezTo>
                      <a:pt x="1140" y="251"/>
                      <a:pt x="889" y="0"/>
                      <a:pt x="57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0079;p85"/>
              <p:cNvSpPr/>
              <p:nvPr/>
            </p:nvSpPr>
            <p:spPr>
              <a:xfrm>
                <a:off x="3722088" y="2190551"/>
                <a:ext cx="61404" cy="80054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3052" extrusionOk="0">
                    <a:moveTo>
                      <a:pt x="1757" y="0"/>
                    </a:moveTo>
                    <a:lnTo>
                      <a:pt x="1" y="793"/>
                    </a:lnTo>
                    <a:cubicBezTo>
                      <a:pt x="1" y="793"/>
                      <a:pt x="448" y="2061"/>
                      <a:pt x="1337" y="3051"/>
                    </a:cubicBezTo>
                    <a:lnTo>
                      <a:pt x="2340" y="1648"/>
                    </a:lnTo>
                    <a:lnTo>
                      <a:pt x="1757" y="0"/>
                    </a:ln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0080;p85"/>
              <p:cNvSpPr/>
              <p:nvPr/>
            </p:nvSpPr>
            <p:spPr>
              <a:xfrm>
                <a:off x="3701471" y="2022364"/>
                <a:ext cx="15004" cy="2644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008" extrusionOk="0">
                    <a:moveTo>
                      <a:pt x="326" y="1"/>
                    </a:moveTo>
                    <a:cubicBezTo>
                      <a:pt x="229" y="1"/>
                      <a:pt x="133" y="57"/>
                      <a:pt x="109" y="181"/>
                    </a:cubicBezTo>
                    <a:lnTo>
                      <a:pt x="21" y="750"/>
                    </a:lnTo>
                    <a:cubicBezTo>
                      <a:pt x="0" y="872"/>
                      <a:pt x="88" y="988"/>
                      <a:pt x="210" y="1008"/>
                    </a:cubicBezTo>
                    <a:lnTo>
                      <a:pt x="244" y="1008"/>
                    </a:lnTo>
                    <a:cubicBezTo>
                      <a:pt x="360" y="1008"/>
                      <a:pt x="455" y="927"/>
                      <a:pt x="468" y="818"/>
                    </a:cubicBezTo>
                    <a:lnTo>
                      <a:pt x="556" y="249"/>
                    </a:lnTo>
                    <a:cubicBezTo>
                      <a:pt x="571" y="90"/>
                      <a:pt x="448" y="1"/>
                      <a:pt x="326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0081;p85"/>
              <p:cNvSpPr/>
              <p:nvPr/>
            </p:nvSpPr>
            <p:spPr>
              <a:xfrm>
                <a:off x="3611109" y="2065040"/>
                <a:ext cx="319455" cy="285068"/>
              </a:xfrm>
              <a:custGeom>
                <a:avLst/>
                <a:gdLst/>
                <a:ahLst/>
                <a:cxnLst/>
                <a:rect l="l" t="t" r="r" b="b"/>
                <a:pathLst>
                  <a:path w="12179" h="10868" extrusionOk="0">
                    <a:moveTo>
                      <a:pt x="3130" y="0"/>
                    </a:moveTo>
                    <a:cubicBezTo>
                      <a:pt x="2544" y="0"/>
                      <a:pt x="1974" y="212"/>
                      <a:pt x="1526" y="608"/>
                    </a:cubicBezTo>
                    <a:cubicBezTo>
                      <a:pt x="1011" y="1110"/>
                      <a:pt x="658" y="1754"/>
                      <a:pt x="509" y="2459"/>
                    </a:cubicBezTo>
                    <a:cubicBezTo>
                      <a:pt x="482" y="2595"/>
                      <a:pt x="536" y="2737"/>
                      <a:pt x="645" y="2826"/>
                    </a:cubicBezTo>
                    <a:cubicBezTo>
                      <a:pt x="835" y="2975"/>
                      <a:pt x="1058" y="3083"/>
                      <a:pt x="1296" y="3131"/>
                    </a:cubicBezTo>
                    <a:cubicBezTo>
                      <a:pt x="1465" y="3456"/>
                      <a:pt x="1703" y="3734"/>
                      <a:pt x="2001" y="3958"/>
                    </a:cubicBezTo>
                    <a:cubicBezTo>
                      <a:pt x="1450" y="3958"/>
                      <a:pt x="978" y="3875"/>
                      <a:pt x="672" y="3875"/>
                    </a:cubicBezTo>
                    <a:cubicBezTo>
                      <a:pt x="568" y="3875"/>
                      <a:pt x="483" y="3885"/>
                      <a:pt x="421" y="3910"/>
                    </a:cubicBezTo>
                    <a:cubicBezTo>
                      <a:pt x="190" y="4005"/>
                      <a:pt x="35" y="4222"/>
                      <a:pt x="14" y="4466"/>
                    </a:cubicBezTo>
                    <a:cubicBezTo>
                      <a:pt x="1" y="4602"/>
                      <a:pt x="96" y="4724"/>
                      <a:pt x="231" y="4744"/>
                    </a:cubicBezTo>
                    <a:cubicBezTo>
                      <a:pt x="597" y="4812"/>
                      <a:pt x="1418" y="4934"/>
                      <a:pt x="2279" y="5307"/>
                    </a:cubicBezTo>
                    <a:cubicBezTo>
                      <a:pt x="3022" y="5628"/>
                      <a:pt x="3583" y="5731"/>
                      <a:pt x="4009" y="5731"/>
                    </a:cubicBezTo>
                    <a:cubicBezTo>
                      <a:pt x="4473" y="5731"/>
                      <a:pt x="4776" y="5609"/>
                      <a:pt x="4978" y="5517"/>
                    </a:cubicBezTo>
                    <a:cubicBezTo>
                      <a:pt x="5187" y="5420"/>
                      <a:pt x="5394" y="5374"/>
                      <a:pt x="5575" y="5374"/>
                    </a:cubicBezTo>
                    <a:cubicBezTo>
                      <a:pt x="6088" y="5374"/>
                      <a:pt x="6397" y="5738"/>
                      <a:pt x="5981" y="6324"/>
                    </a:cubicBezTo>
                    <a:cubicBezTo>
                      <a:pt x="4754" y="8080"/>
                      <a:pt x="6117" y="9491"/>
                      <a:pt x="6903" y="9959"/>
                    </a:cubicBezTo>
                    <a:lnTo>
                      <a:pt x="5886" y="9959"/>
                    </a:lnTo>
                    <a:cubicBezTo>
                      <a:pt x="5493" y="9959"/>
                      <a:pt x="5147" y="10210"/>
                      <a:pt x="5018" y="10576"/>
                    </a:cubicBezTo>
                    <a:cubicBezTo>
                      <a:pt x="4979" y="10722"/>
                      <a:pt x="5081" y="10868"/>
                      <a:pt x="5232" y="10868"/>
                    </a:cubicBezTo>
                    <a:cubicBezTo>
                      <a:pt x="5235" y="10868"/>
                      <a:pt x="5239" y="10867"/>
                      <a:pt x="5242" y="10867"/>
                    </a:cubicBezTo>
                    <a:lnTo>
                      <a:pt x="8883" y="10867"/>
                    </a:lnTo>
                    <a:cubicBezTo>
                      <a:pt x="9351" y="10867"/>
                      <a:pt x="9785" y="10623"/>
                      <a:pt x="10029" y="10223"/>
                    </a:cubicBezTo>
                    <a:lnTo>
                      <a:pt x="10321" y="9735"/>
                    </a:lnTo>
                    <a:cubicBezTo>
                      <a:pt x="12179" y="5945"/>
                      <a:pt x="9297" y="1544"/>
                      <a:pt x="5045" y="1402"/>
                    </a:cubicBezTo>
                    <a:cubicBezTo>
                      <a:pt x="5032" y="1347"/>
                      <a:pt x="5018" y="1300"/>
                      <a:pt x="5005" y="1246"/>
                    </a:cubicBezTo>
                    <a:cubicBezTo>
                      <a:pt x="4815" y="649"/>
                      <a:pt x="4103" y="113"/>
                      <a:pt x="3479" y="25"/>
                    </a:cubicBezTo>
                    <a:cubicBezTo>
                      <a:pt x="3363" y="8"/>
                      <a:pt x="3246" y="0"/>
                      <a:pt x="313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0082;p85"/>
              <p:cNvSpPr/>
              <p:nvPr/>
            </p:nvSpPr>
            <p:spPr>
              <a:xfrm>
                <a:off x="3685628" y="2035636"/>
                <a:ext cx="34361" cy="5088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940" extrusionOk="0">
                    <a:moveTo>
                      <a:pt x="863" y="1"/>
                    </a:moveTo>
                    <a:cubicBezTo>
                      <a:pt x="812" y="1"/>
                      <a:pt x="761" y="20"/>
                      <a:pt x="719" y="61"/>
                    </a:cubicBezTo>
                    <a:cubicBezTo>
                      <a:pt x="455" y="312"/>
                      <a:pt x="265" y="875"/>
                      <a:pt x="150" y="1139"/>
                    </a:cubicBezTo>
                    <a:cubicBezTo>
                      <a:pt x="1" y="1506"/>
                      <a:pt x="252" y="1912"/>
                      <a:pt x="652" y="1939"/>
                    </a:cubicBezTo>
                    <a:cubicBezTo>
                      <a:pt x="656" y="1940"/>
                      <a:pt x="660" y="1940"/>
                      <a:pt x="664" y="1940"/>
                    </a:cubicBezTo>
                    <a:cubicBezTo>
                      <a:pt x="1024" y="1940"/>
                      <a:pt x="1309" y="1651"/>
                      <a:pt x="1309" y="1295"/>
                    </a:cubicBezTo>
                    <a:cubicBezTo>
                      <a:pt x="1303" y="895"/>
                      <a:pt x="1181" y="299"/>
                      <a:pt x="1038" y="95"/>
                    </a:cubicBezTo>
                    <a:cubicBezTo>
                      <a:pt x="996" y="34"/>
                      <a:pt x="930" y="1"/>
                      <a:pt x="863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0083;p85"/>
              <p:cNvSpPr/>
              <p:nvPr/>
            </p:nvSpPr>
            <p:spPr>
              <a:xfrm>
                <a:off x="3658244" y="2099480"/>
                <a:ext cx="17810" cy="1799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6" extrusionOk="0">
                    <a:moveTo>
                      <a:pt x="340" y="0"/>
                    </a:moveTo>
                    <a:cubicBezTo>
                      <a:pt x="150" y="0"/>
                      <a:pt x="1" y="156"/>
                      <a:pt x="1" y="346"/>
                    </a:cubicBezTo>
                    <a:cubicBezTo>
                      <a:pt x="1" y="529"/>
                      <a:pt x="150" y="685"/>
                      <a:pt x="340" y="685"/>
                    </a:cubicBezTo>
                    <a:cubicBezTo>
                      <a:pt x="529" y="685"/>
                      <a:pt x="679" y="529"/>
                      <a:pt x="679" y="346"/>
                    </a:cubicBezTo>
                    <a:cubicBezTo>
                      <a:pt x="679" y="156"/>
                      <a:pt x="529" y="0"/>
                      <a:pt x="34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084;p85"/>
              <p:cNvSpPr/>
              <p:nvPr/>
            </p:nvSpPr>
            <p:spPr>
              <a:xfrm>
                <a:off x="3645077" y="2133264"/>
                <a:ext cx="89497" cy="35594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357" extrusionOk="0">
                    <a:moveTo>
                      <a:pt x="2788" y="0"/>
                    </a:moveTo>
                    <a:cubicBezTo>
                      <a:pt x="2216" y="0"/>
                      <a:pt x="1622" y="358"/>
                      <a:pt x="991" y="496"/>
                    </a:cubicBezTo>
                    <a:cubicBezTo>
                      <a:pt x="798" y="540"/>
                      <a:pt x="601" y="563"/>
                      <a:pt x="404" y="563"/>
                    </a:cubicBezTo>
                    <a:cubicBezTo>
                      <a:pt x="269" y="563"/>
                      <a:pt x="134" y="552"/>
                      <a:pt x="1" y="530"/>
                    </a:cubicBezTo>
                    <a:lnTo>
                      <a:pt x="1" y="530"/>
                    </a:lnTo>
                    <a:cubicBezTo>
                      <a:pt x="170" y="855"/>
                      <a:pt x="408" y="1140"/>
                      <a:pt x="706" y="1357"/>
                    </a:cubicBezTo>
                    <a:cubicBezTo>
                      <a:pt x="1486" y="1357"/>
                      <a:pt x="2428" y="1201"/>
                      <a:pt x="3303" y="414"/>
                    </a:cubicBezTo>
                    <a:cubicBezTo>
                      <a:pt x="3411" y="326"/>
                      <a:pt x="3391" y="157"/>
                      <a:pt x="3262" y="96"/>
                    </a:cubicBezTo>
                    <a:cubicBezTo>
                      <a:pt x="3106" y="28"/>
                      <a:pt x="2948" y="0"/>
                      <a:pt x="278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085;p85"/>
              <p:cNvSpPr/>
              <p:nvPr/>
            </p:nvSpPr>
            <p:spPr>
              <a:xfrm>
                <a:off x="3623752" y="2119231"/>
                <a:ext cx="20459" cy="24394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30" extrusionOk="0">
                    <a:moveTo>
                      <a:pt x="136" y="0"/>
                    </a:moveTo>
                    <a:cubicBezTo>
                      <a:pt x="88" y="122"/>
                      <a:pt x="54" y="258"/>
                      <a:pt x="27" y="387"/>
                    </a:cubicBezTo>
                    <a:cubicBezTo>
                      <a:pt x="0" y="529"/>
                      <a:pt x="54" y="671"/>
                      <a:pt x="163" y="760"/>
                    </a:cubicBezTo>
                    <a:cubicBezTo>
                      <a:pt x="244" y="827"/>
                      <a:pt x="339" y="882"/>
                      <a:pt x="427" y="929"/>
                    </a:cubicBezTo>
                    <a:cubicBezTo>
                      <a:pt x="780" y="407"/>
                      <a:pt x="414" y="109"/>
                      <a:pt x="13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086;p85"/>
              <p:cNvSpPr/>
              <p:nvPr/>
            </p:nvSpPr>
            <p:spPr>
              <a:xfrm>
                <a:off x="3744856" y="2237660"/>
                <a:ext cx="88421" cy="88789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3385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1" y="1249"/>
                      <a:pt x="570" y="2300"/>
                      <a:pt x="1214" y="2930"/>
                    </a:cubicBezTo>
                    <a:lnTo>
                      <a:pt x="1221" y="2930"/>
                    </a:lnTo>
                    <a:cubicBezTo>
                      <a:pt x="1397" y="3100"/>
                      <a:pt x="1587" y="3256"/>
                      <a:pt x="1798" y="3384"/>
                    </a:cubicBezTo>
                    <a:lnTo>
                      <a:pt x="3066" y="3384"/>
                    </a:lnTo>
                    <a:cubicBezTo>
                      <a:pt x="3371" y="3384"/>
                      <a:pt x="3371" y="2930"/>
                      <a:pt x="3066" y="2930"/>
                    </a:cubicBezTo>
                    <a:lnTo>
                      <a:pt x="3011" y="2930"/>
                    </a:lnTo>
                    <a:cubicBezTo>
                      <a:pt x="2999" y="2930"/>
                      <a:pt x="2988" y="2930"/>
                      <a:pt x="2976" y="2930"/>
                    </a:cubicBezTo>
                    <a:cubicBezTo>
                      <a:pt x="2561" y="2930"/>
                      <a:pt x="2154" y="2815"/>
                      <a:pt x="1798" y="2598"/>
                    </a:cubicBezTo>
                    <a:cubicBezTo>
                      <a:pt x="760" y="1927"/>
                      <a:pt x="618" y="618"/>
                      <a:pt x="719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087;p85"/>
              <p:cNvSpPr/>
              <p:nvPr/>
            </p:nvSpPr>
            <p:spPr>
              <a:xfrm>
                <a:off x="3829159" y="1998626"/>
                <a:ext cx="144816" cy="333147"/>
              </a:xfrm>
              <a:custGeom>
                <a:avLst/>
                <a:gdLst/>
                <a:ahLst/>
                <a:cxnLst/>
                <a:rect l="l" t="t" r="r" b="b"/>
                <a:pathLst>
                  <a:path w="5521" h="12701" extrusionOk="0">
                    <a:moveTo>
                      <a:pt x="2155" y="0"/>
                    </a:moveTo>
                    <a:cubicBezTo>
                      <a:pt x="1629" y="0"/>
                      <a:pt x="1147" y="218"/>
                      <a:pt x="848" y="665"/>
                    </a:cubicBezTo>
                    <a:cubicBezTo>
                      <a:pt x="1" y="1920"/>
                      <a:pt x="516" y="3764"/>
                      <a:pt x="1899" y="5215"/>
                    </a:cubicBezTo>
                    <a:cubicBezTo>
                      <a:pt x="2747" y="6097"/>
                      <a:pt x="5520" y="9989"/>
                      <a:pt x="3147" y="12701"/>
                    </a:cubicBezTo>
                    <a:cubicBezTo>
                      <a:pt x="4232" y="11948"/>
                      <a:pt x="4862" y="10646"/>
                      <a:pt x="4862" y="9080"/>
                    </a:cubicBezTo>
                    <a:cubicBezTo>
                      <a:pt x="4862" y="6436"/>
                      <a:pt x="2299" y="4618"/>
                      <a:pt x="2130" y="2794"/>
                    </a:cubicBezTo>
                    <a:cubicBezTo>
                      <a:pt x="2034" y="1751"/>
                      <a:pt x="2632" y="1243"/>
                      <a:pt x="3421" y="1243"/>
                    </a:cubicBezTo>
                    <a:cubicBezTo>
                      <a:pt x="3637" y="1243"/>
                      <a:pt x="3868" y="1281"/>
                      <a:pt x="4103" y="1357"/>
                    </a:cubicBezTo>
                    <a:cubicBezTo>
                      <a:pt x="4120" y="1362"/>
                      <a:pt x="4137" y="1365"/>
                      <a:pt x="4154" y="1365"/>
                    </a:cubicBezTo>
                    <a:cubicBezTo>
                      <a:pt x="4206" y="1365"/>
                      <a:pt x="4256" y="1342"/>
                      <a:pt x="4286" y="1296"/>
                    </a:cubicBezTo>
                    <a:cubicBezTo>
                      <a:pt x="3748" y="443"/>
                      <a:pt x="2906" y="0"/>
                      <a:pt x="2155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20075;p85"/>
            <p:cNvGrpSpPr/>
            <p:nvPr/>
          </p:nvGrpSpPr>
          <p:grpSpPr>
            <a:xfrm>
              <a:off x="2342980" y="5305467"/>
              <a:ext cx="1018881" cy="1123521"/>
              <a:chOff x="3592433" y="1980212"/>
              <a:chExt cx="381542" cy="370079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5" name="Google Shape;20076;p85"/>
              <p:cNvSpPr/>
              <p:nvPr/>
            </p:nvSpPr>
            <p:spPr>
              <a:xfrm>
                <a:off x="3790916" y="1980212"/>
                <a:ext cx="165800" cy="370079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14109" extrusionOk="0">
                    <a:moveTo>
                      <a:pt x="3366" y="0"/>
                    </a:moveTo>
                    <a:cubicBezTo>
                      <a:pt x="3080" y="0"/>
                      <a:pt x="2766" y="51"/>
                      <a:pt x="2422" y="167"/>
                    </a:cubicBezTo>
                    <a:cubicBezTo>
                      <a:pt x="1" y="981"/>
                      <a:pt x="801" y="4351"/>
                      <a:pt x="1479" y="6087"/>
                    </a:cubicBezTo>
                    <a:lnTo>
                      <a:pt x="2218" y="14108"/>
                    </a:lnTo>
                    <a:cubicBezTo>
                      <a:pt x="4720" y="14108"/>
                      <a:pt x="6320" y="12284"/>
                      <a:pt x="6320" y="9782"/>
                    </a:cubicBezTo>
                    <a:cubicBezTo>
                      <a:pt x="6320" y="7138"/>
                      <a:pt x="3757" y="5320"/>
                      <a:pt x="3588" y="3496"/>
                    </a:cubicBezTo>
                    <a:cubicBezTo>
                      <a:pt x="3492" y="2453"/>
                      <a:pt x="4090" y="1945"/>
                      <a:pt x="4879" y="1945"/>
                    </a:cubicBezTo>
                    <a:cubicBezTo>
                      <a:pt x="5095" y="1945"/>
                      <a:pt x="5326" y="1983"/>
                      <a:pt x="5561" y="2059"/>
                    </a:cubicBezTo>
                    <a:cubicBezTo>
                      <a:pt x="5580" y="2066"/>
                      <a:pt x="5598" y="2069"/>
                      <a:pt x="5617" y="2069"/>
                    </a:cubicBezTo>
                    <a:cubicBezTo>
                      <a:pt x="5723" y="2069"/>
                      <a:pt x="5811" y="1959"/>
                      <a:pt x="5764" y="1849"/>
                    </a:cubicBezTo>
                    <a:cubicBezTo>
                      <a:pt x="5494" y="1234"/>
                      <a:pt x="4777" y="0"/>
                      <a:pt x="336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077;p85"/>
              <p:cNvSpPr/>
              <p:nvPr/>
            </p:nvSpPr>
            <p:spPr>
              <a:xfrm>
                <a:off x="3601509" y="2157448"/>
                <a:ext cx="11935" cy="1977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754" extrusionOk="0">
                    <a:moveTo>
                      <a:pt x="228" y="1"/>
                    </a:moveTo>
                    <a:cubicBezTo>
                      <a:pt x="114" y="1"/>
                      <a:pt x="0" y="76"/>
                      <a:pt x="0" y="225"/>
                    </a:cubicBezTo>
                    <a:lnTo>
                      <a:pt x="0" y="523"/>
                    </a:lnTo>
                    <a:cubicBezTo>
                      <a:pt x="0" y="652"/>
                      <a:pt x="102" y="754"/>
                      <a:pt x="224" y="754"/>
                    </a:cubicBezTo>
                    <a:cubicBezTo>
                      <a:pt x="353" y="754"/>
                      <a:pt x="455" y="652"/>
                      <a:pt x="455" y="523"/>
                    </a:cubicBezTo>
                    <a:lnTo>
                      <a:pt x="455" y="225"/>
                    </a:lnTo>
                    <a:cubicBezTo>
                      <a:pt x="455" y="76"/>
                      <a:pt x="341" y="1"/>
                      <a:pt x="22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078;p85"/>
              <p:cNvSpPr/>
              <p:nvPr/>
            </p:nvSpPr>
            <p:spPr>
              <a:xfrm>
                <a:off x="3592433" y="2165291"/>
                <a:ext cx="29902" cy="35778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364" extrusionOk="0">
                    <a:moveTo>
                      <a:pt x="570" y="0"/>
                    </a:moveTo>
                    <a:cubicBezTo>
                      <a:pt x="258" y="0"/>
                      <a:pt x="1" y="251"/>
                      <a:pt x="1" y="563"/>
                    </a:cubicBezTo>
                    <a:lnTo>
                      <a:pt x="1" y="794"/>
                    </a:lnTo>
                    <a:cubicBezTo>
                      <a:pt x="1" y="1106"/>
                      <a:pt x="258" y="1363"/>
                      <a:pt x="570" y="1363"/>
                    </a:cubicBezTo>
                    <a:cubicBezTo>
                      <a:pt x="889" y="1363"/>
                      <a:pt x="1140" y="1106"/>
                      <a:pt x="1140" y="794"/>
                    </a:cubicBezTo>
                    <a:lnTo>
                      <a:pt x="1140" y="563"/>
                    </a:lnTo>
                    <a:cubicBezTo>
                      <a:pt x="1140" y="251"/>
                      <a:pt x="889" y="0"/>
                      <a:pt x="57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079;p85"/>
              <p:cNvSpPr/>
              <p:nvPr/>
            </p:nvSpPr>
            <p:spPr>
              <a:xfrm>
                <a:off x="3722088" y="2190551"/>
                <a:ext cx="61404" cy="80054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3052" extrusionOk="0">
                    <a:moveTo>
                      <a:pt x="1757" y="0"/>
                    </a:moveTo>
                    <a:lnTo>
                      <a:pt x="1" y="793"/>
                    </a:lnTo>
                    <a:cubicBezTo>
                      <a:pt x="1" y="793"/>
                      <a:pt x="448" y="2061"/>
                      <a:pt x="1337" y="3051"/>
                    </a:cubicBezTo>
                    <a:lnTo>
                      <a:pt x="2340" y="1648"/>
                    </a:lnTo>
                    <a:lnTo>
                      <a:pt x="1757" y="0"/>
                    </a:ln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080;p85"/>
              <p:cNvSpPr/>
              <p:nvPr/>
            </p:nvSpPr>
            <p:spPr>
              <a:xfrm>
                <a:off x="3701471" y="2022364"/>
                <a:ext cx="15004" cy="2644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008" extrusionOk="0">
                    <a:moveTo>
                      <a:pt x="326" y="1"/>
                    </a:moveTo>
                    <a:cubicBezTo>
                      <a:pt x="229" y="1"/>
                      <a:pt x="133" y="57"/>
                      <a:pt x="109" y="181"/>
                    </a:cubicBezTo>
                    <a:lnTo>
                      <a:pt x="21" y="750"/>
                    </a:lnTo>
                    <a:cubicBezTo>
                      <a:pt x="0" y="872"/>
                      <a:pt x="88" y="988"/>
                      <a:pt x="210" y="1008"/>
                    </a:cubicBezTo>
                    <a:lnTo>
                      <a:pt x="244" y="1008"/>
                    </a:lnTo>
                    <a:cubicBezTo>
                      <a:pt x="360" y="1008"/>
                      <a:pt x="455" y="927"/>
                      <a:pt x="468" y="818"/>
                    </a:cubicBezTo>
                    <a:lnTo>
                      <a:pt x="556" y="249"/>
                    </a:lnTo>
                    <a:cubicBezTo>
                      <a:pt x="571" y="90"/>
                      <a:pt x="448" y="1"/>
                      <a:pt x="326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081;p85"/>
              <p:cNvSpPr/>
              <p:nvPr/>
            </p:nvSpPr>
            <p:spPr>
              <a:xfrm>
                <a:off x="3611109" y="2065040"/>
                <a:ext cx="319455" cy="285068"/>
              </a:xfrm>
              <a:custGeom>
                <a:avLst/>
                <a:gdLst/>
                <a:ahLst/>
                <a:cxnLst/>
                <a:rect l="l" t="t" r="r" b="b"/>
                <a:pathLst>
                  <a:path w="12179" h="10868" extrusionOk="0">
                    <a:moveTo>
                      <a:pt x="3130" y="0"/>
                    </a:moveTo>
                    <a:cubicBezTo>
                      <a:pt x="2544" y="0"/>
                      <a:pt x="1974" y="212"/>
                      <a:pt x="1526" y="608"/>
                    </a:cubicBezTo>
                    <a:cubicBezTo>
                      <a:pt x="1011" y="1110"/>
                      <a:pt x="658" y="1754"/>
                      <a:pt x="509" y="2459"/>
                    </a:cubicBezTo>
                    <a:cubicBezTo>
                      <a:pt x="482" y="2595"/>
                      <a:pt x="536" y="2737"/>
                      <a:pt x="645" y="2826"/>
                    </a:cubicBezTo>
                    <a:cubicBezTo>
                      <a:pt x="835" y="2975"/>
                      <a:pt x="1058" y="3083"/>
                      <a:pt x="1296" y="3131"/>
                    </a:cubicBezTo>
                    <a:cubicBezTo>
                      <a:pt x="1465" y="3456"/>
                      <a:pt x="1703" y="3734"/>
                      <a:pt x="2001" y="3958"/>
                    </a:cubicBezTo>
                    <a:cubicBezTo>
                      <a:pt x="1450" y="3958"/>
                      <a:pt x="978" y="3875"/>
                      <a:pt x="672" y="3875"/>
                    </a:cubicBezTo>
                    <a:cubicBezTo>
                      <a:pt x="568" y="3875"/>
                      <a:pt x="483" y="3885"/>
                      <a:pt x="421" y="3910"/>
                    </a:cubicBezTo>
                    <a:cubicBezTo>
                      <a:pt x="190" y="4005"/>
                      <a:pt x="35" y="4222"/>
                      <a:pt x="14" y="4466"/>
                    </a:cubicBezTo>
                    <a:cubicBezTo>
                      <a:pt x="1" y="4602"/>
                      <a:pt x="96" y="4724"/>
                      <a:pt x="231" y="4744"/>
                    </a:cubicBezTo>
                    <a:cubicBezTo>
                      <a:pt x="597" y="4812"/>
                      <a:pt x="1418" y="4934"/>
                      <a:pt x="2279" y="5307"/>
                    </a:cubicBezTo>
                    <a:cubicBezTo>
                      <a:pt x="3022" y="5628"/>
                      <a:pt x="3583" y="5731"/>
                      <a:pt x="4009" y="5731"/>
                    </a:cubicBezTo>
                    <a:cubicBezTo>
                      <a:pt x="4473" y="5731"/>
                      <a:pt x="4776" y="5609"/>
                      <a:pt x="4978" y="5517"/>
                    </a:cubicBezTo>
                    <a:cubicBezTo>
                      <a:pt x="5187" y="5420"/>
                      <a:pt x="5394" y="5374"/>
                      <a:pt x="5575" y="5374"/>
                    </a:cubicBezTo>
                    <a:cubicBezTo>
                      <a:pt x="6088" y="5374"/>
                      <a:pt x="6397" y="5738"/>
                      <a:pt x="5981" y="6324"/>
                    </a:cubicBezTo>
                    <a:cubicBezTo>
                      <a:pt x="4754" y="8080"/>
                      <a:pt x="6117" y="9491"/>
                      <a:pt x="6903" y="9959"/>
                    </a:cubicBezTo>
                    <a:lnTo>
                      <a:pt x="5886" y="9959"/>
                    </a:lnTo>
                    <a:cubicBezTo>
                      <a:pt x="5493" y="9959"/>
                      <a:pt x="5147" y="10210"/>
                      <a:pt x="5018" y="10576"/>
                    </a:cubicBezTo>
                    <a:cubicBezTo>
                      <a:pt x="4979" y="10722"/>
                      <a:pt x="5081" y="10868"/>
                      <a:pt x="5232" y="10868"/>
                    </a:cubicBezTo>
                    <a:cubicBezTo>
                      <a:pt x="5235" y="10868"/>
                      <a:pt x="5239" y="10867"/>
                      <a:pt x="5242" y="10867"/>
                    </a:cubicBezTo>
                    <a:lnTo>
                      <a:pt x="8883" y="10867"/>
                    </a:lnTo>
                    <a:cubicBezTo>
                      <a:pt x="9351" y="10867"/>
                      <a:pt x="9785" y="10623"/>
                      <a:pt x="10029" y="10223"/>
                    </a:cubicBezTo>
                    <a:lnTo>
                      <a:pt x="10321" y="9735"/>
                    </a:lnTo>
                    <a:cubicBezTo>
                      <a:pt x="12179" y="5945"/>
                      <a:pt x="9297" y="1544"/>
                      <a:pt x="5045" y="1402"/>
                    </a:cubicBezTo>
                    <a:cubicBezTo>
                      <a:pt x="5032" y="1347"/>
                      <a:pt x="5018" y="1300"/>
                      <a:pt x="5005" y="1246"/>
                    </a:cubicBezTo>
                    <a:cubicBezTo>
                      <a:pt x="4815" y="649"/>
                      <a:pt x="4103" y="113"/>
                      <a:pt x="3479" y="25"/>
                    </a:cubicBezTo>
                    <a:cubicBezTo>
                      <a:pt x="3363" y="8"/>
                      <a:pt x="3246" y="0"/>
                      <a:pt x="313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082;p85"/>
              <p:cNvSpPr/>
              <p:nvPr/>
            </p:nvSpPr>
            <p:spPr>
              <a:xfrm>
                <a:off x="3685628" y="2035636"/>
                <a:ext cx="34361" cy="5088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940" extrusionOk="0">
                    <a:moveTo>
                      <a:pt x="863" y="1"/>
                    </a:moveTo>
                    <a:cubicBezTo>
                      <a:pt x="812" y="1"/>
                      <a:pt x="761" y="20"/>
                      <a:pt x="719" y="61"/>
                    </a:cubicBezTo>
                    <a:cubicBezTo>
                      <a:pt x="455" y="312"/>
                      <a:pt x="265" y="875"/>
                      <a:pt x="150" y="1139"/>
                    </a:cubicBezTo>
                    <a:cubicBezTo>
                      <a:pt x="1" y="1506"/>
                      <a:pt x="252" y="1912"/>
                      <a:pt x="652" y="1939"/>
                    </a:cubicBezTo>
                    <a:cubicBezTo>
                      <a:pt x="656" y="1940"/>
                      <a:pt x="660" y="1940"/>
                      <a:pt x="664" y="1940"/>
                    </a:cubicBezTo>
                    <a:cubicBezTo>
                      <a:pt x="1024" y="1940"/>
                      <a:pt x="1309" y="1651"/>
                      <a:pt x="1309" y="1295"/>
                    </a:cubicBezTo>
                    <a:cubicBezTo>
                      <a:pt x="1303" y="895"/>
                      <a:pt x="1181" y="299"/>
                      <a:pt x="1038" y="95"/>
                    </a:cubicBezTo>
                    <a:cubicBezTo>
                      <a:pt x="996" y="34"/>
                      <a:pt x="930" y="1"/>
                      <a:pt x="863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083;p85"/>
              <p:cNvSpPr/>
              <p:nvPr/>
            </p:nvSpPr>
            <p:spPr>
              <a:xfrm>
                <a:off x="3658244" y="2099480"/>
                <a:ext cx="17810" cy="1799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6" extrusionOk="0">
                    <a:moveTo>
                      <a:pt x="340" y="0"/>
                    </a:moveTo>
                    <a:cubicBezTo>
                      <a:pt x="150" y="0"/>
                      <a:pt x="1" y="156"/>
                      <a:pt x="1" y="346"/>
                    </a:cubicBezTo>
                    <a:cubicBezTo>
                      <a:pt x="1" y="529"/>
                      <a:pt x="150" y="685"/>
                      <a:pt x="340" y="685"/>
                    </a:cubicBezTo>
                    <a:cubicBezTo>
                      <a:pt x="529" y="685"/>
                      <a:pt x="679" y="529"/>
                      <a:pt x="679" y="346"/>
                    </a:cubicBezTo>
                    <a:cubicBezTo>
                      <a:pt x="679" y="156"/>
                      <a:pt x="529" y="0"/>
                      <a:pt x="34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084;p85"/>
              <p:cNvSpPr/>
              <p:nvPr/>
            </p:nvSpPr>
            <p:spPr>
              <a:xfrm>
                <a:off x="3645077" y="2133264"/>
                <a:ext cx="89497" cy="35594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357" extrusionOk="0">
                    <a:moveTo>
                      <a:pt x="2788" y="0"/>
                    </a:moveTo>
                    <a:cubicBezTo>
                      <a:pt x="2216" y="0"/>
                      <a:pt x="1622" y="358"/>
                      <a:pt x="991" y="496"/>
                    </a:cubicBezTo>
                    <a:cubicBezTo>
                      <a:pt x="798" y="540"/>
                      <a:pt x="601" y="563"/>
                      <a:pt x="404" y="563"/>
                    </a:cubicBezTo>
                    <a:cubicBezTo>
                      <a:pt x="269" y="563"/>
                      <a:pt x="134" y="552"/>
                      <a:pt x="1" y="530"/>
                    </a:cubicBezTo>
                    <a:lnTo>
                      <a:pt x="1" y="530"/>
                    </a:lnTo>
                    <a:cubicBezTo>
                      <a:pt x="170" y="855"/>
                      <a:pt x="408" y="1140"/>
                      <a:pt x="706" y="1357"/>
                    </a:cubicBezTo>
                    <a:cubicBezTo>
                      <a:pt x="1486" y="1357"/>
                      <a:pt x="2428" y="1201"/>
                      <a:pt x="3303" y="414"/>
                    </a:cubicBezTo>
                    <a:cubicBezTo>
                      <a:pt x="3411" y="326"/>
                      <a:pt x="3391" y="157"/>
                      <a:pt x="3262" y="96"/>
                    </a:cubicBezTo>
                    <a:cubicBezTo>
                      <a:pt x="3106" y="28"/>
                      <a:pt x="2948" y="0"/>
                      <a:pt x="278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085;p85"/>
              <p:cNvSpPr/>
              <p:nvPr/>
            </p:nvSpPr>
            <p:spPr>
              <a:xfrm>
                <a:off x="3623752" y="2119231"/>
                <a:ext cx="20459" cy="24394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30" extrusionOk="0">
                    <a:moveTo>
                      <a:pt x="136" y="0"/>
                    </a:moveTo>
                    <a:cubicBezTo>
                      <a:pt x="88" y="122"/>
                      <a:pt x="54" y="258"/>
                      <a:pt x="27" y="387"/>
                    </a:cubicBezTo>
                    <a:cubicBezTo>
                      <a:pt x="0" y="529"/>
                      <a:pt x="54" y="671"/>
                      <a:pt x="163" y="760"/>
                    </a:cubicBezTo>
                    <a:cubicBezTo>
                      <a:pt x="244" y="827"/>
                      <a:pt x="339" y="882"/>
                      <a:pt x="427" y="929"/>
                    </a:cubicBezTo>
                    <a:cubicBezTo>
                      <a:pt x="780" y="407"/>
                      <a:pt x="414" y="109"/>
                      <a:pt x="13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086;p85"/>
              <p:cNvSpPr/>
              <p:nvPr/>
            </p:nvSpPr>
            <p:spPr>
              <a:xfrm>
                <a:off x="3744856" y="2237660"/>
                <a:ext cx="88421" cy="88789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3385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1" y="1249"/>
                      <a:pt x="570" y="2300"/>
                      <a:pt x="1214" y="2930"/>
                    </a:cubicBezTo>
                    <a:lnTo>
                      <a:pt x="1221" y="2930"/>
                    </a:lnTo>
                    <a:cubicBezTo>
                      <a:pt x="1397" y="3100"/>
                      <a:pt x="1587" y="3256"/>
                      <a:pt x="1798" y="3384"/>
                    </a:cubicBezTo>
                    <a:lnTo>
                      <a:pt x="3066" y="3384"/>
                    </a:lnTo>
                    <a:cubicBezTo>
                      <a:pt x="3371" y="3384"/>
                      <a:pt x="3371" y="2930"/>
                      <a:pt x="3066" y="2930"/>
                    </a:cubicBezTo>
                    <a:lnTo>
                      <a:pt x="3011" y="2930"/>
                    </a:lnTo>
                    <a:cubicBezTo>
                      <a:pt x="2999" y="2930"/>
                      <a:pt x="2988" y="2930"/>
                      <a:pt x="2976" y="2930"/>
                    </a:cubicBezTo>
                    <a:cubicBezTo>
                      <a:pt x="2561" y="2930"/>
                      <a:pt x="2154" y="2815"/>
                      <a:pt x="1798" y="2598"/>
                    </a:cubicBezTo>
                    <a:cubicBezTo>
                      <a:pt x="760" y="1927"/>
                      <a:pt x="618" y="618"/>
                      <a:pt x="719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087;p85"/>
              <p:cNvSpPr/>
              <p:nvPr/>
            </p:nvSpPr>
            <p:spPr>
              <a:xfrm>
                <a:off x="3829159" y="1998626"/>
                <a:ext cx="144816" cy="333147"/>
              </a:xfrm>
              <a:custGeom>
                <a:avLst/>
                <a:gdLst/>
                <a:ahLst/>
                <a:cxnLst/>
                <a:rect l="l" t="t" r="r" b="b"/>
                <a:pathLst>
                  <a:path w="5521" h="12701" extrusionOk="0">
                    <a:moveTo>
                      <a:pt x="2155" y="0"/>
                    </a:moveTo>
                    <a:cubicBezTo>
                      <a:pt x="1629" y="0"/>
                      <a:pt x="1147" y="218"/>
                      <a:pt x="848" y="665"/>
                    </a:cubicBezTo>
                    <a:cubicBezTo>
                      <a:pt x="1" y="1920"/>
                      <a:pt x="516" y="3764"/>
                      <a:pt x="1899" y="5215"/>
                    </a:cubicBezTo>
                    <a:cubicBezTo>
                      <a:pt x="2747" y="6097"/>
                      <a:pt x="5520" y="9989"/>
                      <a:pt x="3147" y="12701"/>
                    </a:cubicBezTo>
                    <a:cubicBezTo>
                      <a:pt x="4232" y="11948"/>
                      <a:pt x="4862" y="10646"/>
                      <a:pt x="4862" y="9080"/>
                    </a:cubicBezTo>
                    <a:cubicBezTo>
                      <a:pt x="4862" y="6436"/>
                      <a:pt x="2299" y="4618"/>
                      <a:pt x="2130" y="2794"/>
                    </a:cubicBezTo>
                    <a:cubicBezTo>
                      <a:pt x="2034" y="1751"/>
                      <a:pt x="2632" y="1243"/>
                      <a:pt x="3421" y="1243"/>
                    </a:cubicBezTo>
                    <a:cubicBezTo>
                      <a:pt x="3637" y="1243"/>
                      <a:pt x="3868" y="1281"/>
                      <a:pt x="4103" y="1357"/>
                    </a:cubicBezTo>
                    <a:cubicBezTo>
                      <a:pt x="4120" y="1362"/>
                      <a:pt x="4137" y="1365"/>
                      <a:pt x="4154" y="1365"/>
                    </a:cubicBezTo>
                    <a:cubicBezTo>
                      <a:pt x="4206" y="1365"/>
                      <a:pt x="4256" y="1342"/>
                      <a:pt x="4286" y="1296"/>
                    </a:cubicBezTo>
                    <a:cubicBezTo>
                      <a:pt x="3748" y="443"/>
                      <a:pt x="2906" y="0"/>
                      <a:pt x="2155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20075;p85"/>
            <p:cNvGrpSpPr/>
            <p:nvPr/>
          </p:nvGrpSpPr>
          <p:grpSpPr>
            <a:xfrm>
              <a:off x="1360231" y="5747050"/>
              <a:ext cx="602881" cy="740235"/>
              <a:chOff x="3592433" y="1980212"/>
              <a:chExt cx="381542" cy="370079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48" name="Google Shape;20076;p85"/>
              <p:cNvSpPr/>
              <p:nvPr/>
            </p:nvSpPr>
            <p:spPr>
              <a:xfrm>
                <a:off x="3790916" y="1980212"/>
                <a:ext cx="165800" cy="370079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14109" extrusionOk="0">
                    <a:moveTo>
                      <a:pt x="3366" y="0"/>
                    </a:moveTo>
                    <a:cubicBezTo>
                      <a:pt x="3080" y="0"/>
                      <a:pt x="2766" y="51"/>
                      <a:pt x="2422" y="167"/>
                    </a:cubicBezTo>
                    <a:cubicBezTo>
                      <a:pt x="1" y="981"/>
                      <a:pt x="801" y="4351"/>
                      <a:pt x="1479" y="6087"/>
                    </a:cubicBezTo>
                    <a:lnTo>
                      <a:pt x="2218" y="14108"/>
                    </a:lnTo>
                    <a:cubicBezTo>
                      <a:pt x="4720" y="14108"/>
                      <a:pt x="6320" y="12284"/>
                      <a:pt x="6320" y="9782"/>
                    </a:cubicBezTo>
                    <a:cubicBezTo>
                      <a:pt x="6320" y="7138"/>
                      <a:pt x="3757" y="5320"/>
                      <a:pt x="3588" y="3496"/>
                    </a:cubicBezTo>
                    <a:cubicBezTo>
                      <a:pt x="3492" y="2453"/>
                      <a:pt x="4090" y="1945"/>
                      <a:pt x="4879" y="1945"/>
                    </a:cubicBezTo>
                    <a:cubicBezTo>
                      <a:pt x="5095" y="1945"/>
                      <a:pt x="5326" y="1983"/>
                      <a:pt x="5561" y="2059"/>
                    </a:cubicBezTo>
                    <a:cubicBezTo>
                      <a:pt x="5580" y="2066"/>
                      <a:pt x="5598" y="2069"/>
                      <a:pt x="5617" y="2069"/>
                    </a:cubicBezTo>
                    <a:cubicBezTo>
                      <a:pt x="5723" y="2069"/>
                      <a:pt x="5811" y="1959"/>
                      <a:pt x="5764" y="1849"/>
                    </a:cubicBezTo>
                    <a:cubicBezTo>
                      <a:pt x="5494" y="1234"/>
                      <a:pt x="4777" y="0"/>
                      <a:pt x="336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077;p85"/>
              <p:cNvSpPr/>
              <p:nvPr/>
            </p:nvSpPr>
            <p:spPr>
              <a:xfrm>
                <a:off x="3601509" y="2157448"/>
                <a:ext cx="11935" cy="1977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754" extrusionOk="0">
                    <a:moveTo>
                      <a:pt x="228" y="1"/>
                    </a:moveTo>
                    <a:cubicBezTo>
                      <a:pt x="114" y="1"/>
                      <a:pt x="0" y="76"/>
                      <a:pt x="0" y="225"/>
                    </a:cubicBezTo>
                    <a:lnTo>
                      <a:pt x="0" y="523"/>
                    </a:lnTo>
                    <a:cubicBezTo>
                      <a:pt x="0" y="652"/>
                      <a:pt x="102" y="754"/>
                      <a:pt x="224" y="754"/>
                    </a:cubicBezTo>
                    <a:cubicBezTo>
                      <a:pt x="353" y="754"/>
                      <a:pt x="455" y="652"/>
                      <a:pt x="455" y="523"/>
                    </a:cubicBezTo>
                    <a:lnTo>
                      <a:pt x="455" y="225"/>
                    </a:lnTo>
                    <a:cubicBezTo>
                      <a:pt x="455" y="76"/>
                      <a:pt x="341" y="1"/>
                      <a:pt x="22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078;p85"/>
              <p:cNvSpPr/>
              <p:nvPr/>
            </p:nvSpPr>
            <p:spPr>
              <a:xfrm>
                <a:off x="3592433" y="2165291"/>
                <a:ext cx="29902" cy="35778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364" extrusionOk="0">
                    <a:moveTo>
                      <a:pt x="570" y="0"/>
                    </a:moveTo>
                    <a:cubicBezTo>
                      <a:pt x="258" y="0"/>
                      <a:pt x="1" y="251"/>
                      <a:pt x="1" y="563"/>
                    </a:cubicBezTo>
                    <a:lnTo>
                      <a:pt x="1" y="794"/>
                    </a:lnTo>
                    <a:cubicBezTo>
                      <a:pt x="1" y="1106"/>
                      <a:pt x="258" y="1363"/>
                      <a:pt x="570" y="1363"/>
                    </a:cubicBezTo>
                    <a:cubicBezTo>
                      <a:pt x="889" y="1363"/>
                      <a:pt x="1140" y="1106"/>
                      <a:pt x="1140" y="794"/>
                    </a:cubicBezTo>
                    <a:lnTo>
                      <a:pt x="1140" y="563"/>
                    </a:lnTo>
                    <a:cubicBezTo>
                      <a:pt x="1140" y="251"/>
                      <a:pt x="889" y="0"/>
                      <a:pt x="57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079;p85"/>
              <p:cNvSpPr/>
              <p:nvPr/>
            </p:nvSpPr>
            <p:spPr>
              <a:xfrm>
                <a:off x="3722088" y="2190551"/>
                <a:ext cx="61404" cy="80054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3052" extrusionOk="0">
                    <a:moveTo>
                      <a:pt x="1757" y="0"/>
                    </a:moveTo>
                    <a:lnTo>
                      <a:pt x="1" y="793"/>
                    </a:lnTo>
                    <a:cubicBezTo>
                      <a:pt x="1" y="793"/>
                      <a:pt x="448" y="2061"/>
                      <a:pt x="1337" y="3051"/>
                    </a:cubicBezTo>
                    <a:lnTo>
                      <a:pt x="2340" y="1648"/>
                    </a:lnTo>
                    <a:lnTo>
                      <a:pt x="1757" y="0"/>
                    </a:ln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080;p85"/>
              <p:cNvSpPr/>
              <p:nvPr/>
            </p:nvSpPr>
            <p:spPr>
              <a:xfrm>
                <a:off x="3701471" y="2022364"/>
                <a:ext cx="15004" cy="2644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008" extrusionOk="0">
                    <a:moveTo>
                      <a:pt x="326" y="1"/>
                    </a:moveTo>
                    <a:cubicBezTo>
                      <a:pt x="229" y="1"/>
                      <a:pt x="133" y="57"/>
                      <a:pt x="109" y="181"/>
                    </a:cubicBezTo>
                    <a:lnTo>
                      <a:pt x="21" y="750"/>
                    </a:lnTo>
                    <a:cubicBezTo>
                      <a:pt x="0" y="872"/>
                      <a:pt x="88" y="988"/>
                      <a:pt x="210" y="1008"/>
                    </a:cubicBezTo>
                    <a:lnTo>
                      <a:pt x="244" y="1008"/>
                    </a:lnTo>
                    <a:cubicBezTo>
                      <a:pt x="360" y="1008"/>
                      <a:pt x="455" y="927"/>
                      <a:pt x="468" y="818"/>
                    </a:cubicBezTo>
                    <a:lnTo>
                      <a:pt x="556" y="249"/>
                    </a:lnTo>
                    <a:cubicBezTo>
                      <a:pt x="571" y="90"/>
                      <a:pt x="448" y="1"/>
                      <a:pt x="326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081;p85"/>
              <p:cNvSpPr/>
              <p:nvPr/>
            </p:nvSpPr>
            <p:spPr>
              <a:xfrm>
                <a:off x="3611109" y="2065040"/>
                <a:ext cx="319455" cy="285068"/>
              </a:xfrm>
              <a:custGeom>
                <a:avLst/>
                <a:gdLst/>
                <a:ahLst/>
                <a:cxnLst/>
                <a:rect l="l" t="t" r="r" b="b"/>
                <a:pathLst>
                  <a:path w="12179" h="10868" extrusionOk="0">
                    <a:moveTo>
                      <a:pt x="3130" y="0"/>
                    </a:moveTo>
                    <a:cubicBezTo>
                      <a:pt x="2544" y="0"/>
                      <a:pt x="1974" y="212"/>
                      <a:pt x="1526" y="608"/>
                    </a:cubicBezTo>
                    <a:cubicBezTo>
                      <a:pt x="1011" y="1110"/>
                      <a:pt x="658" y="1754"/>
                      <a:pt x="509" y="2459"/>
                    </a:cubicBezTo>
                    <a:cubicBezTo>
                      <a:pt x="482" y="2595"/>
                      <a:pt x="536" y="2737"/>
                      <a:pt x="645" y="2826"/>
                    </a:cubicBezTo>
                    <a:cubicBezTo>
                      <a:pt x="835" y="2975"/>
                      <a:pt x="1058" y="3083"/>
                      <a:pt x="1296" y="3131"/>
                    </a:cubicBezTo>
                    <a:cubicBezTo>
                      <a:pt x="1465" y="3456"/>
                      <a:pt x="1703" y="3734"/>
                      <a:pt x="2001" y="3958"/>
                    </a:cubicBezTo>
                    <a:cubicBezTo>
                      <a:pt x="1450" y="3958"/>
                      <a:pt x="978" y="3875"/>
                      <a:pt x="672" y="3875"/>
                    </a:cubicBezTo>
                    <a:cubicBezTo>
                      <a:pt x="568" y="3875"/>
                      <a:pt x="483" y="3885"/>
                      <a:pt x="421" y="3910"/>
                    </a:cubicBezTo>
                    <a:cubicBezTo>
                      <a:pt x="190" y="4005"/>
                      <a:pt x="35" y="4222"/>
                      <a:pt x="14" y="4466"/>
                    </a:cubicBezTo>
                    <a:cubicBezTo>
                      <a:pt x="1" y="4602"/>
                      <a:pt x="96" y="4724"/>
                      <a:pt x="231" y="4744"/>
                    </a:cubicBezTo>
                    <a:cubicBezTo>
                      <a:pt x="597" y="4812"/>
                      <a:pt x="1418" y="4934"/>
                      <a:pt x="2279" y="5307"/>
                    </a:cubicBezTo>
                    <a:cubicBezTo>
                      <a:pt x="3022" y="5628"/>
                      <a:pt x="3583" y="5731"/>
                      <a:pt x="4009" y="5731"/>
                    </a:cubicBezTo>
                    <a:cubicBezTo>
                      <a:pt x="4473" y="5731"/>
                      <a:pt x="4776" y="5609"/>
                      <a:pt x="4978" y="5517"/>
                    </a:cubicBezTo>
                    <a:cubicBezTo>
                      <a:pt x="5187" y="5420"/>
                      <a:pt x="5394" y="5374"/>
                      <a:pt x="5575" y="5374"/>
                    </a:cubicBezTo>
                    <a:cubicBezTo>
                      <a:pt x="6088" y="5374"/>
                      <a:pt x="6397" y="5738"/>
                      <a:pt x="5981" y="6324"/>
                    </a:cubicBezTo>
                    <a:cubicBezTo>
                      <a:pt x="4754" y="8080"/>
                      <a:pt x="6117" y="9491"/>
                      <a:pt x="6903" y="9959"/>
                    </a:cubicBezTo>
                    <a:lnTo>
                      <a:pt x="5886" y="9959"/>
                    </a:lnTo>
                    <a:cubicBezTo>
                      <a:pt x="5493" y="9959"/>
                      <a:pt x="5147" y="10210"/>
                      <a:pt x="5018" y="10576"/>
                    </a:cubicBezTo>
                    <a:cubicBezTo>
                      <a:pt x="4979" y="10722"/>
                      <a:pt x="5081" y="10868"/>
                      <a:pt x="5232" y="10868"/>
                    </a:cubicBezTo>
                    <a:cubicBezTo>
                      <a:pt x="5235" y="10868"/>
                      <a:pt x="5239" y="10867"/>
                      <a:pt x="5242" y="10867"/>
                    </a:cubicBezTo>
                    <a:lnTo>
                      <a:pt x="8883" y="10867"/>
                    </a:lnTo>
                    <a:cubicBezTo>
                      <a:pt x="9351" y="10867"/>
                      <a:pt x="9785" y="10623"/>
                      <a:pt x="10029" y="10223"/>
                    </a:cubicBezTo>
                    <a:lnTo>
                      <a:pt x="10321" y="9735"/>
                    </a:lnTo>
                    <a:cubicBezTo>
                      <a:pt x="12179" y="5945"/>
                      <a:pt x="9297" y="1544"/>
                      <a:pt x="5045" y="1402"/>
                    </a:cubicBezTo>
                    <a:cubicBezTo>
                      <a:pt x="5032" y="1347"/>
                      <a:pt x="5018" y="1300"/>
                      <a:pt x="5005" y="1246"/>
                    </a:cubicBezTo>
                    <a:cubicBezTo>
                      <a:pt x="4815" y="649"/>
                      <a:pt x="4103" y="113"/>
                      <a:pt x="3479" y="25"/>
                    </a:cubicBezTo>
                    <a:cubicBezTo>
                      <a:pt x="3363" y="8"/>
                      <a:pt x="3246" y="0"/>
                      <a:pt x="313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082;p85"/>
              <p:cNvSpPr/>
              <p:nvPr/>
            </p:nvSpPr>
            <p:spPr>
              <a:xfrm>
                <a:off x="3685628" y="2035636"/>
                <a:ext cx="34361" cy="5088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940" extrusionOk="0">
                    <a:moveTo>
                      <a:pt x="863" y="1"/>
                    </a:moveTo>
                    <a:cubicBezTo>
                      <a:pt x="812" y="1"/>
                      <a:pt x="761" y="20"/>
                      <a:pt x="719" y="61"/>
                    </a:cubicBezTo>
                    <a:cubicBezTo>
                      <a:pt x="455" y="312"/>
                      <a:pt x="265" y="875"/>
                      <a:pt x="150" y="1139"/>
                    </a:cubicBezTo>
                    <a:cubicBezTo>
                      <a:pt x="1" y="1506"/>
                      <a:pt x="252" y="1912"/>
                      <a:pt x="652" y="1939"/>
                    </a:cubicBezTo>
                    <a:cubicBezTo>
                      <a:pt x="656" y="1940"/>
                      <a:pt x="660" y="1940"/>
                      <a:pt x="664" y="1940"/>
                    </a:cubicBezTo>
                    <a:cubicBezTo>
                      <a:pt x="1024" y="1940"/>
                      <a:pt x="1309" y="1651"/>
                      <a:pt x="1309" y="1295"/>
                    </a:cubicBezTo>
                    <a:cubicBezTo>
                      <a:pt x="1303" y="895"/>
                      <a:pt x="1181" y="299"/>
                      <a:pt x="1038" y="95"/>
                    </a:cubicBezTo>
                    <a:cubicBezTo>
                      <a:pt x="996" y="34"/>
                      <a:pt x="930" y="1"/>
                      <a:pt x="863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083;p85"/>
              <p:cNvSpPr/>
              <p:nvPr/>
            </p:nvSpPr>
            <p:spPr>
              <a:xfrm>
                <a:off x="3658244" y="2099480"/>
                <a:ext cx="17810" cy="1799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6" extrusionOk="0">
                    <a:moveTo>
                      <a:pt x="340" y="0"/>
                    </a:moveTo>
                    <a:cubicBezTo>
                      <a:pt x="150" y="0"/>
                      <a:pt x="1" y="156"/>
                      <a:pt x="1" y="346"/>
                    </a:cubicBezTo>
                    <a:cubicBezTo>
                      <a:pt x="1" y="529"/>
                      <a:pt x="150" y="685"/>
                      <a:pt x="340" y="685"/>
                    </a:cubicBezTo>
                    <a:cubicBezTo>
                      <a:pt x="529" y="685"/>
                      <a:pt x="679" y="529"/>
                      <a:pt x="679" y="346"/>
                    </a:cubicBezTo>
                    <a:cubicBezTo>
                      <a:pt x="679" y="156"/>
                      <a:pt x="529" y="0"/>
                      <a:pt x="34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084;p85"/>
              <p:cNvSpPr/>
              <p:nvPr/>
            </p:nvSpPr>
            <p:spPr>
              <a:xfrm>
                <a:off x="3645077" y="2133264"/>
                <a:ext cx="89497" cy="35594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357" extrusionOk="0">
                    <a:moveTo>
                      <a:pt x="2788" y="0"/>
                    </a:moveTo>
                    <a:cubicBezTo>
                      <a:pt x="2216" y="0"/>
                      <a:pt x="1622" y="358"/>
                      <a:pt x="991" y="496"/>
                    </a:cubicBezTo>
                    <a:cubicBezTo>
                      <a:pt x="798" y="540"/>
                      <a:pt x="601" y="563"/>
                      <a:pt x="404" y="563"/>
                    </a:cubicBezTo>
                    <a:cubicBezTo>
                      <a:pt x="269" y="563"/>
                      <a:pt x="134" y="552"/>
                      <a:pt x="1" y="530"/>
                    </a:cubicBezTo>
                    <a:lnTo>
                      <a:pt x="1" y="530"/>
                    </a:lnTo>
                    <a:cubicBezTo>
                      <a:pt x="170" y="855"/>
                      <a:pt x="408" y="1140"/>
                      <a:pt x="706" y="1357"/>
                    </a:cubicBezTo>
                    <a:cubicBezTo>
                      <a:pt x="1486" y="1357"/>
                      <a:pt x="2428" y="1201"/>
                      <a:pt x="3303" y="414"/>
                    </a:cubicBezTo>
                    <a:cubicBezTo>
                      <a:pt x="3411" y="326"/>
                      <a:pt x="3391" y="157"/>
                      <a:pt x="3262" y="96"/>
                    </a:cubicBezTo>
                    <a:cubicBezTo>
                      <a:pt x="3106" y="28"/>
                      <a:pt x="2948" y="0"/>
                      <a:pt x="278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085;p85"/>
              <p:cNvSpPr/>
              <p:nvPr/>
            </p:nvSpPr>
            <p:spPr>
              <a:xfrm>
                <a:off x="3623752" y="2119231"/>
                <a:ext cx="20459" cy="24394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30" extrusionOk="0">
                    <a:moveTo>
                      <a:pt x="136" y="0"/>
                    </a:moveTo>
                    <a:cubicBezTo>
                      <a:pt x="88" y="122"/>
                      <a:pt x="54" y="258"/>
                      <a:pt x="27" y="387"/>
                    </a:cubicBezTo>
                    <a:cubicBezTo>
                      <a:pt x="0" y="529"/>
                      <a:pt x="54" y="671"/>
                      <a:pt x="163" y="760"/>
                    </a:cubicBezTo>
                    <a:cubicBezTo>
                      <a:pt x="244" y="827"/>
                      <a:pt x="339" y="882"/>
                      <a:pt x="427" y="929"/>
                    </a:cubicBezTo>
                    <a:cubicBezTo>
                      <a:pt x="780" y="407"/>
                      <a:pt x="414" y="109"/>
                      <a:pt x="13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086;p85"/>
              <p:cNvSpPr/>
              <p:nvPr/>
            </p:nvSpPr>
            <p:spPr>
              <a:xfrm>
                <a:off x="3744856" y="2237660"/>
                <a:ext cx="88421" cy="88789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3385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1" y="1249"/>
                      <a:pt x="570" y="2300"/>
                      <a:pt x="1214" y="2930"/>
                    </a:cubicBezTo>
                    <a:lnTo>
                      <a:pt x="1221" y="2930"/>
                    </a:lnTo>
                    <a:cubicBezTo>
                      <a:pt x="1397" y="3100"/>
                      <a:pt x="1587" y="3256"/>
                      <a:pt x="1798" y="3384"/>
                    </a:cubicBezTo>
                    <a:lnTo>
                      <a:pt x="3066" y="3384"/>
                    </a:lnTo>
                    <a:cubicBezTo>
                      <a:pt x="3371" y="3384"/>
                      <a:pt x="3371" y="2930"/>
                      <a:pt x="3066" y="2930"/>
                    </a:cubicBezTo>
                    <a:lnTo>
                      <a:pt x="3011" y="2930"/>
                    </a:lnTo>
                    <a:cubicBezTo>
                      <a:pt x="2999" y="2930"/>
                      <a:pt x="2988" y="2930"/>
                      <a:pt x="2976" y="2930"/>
                    </a:cubicBezTo>
                    <a:cubicBezTo>
                      <a:pt x="2561" y="2930"/>
                      <a:pt x="2154" y="2815"/>
                      <a:pt x="1798" y="2598"/>
                    </a:cubicBezTo>
                    <a:cubicBezTo>
                      <a:pt x="760" y="1927"/>
                      <a:pt x="618" y="618"/>
                      <a:pt x="719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087;p85"/>
              <p:cNvSpPr/>
              <p:nvPr/>
            </p:nvSpPr>
            <p:spPr>
              <a:xfrm>
                <a:off x="3829159" y="1998626"/>
                <a:ext cx="144816" cy="333147"/>
              </a:xfrm>
              <a:custGeom>
                <a:avLst/>
                <a:gdLst/>
                <a:ahLst/>
                <a:cxnLst/>
                <a:rect l="l" t="t" r="r" b="b"/>
                <a:pathLst>
                  <a:path w="5521" h="12701" extrusionOk="0">
                    <a:moveTo>
                      <a:pt x="2155" y="0"/>
                    </a:moveTo>
                    <a:cubicBezTo>
                      <a:pt x="1629" y="0"/>
                      <a:pt x="1147" y="218"/>
                      <a:pt x="848" y="665"/>
                    </a:cubicBezTo>
                    <a:cubicBezTo>
                      <a:pt x="1" y="1920"/>
                      <a:pt x="516" y="3764"/>
                      <a:pt x="1899" y="5215"/>
                    </a:cubicBezTo>
                    <a:cubicBezTo>
                      <a:pt x="2747" y="6097"/>
                      <a:pt x="5520" y="9989"/>
                      <a:pt x="3147" y="12701"/>
                    </a:cubicBezTo>
                    <a:cubicBezTo>
                      <a:pt x="4232" y="11948"/>
                      <a:pt x="4862" y="10646"/>
                      <a:pt x="4862" y="9080"/>
                    </a:cubicBezTo>
                    <a:cubicBezTo>
                      <a:pt x="4862" y="6436"/>
                      <a:pt x="2299" y="4618"/>
                      <a:pt x="2130" y="2794"/>
                    </a:cubicBezTo>
                    <a:cubicBezTo>
                      <a:pt x="2034" y="1751"/>
                      <a:pt x="2632" y="1243"/>
                      <a:pt x="3421" y="1243"/>
                    </a:cubicBezTo>
                    <a:cubicBezTo>
                      <a:pt x="3637" y="1243"/>
                      <a:pt x="3868" y="1281"/>
                      <a:pt x="4103" y="1357"/>
                    </a:cubicBezTo>
                    <a:cubicBezTo>
                      <a:pt x="4120" y="1362"/>
                      <a:pt x="4137" y="1365"/>
                      <a:pt x="4154" y="1365"/>
                    </a:cubicBezTo>
                    <a:cubicBezTo>
                      <a:pt x="4206" y="1365"/>
                      <a:pt x="4256" y="1342"/>
                      <a:pt x="4286" y="1296"/>
                    </a:cubicBezTo>
                    <a:cubicBezTo>
                      <a:pt x="3748" y="443"/>
                      <a:pt x="2906" y="0"/>
                      <a:pt x="2155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" name="Google Shape;20075;p85"/>
            <p:cNvGrpSpPr/>
            <p:nvPr/>
          </p:nvGrpSpPr>
          <p:grpSpPr>
            <a:xfrm>
              <a:off x="1910466" y="5849373"/>
              <a:ext cx="643472" cy="779816"/>
              <a:chOff x="3592433" y="1980212"/>
              <a:chExt cx="381542" cy="370079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61" name="Google Shape;20076;p85"/>
              <p:cNvSpPr/>
              <p:nvPr/>
            </p:nvSpPr>
            <p:spPr>
              <a:xfrm>
                <a:off x="3790916" y="1980212"/>
                <a:ext cx="165800" cy="370079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14109" extrusionOk="0">
                    <a:moveTo>
                      <a:pt x="3366" y="0"/>
                    </a:moveTo>
                    <a:cubicBezTo>
                      <a:pt x="3080" y="0"/>
                      <a:pt x="2766" y="51"/>
                      <a:pt x="2422" y="167"/>
                    </a:cubicBezTo>
                    <a:cubicBezTo>
                      <a:pt x="1" y="981"/>
                      <a:pt x="801" y="4351"/>
                      <a:pt x="1479" y="6087"/>
                    </a:cubicBezTo>
                    <a:lnTo>
                      <a:pt x="2218" y="14108"/>
                    </a:lnTo>
                    <a:cubicBezTo>
                      <a:pt x="4720" y="14108"/>
                      <a:pt x="6320" y="12284"/>
                      <a:pt x="6320" y="9782"/>
                    </a:cubicBezTo>
                    <a:cubicBezTo>
                      <a:pt x="6320" y="7138"/>
                      <a:pt x="3757" y="5320"/>
                      <a:pt x="3588" y="3496"/>
                    </a:cubicBezTo>
                    <a:cubicBezTo>
                      <a:pt x="3492" y="2453"/>
                      <a:pt x="4090" y="1945"/>
                      <a:pt x="4879" y="1945"/>
                    </a:cubicBezTo>
                    <a:cubicBezTo>
                      <a:pt x="5095" y="1945"/>
                      <a:pt x="5326" y="1983"/>
                      <a:pt x="5561" y="2059"/>
                    </a:cubicBezTo>
                    <a:cubicBezTo>
                      <a:pt x="5580" y="2066"/>
                      <a:pt x="5598" y="2069"/>
                      <a:pt x="5617" y="2069"/>
                    </a:cubicBezTo>
                    <a:cubicBezTo>
                      <a:pt x="5723" y="2069"/>
                      <a:pt x="5811" y="1959"/>
                      <a:pt x="5764" y="1849"/>
                    </a:cubicBezTo>
                    <a:cubicBezTo>
                      <a:pt x="5494" y="1234"/>
                      <a:pt x="4777" y="0"/>
                      <a:pt x="336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077;p85"/>
              <p:cNvSpPr/>
              <p:nvPr/>
            </p:nvSpPr>
            <p:spPr>
              <a:xfrm>
                <a:off x="3601509" y="2157448"/>
                <a:ext cx="11935" cy="1977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754" extrusionOk="0">
                    <a:moveTo>
                      <a:pt x="228" y="1"/>
                    </a:moveTo>
                    <a:cubicBezTo>
                      <a:pt x="114" y="1"/>
                      <a:pt x="0" y="76"/>
                      <a:pt x="0" y="225"/>
                    </a:cubicBezTo>
                    <a:lnTo>
                      <a:pt x="0" y="523"/>
                    </a:lnTo>
                    <a:cubicBezTo>
                      <a:pt x="0" y="652"/>
                      <a:pt x="102" y="754"/>
                      <a:pt x="224" y="754"/>
                    </a:cubicBezTo>
                    <a:cubicBezTo>
                      <a:pt x="353" y="754"/>
                      <a:pt x="455" y="652"/>
                      <a:pt x="455" y="523"/>
                    </a:cubicBezTo>
                    <a:lnTo>
                      <a:pt x="455" y="225"/>
                    </a:lnTo>
                    <a:cubicBezTo>
                      <a:pt x="455" y="76"/>
                      <a:pt x="341" y="1"/>
                      <a:pt x="22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078;p85"/>
              <p:cNvSpPr/>
              <p:nvPr/>
            </p:nvSpPr>
            <p:spPr>
              <a:xfrm>
                <a:off x="3592433" y="2165291"/>
                <a:ext cx="29902" cy="35778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364" extrusionOk="0">
                    <a:moveTo>
                      <a:pt x="570" y="0"/>
                    </a:moveTo>
                    <a:cubicBezTo>
                      <a:pt x="258" y="0"/>
                      <a:pt x="1" y="251"/>
                      <a:pt x="1" y="563"/>
                    </a:cubicBezTo>
                    <a:lnTo>
                      <a:pt x="1" y="794"/>
                    </a:lnTo>
                    <a:cubicBezTo>
                      <a:pt x="1" y="1106"/>
                      <a:pt x="258" y="1363"/>
                      <a:pt x="570" y="1363"/>
                    </a:cubicBezTo>
                    <a:cubicBezTo>
                      <a:pt x="889" y="1363"/>
                      <a:pt x="1140" y="1106"/>
                      <a:pt x="1140" y="794"/>
                    </a:cubicBezTo>
                    <a:lnTo>
                      <a:pt x="1140" y="563"/>
                    </a:lnTo>
                    <a:cubicBezTo>
                      <a:pt x="1140" y="251"/>
                      <a:pt x="889" y="0"/>
                      <a:pt x="57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0079;p85"/>
              <p:cNvSpPr/>
              <p:nvPr/>
            </p:nvSpPr>
            <p:spPr>
              <a:xfrm>
                <a:off x="3722088" y="2190551"/>
                <a:ext cx="61404" cy="80054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3052" extrusionOk="0">
                    <a:moveTo>
                      <a:pt x="1757" y="0"/>
                    </a:moveTo>
                    <a:lnTo>
                      <a:pt x="1" y="793"/>
                    </a:lnTo>
                    <a:cubicBezTo>
                      <a:pt x="1" y="793"/>
                      <a:pt x="448" y="2061"/>
                      <a:pt x="1337" y="3051"/>
                    </a:cubicBezTo>
                    <a:lnTo>
                      <a:pt x="2340" y="1648"/>
                    </a:lnTo>
                    <a:lnTo>
                      <a:pt x="1757" y="0"/>
                    </a:ln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080;p85"/>
              <p:cNvSpPr/>
              <p:nvPr/>
            </p:nvSpPr>
            <p:spPr>
              <a:xfrm>
                <a:off x="3701471" y="2022364"/>
                <a:ext cx="15004" cy="2644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008" extrusionOk="0">
                    <a:moveTo>
                      <a:pt x="326" y="1"/>
                    </a:moveTo>
                    <a:cubicBezTo>
                      <a:pt x="229" y="1"/>
                      <a:pt x="133" y="57"/>
                      <a:pt x="109" y="181"/>
                    </a:cubicBezTo>
                    <a:lnTo>
                      <a:pt x="21" y="750"/>
                    </a:lnTo>
                    <a:cubicBezTo>
                      <a:pt x="0" y="872"/>
                      <a:pt x="88" y="988"/>
                      <a:pt x="210" y="1008"/>
                    </a:cubicBezTo>
                    <a:lnTo>
                      <a:pt x="244" y="1008"/>
                    </a:lnTo>
                    <a:cubicBezTo>
                      <a:pt x="360" y="1008"/>
                      <a:pt x="455" y="927"/>
                      <a:pt x="468" y="818"/>
                    </a:cubicBezTo>
                    <a:lnTo>
                      <a:pt x="556" y="249"/>
                    </a:lnTo>
                    <a:cubicBezTo>
                      <a:pt x="571" y="90"/>
                      <a:pt x="448" y="1"/>
                      <a:pt x="326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081;p85"/>
              <p:cNvSpPr/>
              <p:nvPr/>
            </p:nvSpPr>
            <p:spPr>
              <a:xfrm>
                <a:off x="3611109" y="2065040"/>
                <a:ext cx="319455" cy="285068"/>
              </a:xfrm>
              <a:custGeom>
                <a:avLst/>
                <a:gdLst/>
                <a:ahLst/>
                <a:cxnLst/>
                <a:rect l="l" t="t" r="r" b="b"/>
                <a:pathLst>
                  <a:path w="12179" h="10868" extrusionOk="0">
                    <a:moveTo>
                      <a:pt x="3130" y="0"/>
                    </a:moveTo>
                    <a:cubicBezTo>
                      <a:pt x="2544" y="0"/>
                      <a:pt x="1974" y="212"/>
                      <a:pt x="1526" y="608"/>
                    </a:cubicBezTo>
                    <a:cubicBezTo>
                      <a:pt x="1011" y="1110"/>
                      <a:pt x="658" y="1754"/>
                      <a:pt x="509" y="2459"/>
                    </a:cubicBezTo>
                    <a:cubicBezTo>
                      <a:pt x="482" y="2595"/>
                      <a:pt x="536" y="2737"/>
                      <a:pt x="645" y="2826"/>
                    </a:cubicBezTo>
                    <a:cubicBezTo>
                      <a:pt x="835" y="2975"/>
                      <a:pt x="1058" y="3083"/>
                      <a:pt x="1296" y="3131"/>
                    </a:cubicBezTo>
                    <a:cubicBezTo>
                      <a:pt x="1465" y="3456"/>
                      <a:pt x="1703" y="3734"/>
                      <a:pt x="2001" y="3958"/>
                    </a:cubicBezTo>
                    <a:cubicBezTo>
                      <a:pt x="1450" y="3958"/>
                      <a:pt x="978" y="3875"/>
                      <a:pt x="672" y="3875"/>
                    </a:cubicBezTo>
                    <a:cubicBezTo>
                      <a:pt x="568" y="3875"/>
                      <a:pt x="483" y="3885"/>
                      <a:pt x="421" y="3910"/>
                    </a:cubicBezTo>
                    <a:cubicBezTo>
                      <a:pt x="190" y="4005"/>
                      <a:pt x="35" y="4222"/>
                      <a:pt x="14" y="4466"/>
                    </a:cubicBezTo>
                    <a:cubicBezTo>
                      <a:pt x="1" y="4602"/>
                      <a:pt x="96" y="4724"/>
                      <a:pt x="231" y="4744"/>
                    </a:cubicBezTo>
                    <a:cubicBezTo>
                      <a:pt x="597" y="4812"/>
                      <a:pt x="1418" y="4934"/>
                      <a:pt x="2279" y="5307"/>
                    </a:cubicBezTo>
                    <a:cubicBezTo>
                      <a:pt x="3022" y="5628"/>
                      <a:pt x="3583" y="5731"/>
                      <a:pt x="4009" y="5731"/>
                    </a:cubicBezTo>
                    <a:cubicBezTo>
                      <a:pt x="4473" y="5731"/>
                      <a:pt x="4776" y="5609"/>
                      <a:pt x="4978" y="5517"/>
                    </a:cubicBezTo>
                    <a:cubicBezTo>
                      <a:pt x="5187" y="5420"/>
                      <a:pt x="5394" y="5374"/>
                      <a:pt x="5575" y="5374"/>
                    </a:cubicBezTo>
                    <a:cubicBezTo>
                      <a:pt x="6088" y="5374"/>
                      <a:pt x="6397" y="5738"/>
                      <a:pt x="5981" y="6324"/>
                    </a:cubicBezTo>
                    <a:cubicBezTo>
                      <a:pt x="4754" y="8080"/>
                      <a:pt x="6117" y="9491"/>
                      <a:pt x="6903" y="9959"/>
                    </a:cubicBezTo>
                    <a:lnTo>
                      <a:pt x="5886" y="9959"/>
                    </a:lnTo>
                    <a:cubicBezTo>
                      <a:pt x="5493" y="9959"/>
                      <a:pt x="5147" y="10210"/>
                      <a:pt x="5018" y="10576"/>
                    </a:cubicBezTo>
                    <a:cubicBezTo>
                      <a:pt x="4979" y="10722"/>
                      <a:pt x="5081" y="10868"/>
                      <a:pt x="5232" y="10868"/>
                    </a:cubicBezTo>
                    <a:cubicBezTo>
                      <a:pt x="5235" y="10868"/>
                      <a:pt x="5239" y="10867"/>
                      <a:pt x="5242" y="10867"/>
                    </a:cubicBezTo>
                    <a:lnTo>
                      <a:pt x="8883" y="10867"/>
                    </a:lnTo>
                    <a:cubicBezTo>
                      <a:pt x="9351" y="10867"/>
                      <a:pt x="9785" y="10623"/>
                      <a:pt x="10029" y="10223"/>
                    </a:cubicBezTo>
                    <a:lnTo>
                      <a:pt x="10321" y="9735"/>
                    </a:lnTo>
                    <a:cubicBezTo>
                      <a:pt x="12179" y="5945"/>
                      <a:pt x="9297" y="1544"/>
                      <a:pt x="5045" y="1402"/>
                    </a:cubicBezTo>
                    <a:cubicBezTo>
                      <a:pt x="5032" y="1347"/>
                      <a:pt x="5018" y="1300"/>
                      <a:pt x="5005" y="1246"/>
                    </a:cubicBezTo>
                    <a:cubicBezTo>
                      <a:pt x="4815" y="649"/>
                      <a:pt x="4103" y="113"/>
                      <a:pt x="3479" y="25"/>
                    </a:cubicBezTo>
                    <a:cubicBezTo>
                      <a:pt x="3363" y="8"/>
                      <a:pt x="3246" y="0"/>
                      <a:pt x="313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082;p85"/>
              <p:cNvSpPr/>
              <p:nvPr/>
            </p:nvSpPr>
            <p:spPr>
              <a:xfrm>
                <a:off x="3685628" y="2035636"/>
                <a:ext cx="34361" cy="5088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940" extrusionOk="0">
                    <a:moveTo>
                      <a:pt x="863" y="1"/>
                    </a:moveTo>
                    <a:cubicBezTo>
                      <a:pt x="812" y="1"/>
                      <a:pt x="761" y="20"/>
                      <a:pt x="719" y="61"/>
                    </a:cubicBezTo>
                    <a:cubicBezTo>
                      <a:pt x="455" y="312"/>
                      <a:pt x="265" y="875"/>
                      <a:pt x="150" y="1139"/>
                    </a:cubicBezTo>
                    <a:cubicBezTo>
                      <a:pt x="1" y="1506"/>
                      <a:pt x="252" y="1912"/>
                      <a:pt x="652" y="1939"/>
                    </a:cubicBezTo>
                    <a:cubicBezTo>
                      <a:pt x="656" y="1940"/>
                      <a:pt x="660" y="1940"/>
                      <a:pt x="664" y="1940"/>
                    </a:cubicBezTo>
                    <a:cubicBezTo>
                      <a:pt x="1024" y="1940"/>
                      <a:pt x="1309" y="1651"/>
                      <a:pt x="1309" y="1295"/>
                    </a:cubicBezTo>
                    <a:cubicBezTo>
                      <a:pt x="1303" y="895"/>
                      <a:pt x="1181" y="299"/>
                      <a:pt x="1038" y="95"/>
                    </a:cubicBezTo>
                    <a:cubicBezTo>
                      <a:pt x="996" y="34"/>
                      <a:pt x="930" y="1"/>
                      <a:pt x="863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083;p85"/>
              <p:cNvSpPr/>
              <p:nvPr/>
            </p:nvSpPr>
            <p:spPr>
              <a:xfrm>
                <a:off x="3658244" y="2099480"/>
                <a:ext cx="17810" cy="1799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6" extrusionOk="0">
                    <a:moveTo>
                      <a:pt x="340" y="0"/>
                    </a:moveTo>
                    <a:cubicBezTo>
                      <a:pt x="150" y="0"/>
                      <a:pt x="1" y="156"/>
                      <a:pt x="1" y="346"/>
                    </a:cubicBezTo>
                    <a:cubicBezTo>
                      <a:pt x="1" y="529"/>
                      <a:pt x="150" y="685"/>
                      <a:pt x="340" y="685"/>
                    </a:cubicBezTo>
                    <a:cubicBezTo>
                      <a:pt x="529" y="685"/>
                      <a:pt x="679" y="529"/>
                      <a:pt x="679" y="346"/>
                    </a:cubicBezTo>
                    <a:cubicBezTo>
                      <a:pt x="679" y="156"/>
                      <a:pt x="529" y="0"/>
                      <a:pt x="34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84;p85"/>
              <p:cNvSpPr/>
              <p:nvPr/>
            </p:nvSpPr>
            <p:spPr>
              <a:xfrm>
                <a:off x="3645077" y="2133264"/>
                <a:ext cx="89497" cy="35594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357" extrusionOk="0">
                    <a:moveTo>
                      <a:pt x="2788" y="0"/>
                    </a:moveTo>
                    <a:cubicBezTo>
                      <a:pt x="2216" y="0"/>
                      <a:pt x="1622" y="358"/>
                      <a:pt x="991" y="496"/>
                    </a:cubicBezTo>
                    <a:cubicBezTo>
                      <a:pt x="798" y="540"/>
                      <a:pt x="601" y="563"/>
                      <a:pt x="404" y="563"/>
                    </a:cubicBezTo>
                    <a:cubicBezTo>
                      <a:pt x="269" y="563"/>
                      <a:pt x="134" y="552"/>
                      <a:pt x="1" y="530"/>
                    </a:cubicBezTo>
                    <a:lnTo>
                      <a:pt x="1" y="530"/>
                    </a:lnTo>
                    <a:cubicBezTo>
                      <a:pt x="170" y="855"/>
                      <a:pt x="408" y="1140"/>
                      <a:pt x="706" y="1357"/>
                    </a:cubicBezTo>
                    <a:cubicBezTo>
                      <a:pt x="1486" y="1357"/>
                      <a:pt x="2428" y="1201"/>
                      <a:pt x="3303" y="414"/>
                    </a:cubicBezTo>
                    <a:cubicBezTo>
                      <a:pt x="3411" y="326"/>
                      <a:pt x="3391" y="157"/>
                      <a:pt x="3262" y="96"/>
                    </a:cubicBezTo>
                    <a:cubicBezTo>
                      <a:pt x="3106" y="28"/>
                      <a:pt x="2948" y="0"/>
                      <a:pt x="278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85;p85"/>
              <p:cNvSpPr/>
              <p:nvPr/>
            </p:nvSpPr>
            <p:spPr>
              <a:xfrm>
                <a:off x="3623752" y="2119231"/>
                <a:ext cx="20459" cy="24394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30" extrusionOk="0">
                    <a:moveTo>
                      <a:pt x="136" y="0"/>
                    </a:moveTo>
                    <a:cubicBezTo>
                      <a:pt x="88" y="122"/>
                      <a:pt x="54" y="258"/>
                      <a:pt x="27" y="387"/>
                    </a:cubicBezTo>
                    <a:cubicBezTo>
                      <a:pt x="0" y="529"/>
                      <a:pt x="54" y="671"/>
                      <a:pt x="163" y="760"/>
                    </a:cubicBezTo>
                    <a:cubicBezTo>
                      <a:pt x="244" y="827"/>
                      <a:pt x="339" y="882"/>
                      <a:pt x="427" y="929"/>
                    </a:cubicBezTo>
                    <a:cubicBezTo>
                      <a:pt x="780" y="407"/>
                      <a:pt x="414" y="109"/>
                      <a:pt x="13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86;p85"/>
              <p:cNvSpPr/>
              <p:nvPr/>
            </p:nvSpPr>
            <p:spPr>
              <a:xfrm>
                <a:off x="3744856" y="2237660"/>
                <a:ext cx="88421" cy="88789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3385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1" y="1249"/>
                      <a:pt x="570" y="2300"/>
                      <a:pt x="1214" y="2930"/>
                    </a:cubicBezTo>
                    <a:lnTo>
                      <a:pt x="1221" y="2930"/>
                    </a:lnTo>
                    <a:cubicBezTo>
                      <a:pt x="1397" y="3100"/>
                      <a:pt x="1587" y="3256"/>
                      <a:pt x="1798" y="3384"/>
                    </a:cubicBezTo>
                    <a:lnTo>
                      <a:pt x="3066" y="3384"/>
                    </a:lnTo>
                    <a:cubicBezTo>
                      <a:pt x="3371" y="3384"/>
                      <a:pt x="3371" y="2930"/>
                      <a:pt x="3066" y="2930"/>
                    </a:cubicBezTo>
                    <a:lnTo>
                      <a:pt x="3011" y="2930"/>
                    </a:lnTo>
                    <a:cubicBezTo>
                      <a:pt x="2999" y="2930"/>
                      <a:pt x="2988" y="2930"/>
                      <a:pt x="2976" y="2930"/>
                    </a:cubicBezTo>
                    <a:cubicBezTo>
                      <a:pt x="2561" y="2930"/>
                      <a:pt x="2154" y="2815"/>
                      <a:pt x="1798" y="2598"/>
                    </a:cubicBezTo>
                    <a:cubicBezTo>
                      <a:pt x="760" y="1927"/>
                      <a:pt x="618" y="618"/>
                      <a:pt x="719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87;p85"/>
              <p:cNvSpPr/>
              <p:nvPr/>
            </p:nvSpPr>
            <p:spPr>
              <a:xfrm>
                <a:off x="3829159" y="1998626"/>
                <a:ext cx="144816" cy="333147"/>
              </a:xfrm>
              <a:custGeom>
                <a:avLst/>
                <a:gdLst/>
                <a:ahLst/>
                <a:cxnLst/>
                <a:rect l="l" t="t" r="r" b="b"/>
                <a:pathLst>
                  <a:path w="5521" h="12701" extrusionOk="0">
                    <a:moveTo>
                      <a:pt x="2155" y="0"/>
                    </a:moveTo>
                    <a:cubicBezTo>
                      <a:pt x="1629" y="0"/>
                      <a:pt x="1147" y="218"/>
                      <a:pt x="848" y="665"/>
                    </a:cubicBezTo>
                    <a:cubicBezTo>
                      <a:pt x="1" y="1920"/>
                      <a:pt x="516" y="3764"/>
                      <a:pt x="1899" y="5215"/>
                    </a:cubicBezTo>
                    <a:cubicBezTo>
                      <a:pt x="2747" y="6097"/>
                      <a:pt x="5520" y="9989"/>
                      <a:pt x="3147" y="12701"/>
                    </a:cubicBezTo>
                    <a:cubicBezTo>
                      <a:pt x="4232" y="11948"/>
                      <a:pt x="4862" y="10646"/>
                      <a:pt x="4862" y="9080"/>
                    </a:cubicBezTo>
                    <a:cubicBezTo>
                      <a:pt x="4862" y="6436"/>
                      <a:pt x="2299" y="4618"/>
                      <a:pt x="2130" y="2794"/>
                    </a:cubicBezTo>
                    <a:cubicBezTo>
                      <a:pt x="2034" y="1751"/>
                      <a:pt x="2632" y="1243"/>
                      <a:pt x="3421" y="1243"/>
                    </a:cubicBezTo>
                    <a:cubicBezTo>
                      <a:pt x="3637" y="1243"/>
                      <a:pt x="3868" y="1281"/>
                      <a:pt x="4103" y="1357"/>
                    </a:cubicBezTo>
                    <a:cubicBezTo>
                      <a:pt x="4120" y="1362"/>
                      <a:pt x="4137" y="1365"/>
                      <a:pt x="4154" y="1365"/>
                    </a:cubicBezTo>
                    <a:cubicBezTo>
                      <a:pt x="4206" y="1365"/>
                      <a:pt x="4256" y="1342"/>
                      <a:pt x="4286" y="1296"/>
                    </a:cubicBezTo>
                    <a:cubicBezTo>
                      <a:pt x="3748" y="443"/>
                      <a:pt x="2906" y="0"/>
                      <a:pt x="2155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0" name="Google Shape;20075;p85"/>
          <p:cNvGrpSpPr/>
          <p:nvPr/>
        </p:nvGrpSpPr>
        <p:grpSpPr>
          <a:xfrm>
            <a:off x="10583452" y="2042711"/>
            <a:ext cx="996522" cy="1080766"/>
            <a:chOff x="3592433" y="1980212"/>
            <a:chExt cx="381542" cy="37007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93" name="Google Shape;20076;p85"/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4" name="Google Shape;20077;p85"/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5" name="Google Shape;20078;p85"/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6" name="Google Shape;20079;p85"/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7" name="Google Shape;20080;p85"/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8" name="Google Shape;20081;p85"/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9" name="Google Shape;20082;p85"/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0" name="Google Shape;20083;p85"/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1" name="Google Shape;20084;p85"/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2" name="Google Shape;20085;p85"/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3" name="Google Shape;20086;p85"/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4" name="Google Shape;20087;p85"/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141" name="Google Shape;20075;p85"/>
          <p:cNvGrpSpPr/>
          <p:nvPr/>
        </p:nvGrpSpPr>
        <p:grpSpPr>
          <a:xfrm flipH="1">
            <a:off x="9366173" y="1891770"/>
            <a:ext cx="1094180" cy="1160385"/>
            <a:chOff x="3592433" y="1980212"/>
            <a:chExt cx="381542" cy="370079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81" name="Google Shape;20076;p85"/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2" name="Google Shape;20077;p85"/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3" name="Google Shape;20078;p85"/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4" name="Google Shape;20079;p85"/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5" name="Google Shape;20080;p85"/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6" name="Google Shape;20081;p85"/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7" name="Google Shape;20082;p85"/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8" name="Google Shape;20083;p85"/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9" name="Google Shape;20084;p85"/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0" name="Google Shape;20085;p85"/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1" name="Google Shape;20086;p85"/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2" name="Google Shape;20087;p85"/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142" name="Google Shape;20075;p85"/>
          <p:cNvGrpSpPr/>
          <p:nvPr/>
        </p:nvGrpSpPr>
        <p:grpSpPr>
          <a:xfrm>
            <a:off x="10334581" y="3082359"/>
            <a:ext cx="1018881" cy="1123521"/>
            <a:chOff x="3592433" y="1980212"/>
            <a:chExt cx="381542" cy="37007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9" name="Google Shape;20076;p85"/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0" name="Google Shape;20077;p85"/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1" name="Google Shape;20078;p85"/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2" name="Google Shape;20079;p85"/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3" name="Google Shape;20080;p85"/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4" name="Google Shape;20081;p85"/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5" name="Google Shape;20082;p85"/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6" name="Google Shape;20083;p85"/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7" name="Google Shape;20084;p85"/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8" name="Google Shape;20085;p85"/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9" name="Google Shape;20086;p85"/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0" name="Google Shape;20087;p85"/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143" name="Google Shape;20075;p85"/>
          <p:cNvGrpSpPr/>
          <p:nvPr/>
        </p:nvGrpSpPr>
        <p:grpSpPr>
          <a:xfrm>
            <a:off x="10059241" y="2584171"/>
            <a:ext cx="602881" cy="740235"/>
            <a:chOff x="3592433" y="1980212"/>
            <a:chExt cx="381542" cy="37007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7" name="Google Shape;20076;p85"/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8" name="Google Shape;20077;p85"/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9" name="Google Shape;20078;p85"/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0" name="Google Shape;20079;p85"/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1" name="Google Shape;20080;p85"/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2" name="Google Shape;20081;p85"/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3" name="Google Shape;20082;p85"/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4" name="Google Shape;20083;p85"/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5" name="Google Shape;20084;p85"/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6" name="Google Shape;20085;p85"/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7" name="Google Shape;20086;p85"/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8" name="Google Shape;20087;p85"/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144" name="Google Shape;20075;p85"/>
          <p:cNvGrpSpPr/>
          <p:nvPr/>
        </p:nvGrpSpPr>
        <p:grpSpPr>
          <a:xfrm>
            <a:off x="9902067" y="3626265"/>
            <a:ext cx="643472" cy="779816"/>
            <a:chOff x="3592433" y="1980212"/>
            <a:chExt cx="381542" cy="370079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45" name="Google Shape;20076;p85"/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46" name="Google Shape;20077;p85"/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47" name="Google Shape;20078;p85"/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48" name="Google Shape;20079;p85"/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49" name="Google Shape;20080;p85"/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0" name="Google Shape;20081;p85"/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1" name="Google Shape;20082;p85"/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2" name="Google Shape;20083;p85"/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3" name="Google Shape;20084;p85"/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4" name="Google Shape;20085;p85"/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5" name="Google Shape;20086;p85"/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6" name="Google Shape;20087;p85"/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206" name="Google Shape;20075;p85"/>
          <p:cNvGrpSpPr/>
          <p:nvPr/>
        </p:nvGrpSpPr>
        <p:grpSpPr>
          <a:xfrm>
            <a:off x="6589996" y="4095617"/>
            <a:ext cx="996522" cy="1080766"/>
            <a:chOff x="3592433" y="1980212"/>
            <a:chExt cx="381542" cy="37007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59" name="Google Shape;20076;p85"/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0" name="Google Shape;20077;p85"/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1" name="Google Shape;20078;p85"/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2" name="Google Shape;20079;p85"/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3" name="Google Shape;20080;p85"/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4" name="Google Shape;20081;p85"/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5" name="Google Shape;20082;p85"/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6" name="Google Shape;20083;p85"/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7" name="Google Shape;20084;p85"/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8" name="Google Shape;20085;p85"/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9" name="Google Shape;20086;p85"/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70" name="Google Shape;20087;p85"/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207" name="Google Shape;20075;p85"/>
          <p:cNvGrpSpPr/>
          <p:nvPr/>
        </p:nvGrpSpPr>
        <p:grpSpPr>
          <a:xfrm flipH="1">
            <a:off x="5496060" y="4551702"/>
            <a:ext cx="1094180" cy="1160385"/>
            <a:chOff x="3592433" y="1980212"/>
            <a:chExt cx="381542" cy="37007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47" name="Google Shape;20076;p85"/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8" name="Google Shape;20077;p85"/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9" name="Google Shape;20078;p85"/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0" name="Google Shape;20079;p85"/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1" name="Google Shape;20080;p85"/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2" name="Google Shape;20081;p85"/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3" name="Google Shape;20082;p85"/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4" name="Google Shape;20083;p85"/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5" name="Google Shape;20084;p85"/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6" name="Google Shape;20085;p85"/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7" name="Google Shape;20086;p85"/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8" name="Google Shape;20087;p85"/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208" name="Google Shape;20075;p85"/>
          <p:cNvGrpSpPr/>
          <p:nvPr/>
        </p:nvGrpSpPr>
        <p:grpSpPr>
          <a:xfrm>
            <a:off x="7792304" y="5331743"/>
            <a:ext cx="1018881" cy="1123521"/>
            <a:chOff x="3592433" y="1980212"/>
            <a:chExt cx="381542" cy="37007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35" name="Google Shape;20076;p85"/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6" name="Google Shape;20077;p85"/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7" name="Google Shape;20078;p85"/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8" name="Google Shape;20079;p85"/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9" name="Google Shape;20080;p85"/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0" name="Google Shape;20081;p85"/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1" name="Google Shape;20082;p85"/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2" name="Google Shape;20083;p85"/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3" name="Google Shape;20084;p85"/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4" name="Google Shape;20085;p85"/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5" name="Google Shape;20086;p85"/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6" name="Google Shape;20087;p85"/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209" name="Google Shape;20075;p85"/>
          <p:cNvGrpSpPr/>
          <p:nvPr/>
        </p:nvGrpSpPr>
        <p:grpSpPr>
          <a:xfrm>
            <a:off x="6188302" y="5540114"/>
            <a:ext cx="602881" cy="740235"/>
            <a:chOff x="3592433" y="1980212"/>
            <a:chExt cx="381542" cy="37007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23" name="Google Shape;20076;p85"/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4" name="Google Shape;20077;p85"/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5" name="Google Shape;20078;p85"/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6" name="Google Shape;20079;p85"/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7" name="Google Shape;20080;p85"/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8" name="Google Shape;20081;p85"/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9" name="Google Shape;20082;p85"/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0" name="Google Shape;20083;p85"/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1" name="Google Shape;20084;p85"/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2" name="Google Shape;20085;p85"/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3" name="Google Shape;20086;p85"/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4" name="Google Shape;20087;p85"/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210" name="Google Shape;20075;p85"/>
          <p:cNvGrpSpPr/>
          <p:nvPr/>
        </p:nvGrpSpPr>
        <p:grpSpPr>
          <a:xfrm>
            <a:off x="6738537" y="5642437"/>
            <a:ext cx="643472" cy="779816"/>
            <a:chOff x="3592433" y="1980212"/>
            <a:chExt cx="381542" cy="37007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11" name="Google Shape;20076;p85"/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2" name="Google Shape;20077;p85"/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3" name="Google Shape;20078;p85"/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4" name="Google Shape;20079;p85"/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5" name="Google Shape;20080;p85"/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6" name="Google Shape;20081;p85"/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7" name="Google Shape;20082;p85"/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8" name="Google Shape;20083;p85"/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9" name="Google Shape;20084;p85"/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0" name="Google Shape;20085;p85"/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1" name="Google Shape;20086;p85"/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2" name="Google Shape;20087;p85"/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271" name="Google Shape;20075;p85"/>
          <p:cNvGrpSpPr/>
          <p:nvPr/>
        </p:nvGrpSpPr>
        <p:grpSpPr>
          <a:xfrm flipH="1">
            <a:off x="9300775" y="2974952"/>
            <a:ext cx="755613" cy="779816"/>
            <a:chOff x="3592433" y="1980212"/>
            <a:chExt cx="381542" cy="370079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72" name="Google Shape;20076;p85"/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73" name="Google Shape;20077;p85"/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74" name="Google Shape;20078;p85"/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75" name="Google Shape;20079;p85"/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76" name="Google Shape;20080;p85"/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77" name="Google Shape;20081;p85"/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78" name="Google Shape;20082;p85"/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79" name="Google Shape;20083;p85"/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80" name="Google Shape;20084;p85"/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81" name="Google Shape;20085;p85"/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82" name="Google Shape;20086;p85"/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83" name="Google Shape;20087;p85"/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284" name="Google Shape;20075;p85"/>
          <p:cNvGrpSpPr/>
          <p:nvPr/>
        </p:nvGrpSpPr>
        <p:grpSpPr>
          <a:xfrm>
            <a:off x="11346622" y="3000182"/>
            <a:ext cx="643472" cy="779816"/>
            <a:chOff x="3592433" y="1980212"/>
            <a:chExt cx="381542" cy="370079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85" name="Google Shape;20076;p85"/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86" name="Google Shape;20077;p85"/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87" name="Google Shape;20078;p85"/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88" name="Google Shape;20079;p85"/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89" name="Google Shape;20080;p85"/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90" name="Google Shape;20081;p85"/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91" name="Google Shape;20082;p85"/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92" name="Google Shape;20083;p85"/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93" name="Google Shape;20084;p85"/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94" name="Google Shape;20085;p85"/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95" name="Google Shape;20086;p85"/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96" name="Google Shape;20087;p85"/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297" name="Google Shape;20075;p85"/>
          <p:cNvGrpSpPr/>
          <p:nvPr/>
        </p:nvGrpSpPr>
        <p:grpSpPr>
          <a:xfrm>
            <a:off x="7468843" y="4043519"/>
            <a:ext cx="1018881" cy="1123521"/>
            <a:chOff x="3592433" y="1980212"/>
            <a:chExt cx="381542" cy="370079"/>
          </a:xfrm>
          <a:solidFill>
            <a:schemeClr val="accent2">
              <a:lumMod val="75000"/>
            </a:schemeClr>
          </a:solidFill>
        </p:grpSpPr>
        <p:sp>
          <p:nvSpPr>
            <p:cNvPr id="298" name="Google Shape;20076;p85"/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99" name="Google Shape;20077;p85"/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00" name="Google Shape;20078;p85"/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01" name="Google Shape;20079;p85"/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02" name="Google Shape;20080;p85"/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03" name="Google Shape;20081;p85"/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04" name="Google Shape;20082;p85"/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05" name="Google Shape;20083;p85"/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06" name="Google Shape;20084;p85"/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07" name="Google Shape;20085;p85"/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08" name="Google Shape;20086;p85"/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09" name="Google Shape;20087;p85"/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310" name="Google Shape;20075;p85"/>
          <p:cNvGrpSpPr/>
          <p:nvPr/>
        </p:nvGrpSpPr>
        <p:grpSpPr>
          <a:xfrm flipH="1">
            <a:off x="5538164" y="5722185"/>
            <a:ext cx="755613" cy="779816"/>
            <a:chOff x="3592433" y="1980212"/>
            <a:chExt cx="381542" cy="370079"/>
          </a:xfrm>
          <a:solidFill>
            <a:schemeClr val="accent2">
              <a:lumMod val="75000"/>
            </a:schemeClr>
          </a:solidFill>
        </p:grpSpPr>
        <p:sp>
          <p:nvSpPr>
            <p:cNvPr id="311" name="Google Shape;20076;p85"/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12" name="Google Shape;20077;p85"/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13" name="Google Shape;20078;p85"/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14" name="Google Shape;20079;p85"/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15" name="Google Shape;20080;p85"/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16" name="Google Shape;20081;p85"/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17" name="Google Shape;20082;p85"/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18" name="Google Shape;20083;p85"/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19" name="Google Shape;20084;p85"/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20" name="Google Shape;20085;p85"/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21" name="Google Shape;20086;p85"/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22" name="Google Shape;20087;p85"/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323" name="Google Shape;20075;p85"/>
          <p:cNvGrpSpPr/>
          <p:nvPr/>
        </p:nvGrpSpPr>
        <p:grpSpPr>
          <a:xfrm>
            <a:off x="7277749" y="5110427"/>
            <a:ext cx="643472" cy="779816"/>
            <a:chOff x="3592433" y="1980212"/>
            <a:chExt cx="381542" cy="370079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24" name="Google Shape;20076;p85"/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25" name="Google Shape;20077;p85"/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26" name="Google Shape;20078;p85"/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27" name="Google Shape;20079;p85"/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28" name="Google Shape;20080;p85"/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29" name="Google Shape;20081;p85"/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30" name="Google Shape;20082;p85"/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31" name="Google Shape;20083;p85"/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32" name="Google Shape;20084;p85"/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33" name="Google Shape;20085;p85"/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34" name="Google Shape;20086;p85"/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35" name="Google Shape;20087;p85"/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336" name="Google Shape;20075;p85"/>
          <p:cNvGrpSpPr/>
          <p:nvPr/>
        </p:nvGrpSpPr>
        <p:grpSpPr>
          <a:xfrm flipH="1">
            <a:off x="1630535" y="5264795"/>
            <a:ext cx="489127" cy="597165"/>
            <a:chOff x="3592433" y="1980212"/>
            <a:chExt cx="381542" cy="3700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37" name="Google Shape;20076;p85"/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38" name="Google Shape;20077;p85"/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39" name="Google Shape;20078;p85"/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40" name="Google Shape;20079;p85"/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41" name="Google Shape;20080;p85"/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42" name="Google Shape;20081;p85"/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43" name="Google Shape;20082;p85"/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44" name="Google Shape;20083;p85"/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45" name="Google Shape;20084;p85"/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46" name="Google Shape;20085;p85"/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47" name="Google Shape;20086;p85"/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48" name="Google Shape;20087;p85"/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349" name="Oval 32">
            <a:extLst>
              <a:ext uri="{FF2B5EF4-FFF2-40B4-BE49-F238E27FC236}">
                <a16:creationId xmlns:a16="http://schemas.microsoft.com/office/drawing/2014/main" id="{A4F4E6F2-FB0F-D162-552B-971E2D154F3F}"/>
              </a:ext>
            </a:extLst>
          </p:cNvPr>
          <p:cNvSpPr/>
          <p:nvPr/>
        </p:nvSpPr>
        <p:spPr>
          <a:xfrm>
            <a:off x="190957" y="3963844"/>
            <a:ext cx="3983755" cy="2894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50" name="Oval 32">
            <a:extLst>
              <a:ext uri="{FF2B5EF4-FFF2-40B4-BE49-F238E27FC236}">
                <a16:creationId xmlns:a16="http://schemas.microsoft.com/office/drawing/2014/main" id="{A4F4E6F2-FB0F-D162-552B-971E2D154F3F}"/>
              </a:ext>
            </a:extLst>
          </p:cNvPr>
          <p:cNvSpPr/>
          <p:nvPr/>
        </p:nvSpPr>
        <p:spPr>
          <a:xfrm>
            <a:off x="4792413" y="3854061"/>
            <a:ext cx="4638176" cy="2894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51" name="Oval 32">
            <a:extLst>
              <a:ext uri="{FF2B5EF4-FFF2-40B4-BE49-F238E27FC236}">
                <a16:creationId xmlns:a16="http://schemas.microsoft.com/office/drawing/2014/main" id="{A4F4E6F2-FB0F-D162-552B-971E2D154F3F}"/>
              </a:ext>
            </a:extLst>
          </p:cNvPr>
          <p:cNvSpPr/>
          <p:nvPr/>
        </p:nvSpPr>
        <p:spPr>
          <a:xfrm>
            <a:off x="8370052" y="1825625"/>
            <a:ext cx="3820995" cy="28066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C70C4502-28EB-7B84-F2C3-5EB80323F686}"/>
              </a:ext>
            </a:extLst>
          </p:cNvPr>
          <p:cNvSpPr txBox="1"/>
          <p:nvPr/>
        </p:nvSpPr>
        <p:spPr>
          <a:xfrm>
            <a:off x="9634639" y="5437302"/>
            <a:ext cx="2138701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Популяції одного виду</a:t>
            </a:r>
            <a:endParaRPr lang="en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7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og outline">
            <a:extLst>
              <a:ext uri="{FF2B5EF4-FFF2-40B4-BE49-F238E27FC236}">
                <a16:creationId xmlns:a16="http://schemas.microsoft.com/office/drawing/2014/main" id="{193C67EE-C12B-DFAC-3DB4-B1A39C64E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77506" y="1493530"/>
            <a:ext cx="914400" cy="914400"/>
          </a:xfrm>
        </p:spPr>
      </p:pic>
      <p:pic>
        <p:nvPicPr>
          <p:cNvPr id="6" name="Content Placeholder 4" descr="Dog outline">
            <a:extLst>
              <a:ext uri="{FF2B5EF4-FFF2-40B4-BE49-F238E27FC236}">
                <a16:creationId xmlns:a16="http://schemas.microsoft.com/office/drawing/2014/main" id="{99E8C906-48BA-2465-D795-E08810EE1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13309" y="1950730"/>
            <a:ext cx="914400" cy="914400"/>
          </a:xfrm>
          <a:prstGeom prst="rect">
            <a:avLst/>
          </a:prstGeom>
        </p:spPr>
      </p:pic>
      <p:pic>
        <p:nvPicPr>
          <p:cNvPr id="7" name="Content Placeholder 4" descr="Dog outline">
            <a:extLst>
              <a:ext uri="{FF2B5EF4-FFF2-40B4-BE49-F238E27FC236}">
                <a16:creationId xmlns:a16="http://schemas.microsoft.com/office/drawing/2014/main" id="{C60DDAA0-3080-0AEB-F29D-350EE5E60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21418" y="2407930"/>
            <a:ext cx="914400" cy="914400"/>
          </a:xfrm>
          <a:prstGeom prst="rect">
            <a:avLst/>
          </a:prstGeom>
        </p:spPr>
      </p:pic>
      <p:pic>
        <p:nvPicPr>
          <p:cNvPr id="8" name="Content Placeholder 4" descr="Dog outline">
            <a:extLst>
              <a:ext uri="{FF2B5EF4-FFF2-40B4-BE49-F238E27FC236}">
                <a16:creationId xmlns:a16="http://schemas.microsoft.com/office/drawing/2014/main" id="{C004949C-5691-344E-BF56-795C0319E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1000" y="386544"/>
            <a:ext cx="914400" cy="914400"/>
          </a:xfrm>
          <a:prstGeom prst="rect">
            <a:avLst/>
          </a:prstGeom>
        </p:spPr>
      </p:pic>
      <p:pic>
        <p:nvPicPr>
          <p:cNvPr id="10" name="Graphic 9" descr="Cat outline">
            <a:extLst>
              <a:ext uri="{FF2B5EF4-FFF2-40B4-BE49-F238E27FC236}">
                <a16:creationId xmlns:a16="http://schemas.microsoft.com/office/drawing/2014/main" id="{01E02800-EF54-AEDE-0E23-79F57F564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67241" y="1300944"/>
            <a:ext cx="914400" cy="914400"/>
          </a:xfrm>
          <a:prstGeom prst="rect">
            <a:avLst/>
          </a:prstGeom>
        </p:spPr>
      </p:pic>
      <p:pic>
        <p:nvPicPr>
          <p:cNvPr id="11" name="Graphic 10" descr="Cat outline">
            <a:extLst>
              <a:ext uri="{FF2B5EF4-FFF2-40B4-BE49-F238E27FC236}">
                <a16:creationId xmlns:a16="http://schemas.microsoft.com/office/drawing/2014/main" id="{71C36778-5DD9-9508-A82B-607661B3A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16325" y="1950730"/>
            <a:ext cx="914400" cy="914400"/>
          </a:xfrm>
          <a:prstGeom prst="rect">
            <a:avLst/>
          </a:prstGeom>
        </p:spPr>
      </p:pic>
      <p:pic>
        <p:nvPicPr>
          <p:cNvPr id="12" name="Graphic 11" descr="Cat outline">
            <a:extLst>
              <a:ext uri="{FF2B5EF4-FFF2-40B4-BE49-F238E27FC236}">
                <a16:creationId xmlns:a16="http://schemas.microsoft.com/office/drawing/2014/main" id="{D392CB88-7F8A-4E9D-A09B-1021CF398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07091" y="2280069"/>
            <a:ext cx="914400" cy="914400"/>
          </a:xfrm>
          <a:prstGeom prst="rect">
            <a:avLst/>
          </a:prstGeom>
        </p:spPr>
      </p:pic>
      <p:pic>
        <p:nvPicPr>
          <p:cNvPr id="13" name="Graphic 12" descr="Cat outline">
            <a:extLst>
              <a:ext uri="{FF2B5EF4-FFF2-40B4-BE49-F238E27FC236}">
                <a16:creationId xmlns:a16="http://schemas.microsoft.com/office/drawing/2014/main" id="{61A569CB-5A8A-1119-C740-C0C60C894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13942" y="386544"/>
            <a:ext cx="914400" cy="914400"/>
          </a:xfrm>
          <a:prstGeom prst="rect">
            <a:avLst/>
          </a:prstGeom>
        </p:spPr>
      </p:pic>
      <p:pic>
        <p:nvPicPr>
          <p:cNvPr id="15" name="Graphic 14" descr="Deciduous tree outline">
            <a:extLst>
              <a:ext uri="{FF2B5EF4-FFF2-40B4-BE49-F238E27FC236}">
                <a16:creationId xmlns:a16="http://schemas.microsoft.com/office/drawing/2014/main" id="{0D587F5E-F832-9D63-EE23-23FB0D0B07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56957" y="1665051"/>
            <a:ext cx="2088842" cy="2088842"/>
          </a:xfrm>
          <a:prstGeom prst="rect">
            <a:avLst/>
          </a:prstGeom>
        </p:spPr>
      </p:pic>
      <p:pic>
        <p:nvPicPr>
          <p:cNvPr id="16" name="Graphic 15" descr="Deciduous tree outline">
            <a:extLst>
              <a:ext uri="{FF2B5EF4-FFF2-40B4-BE49-F238E27FC236}">
                <a16:creationId xmlns:a16="http://schemas.microsoft.com/office/drawing/2014/main" id="{AD5C3CC2-4EC1-9AD5-00F0-273609C3D0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808136" y="4642656"/>
            <a:ext cx="914400" cy="914400"/>
          </a:xfrm>
          <a:prstGeom prst="rect">
            <a:avLst/>
          </a:prstGeom>
        </p:spPr>
      </p:pic>
      <p:pic>
        <p:nvPicPr>
          <p:cNvPr id="17" name="Graphic 16" descr="Deciduous tree outline">
            <a:extLst>
              <a:ext uri="{FF2B5EF4-FFF2-40B4-BE49-F238E27FC236}">
                <a16:creationId xmlns:a16="http://schemas.microsoft.com/office/drawing/2014/main" id="{ADF20F02-61FA-E1EB-3E39-519927C95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78320" y="5629516"/>
            <a:ext cx="914400" cy="914400"/>
          </a:xfrm>
          <a:prstGeom prst="rect">
            <a:avLst/>
          </a:prstGeom>
        </p:spPr>
      </p:pic>
      <p:pic>
        <p:nvPicPr>
          <p:cNvPr id="18" name="Graphic 17" descr="Deciduous tree outline">
            <a:extLst>
              <a:ext uri="{FF2B5EF4-FFF2-40B4-BE49-F238E27FC236}">
                <a16:creationId xmlns:a16="http://schemas.microsoft.com/office/drawing/2014/main" id="{CE9CFFA2-1A7A-5E85-495A-6AD773585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18723" y="5358128"/>
            <a:ext cx="914400" cy="914400"/>
          </a:xfrm>
          <a:prstGeom prst="rect">
            <a:avLst/>
          </a:prstGeom>
        </p:spPr>
      </p:pic>
      <p:pic>
        <p:nvPicPr>
          <p:cNvPr id="22" name="Graphic 21" descr="School boy outline">
            <a:extLst>
              <a:ext uri="{FF2B5EF4-FFF2-40B4-BE49-F238E27FC236}">
                <a16:creationId xmlns:a16="http://schemas.microsoft.com/office/drawing/2014/main" id="{E1D6270A-3014-24AE-74A9-54E177741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896600" y="5671222"/>
            <a:ext cx="914400" cy="914400"/>
          </a:xfrm>
          <a:prstGeom prst="rect">
            <a:avLst/>
          </a:prstGeom>
        </p:spPr>
      </p:pic>
      <p:pic>
        <p:nvPicPr>
          <p:cNvPr id="24" name="Graphic 23" descr="School boy outline">
            <a:extLst>
              <a:ext uri="{FF2B5EF4-FFF2-40B4-BE49-F238E27FC236}">
                <a16:creationId xmlns:a16="http://schemas.microsoft.com/office/drawing/2014/main" id="{B5BD28D4-959D-CA1F-35B7-5A8F8725E7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05373" y="4884272"/>
            <a:ext cx="914400" cy="914400"/>
          </a:xfrm>
          <a:prstGeom prst="rect">
            <a:avLst/>
          </a:prstGeom>
        </p:spPr>
      </p:pic>
      <p:pic>
        <p:nvPicPr>
          <p:cNvPr id="25" name="Graphic 24" descr="School boy outline">
            <a:extLst>
              <a:ext uri="{FF2B5EF4-FFF2-40B4-BE49-F238E27FC236}">
                <a16:creationId xmlns:a16="http://schemas.microsoft.com/office/drawing/2014/main" id="{23A4A824-E952-3B52-A82B-2390BCC26C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561159" y="4696864"/>
            <a:ext cx="914400" cy="914400"/>
          </a:xfrm>
          <a:prstGeom prst="rect">
            <a:avLst/>
          </a:prstGeom>
        </p:spPr>
      </p:pic>
      <p:pic>
        <p:nvPicPr>
          <p:cNvPr id="26" name="Graphic 25" descr="School boy outline">
            <a:extLst>
              <a:ext uri="{FF2B5EF4-FFF2-40B4-BE49-F238E27FC236}">
                <a16:creationId xmlns:a16="http://schemas.microsoft.com/office/drawing/2014/main" id="{94529E55-F1C6-4045-0C47-124E5E1F9E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21301" y="4273404"/>
            <a:ext cx="914400" cy="914400"/>
          </a:xfrm>
          <a:prstGeom prst="rect">
            <a:avLst/>
          </a:prstGeom>
        </p:spPr>
      </p:pic>
      <p:pic>
        <p:nvPicPr>
          <p:cNvPr id="27" name="Graphic 26" descr="Deciduous tree outline">
            <a:extLst>
              <a:ext uri="{FF2B5EF4-FFF2-40B4-BE49-F238E27FC236}">
                <a16:creationId xmlns:a16="http://schemas.microsoft.com/office/drawing/2014/main" id="{9F1F4ECC-2465-3FF3-39B8-DED6AEC1B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650850" y="4524456"/>
            <a:ext cx="914400" cy="914400"/>
          </a:xfrm>
          <a:prstGeom prst="rect">
            <a:avLst/>
          </a:prstGeom>
        </p:spPr>
      </p:pic>
      <p:pic>
        <p:nvPicPr>
          <p:cNvPr id="29" name="Content Placeholder 4" descr="Dog outline">
            <a:extLst>
              <a:ext uri="{FF2B5EF4-FFF2-40B4-BE49-F238E27FC236}">
                <a16:creationId xmlns:a16="http://schemas.microsoft.com/office/drawing/2014/main" id="{C146636A-F9DD-D6DC-BD1B-FA7B79B45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63477" y="2840603"/>
            <a:ext cx="1329002" cy="1329002"/>
          </a:xfrm>
          <a:prstGeom prst="rect">
            <a:avLst/>
          </a:prstGeom>
        </p:spPr>
      </p:pic>
      <p:pic>
        <p:nvPicPr>
          <p:cNvPr id="30" name="Graphic 29" descr="Cat outline">
            <a:extLst>
              <a:ext uri="{FF2B5EF4-FFF2-40B4-BE49-F238E27FC236}">
                <a16:creationId xmlns:a16="http://schemas.microsoft.com/office/drawing/2014/main" id="{1843ADE7-AF2F-E8D4-D72B-CADD086F5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15044" y="2932557"/>
            <a:ext cx="914400" cy="914400"/>
          </a:xfrm>
          <a:prstGeom prst="rect">
            <a:avLst/>
          </a:prstGeom>
        </p:spPr>
      </p:pic>
      <p:pic>
        <p:nvPicPr>
          <p:cNvPr id="31" name="Graphic 30" descr="School boy outline">
            <a:extLst>
              <a:ext uri="{FF2B5EF4-FFF2-40B4-BE49-F238E27FC236}">
                <a16:creationId xmlns:a16="http://schemas.microsoft.com/office/drawing/2014/main" id="{FADA3D73-6337-FE88-987C-AA3B056E59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423996" y="3548670"/>
            <a:ext cx="1241869" cy="1241869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DADE372-D306-907D-0B8C-6FE951A18B84}"/>
              </a:ext>
            </a:extLst>
          </p:cNvPr>
          <p:cNvSpPr/>
          <p:nvPr/>
        </p:nvSpPr>
        <p:spPr>
          <a:xfrm>
            <a:off x="102031" y="178897"/>
            <a:ext cx="1521418" cy="12765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4F4E6F2-FB0F-D162-552B-971E2D154F3F}"/>
              </a:ext>
            </a:extLst>
          </p:cNvPr>
          <p:cNvSpPr/>
          <p:nvPr/>
        </p:nvSpPr>
        <p:spPr>
          <a:xfrm>
            <a:off x="921292" y="1382131"/>
            <a:ext cx="2688088" cy="20340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FB9BF94-203E-C297-DF04-B6B78A7AA54D}"/>
              </a:ext>
            </a:extLst>
          </p:cNvPr>
          <p:cNvSpPr/>
          <p:nvPr/>
        </p:nvSpPr>
        <p:spPr>
          <a:xfrm>
            <a:off x="10509999" y="216976"/>
            <a:ext cx="1521418" cy="12765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75B7399-DB59-10E0-627F-0D0D60B0A738}"/>
              </a:ext>
            </a:extLst>
          </p:cNvPr>
          <p:cNvSpPr/>
          <p:nvPr/>
        </p:nvSpPr>
        <p:spPr>
          <a:xfrm>
            <a:off x="7892069" y="1236995"/>
            <a:ext cx="2822425" cy="226147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08839BF-57EE-B6D7-9596-03AF35DC8C75}"/>
              </a:ext>
            </a:extLst>
          </p:cNvPr>
          <p:cNvSpPr/>
          <p:nvPr/>
        </p:nvSpPr>
        <p:spPr>
          <a:xfrm>
            <a:off x="4336942" y="1493529"/>
            <a:ext cx="3178443" cy="34194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DADAD09-F0B6-8B19-CF7D-84215102C4CF}"/>
              </a:ext>
            </a:extLst>
          </p:cNvPr>
          <p:cNvSpPr/>
          <p:nvPr/>
        </p:nvSpPr>
        <p:spPr>
          <a:xfrm>
            <a:off x="5603" y="5490145"/>
            <a:ext cx="1521418" cy="12765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7775035-0670-227C-5118-37C2F547D456}"/>
              </a:ext>
            </a:extLst>
          </p:cNvPr>
          <p:cNvSpPr/>
          <p:nvPr/>
        </p:nvSpPr>
        <p:spPr>
          <a:xfrm>
            <a:off x="1473835" y="4433156"/>
            <a:ext cx="2680967" cy="17742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8E4F953-8F76-FE38-0D1F-7A1C05BFA7AE}"/>
              </a:ext>
            </a:extLst>
          </p:cNvPr>
          <p:cNvSpPr/>
          <p:nvPr/>
        </p:nvSpPr>
        <p:spPr>
          <a:xfrm>
            <a:off x="10711475" y="5672379"/>
            <a:ext cx="1319942" cy="10943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8F14D1B-1DCC-3621-4B64-F4053F011277}"/>
              </a:ext>
            </a:extLst>
          </p:cNvPr>
          <p:cNvSpPr/>
          <p:nvPr/>
        </p:nvSpPr>
        <p:spPr>
          <a:xfrm>
            <a:off x="8242947" y="4087850"/>
            <a:ext cx="2800655" cy="17816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AAA2000-F298-2319-1B15-A3A81104EECE}"/>
              </a:ext>
            </a:extLst>
          </p:cNvPr>
          <p:cNvCxnSpPr>
            <a:cxnSpLocks/>
          </p:cNvCxnSpPr>
          <p:nvPr/>
        </p:nvCxnSpPr>
        <p:spPr>
          <a:xfrm>
            <a:off x="1684151" y="963761"/>
            <a:ext cx="294467" cy="3047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EB0811F-7932-4F0F-2823-DD3F7D4706A3}"/>
              </a:ext>
            </a:extLst>
          </p:cNvPr>
          <p:cNvCxnSpPr>
            <a:cxnSpLocks/>
          </p:cNvCxnSpPr>
          <p:nvPr/>
        </p:nvCxnSpPr>
        <p:spPr>
          <a:xfrm>
            <a:off x="3560701" y="2986193"/>
            <a:ext cx="692275" cy="4035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30ECA1A-5737-B690-BEBF-861C567E0F4C}"/>
              </a:ext>
            </a:extLst>
          </p:cNvPr>
          <p:cNvCxnSpPr>
            <a:cxnSpLocks/>
          </p:cNvCxnSpPr>
          <p:nvPr/>
        </p:nvCxnSpPr>
        <p:spPr>
          <a:xfrm flipV="1">
            <a:off x="1081626" y="5311634"/>
            <a:ext cx="310903" cy="1785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9A79204-D200-9387-AFE4-E4C31B913CDE}"/>
              </a:ext>
            </a:extLst>
          </p:cNvPr>
          <p:cNvCxnSpPr>
            <a:cxnSpLocks/>
          </p:cNvCxnSpPr>
          <p:nvPr/>
        </p:nvCxnSpPr>
        <p:spPr>
          <a:xfrm flipV="1">
            <a:off x="4043229" y="4468452"/>
            <a:ext cx="651431" cy="3484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DD1640C-D040-464B-30D5-4180E799F15B}"/>
              </a:ext>
            </a:extLst>
          </p:cNvPr>
          <p:cNvCxnSpPr>
            <a:cxnSpLocks/>
          </p:cNvCxnSpPr>
          <p:nvPr/>
        </p:nvCxnSpPr>
        <p:spPr>
          <a:xfrm flipH="1">
            <a:off x="10475559" y="1476515"/>
            <a:ext cx="327086" cy="2141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A185459-F90C-927B-C877-4DE4F635B62D}"/>
              </a:ext>
            </a:extLst>
          </p:cNvPr>
          <p:cNvCxnSpPr>
            <a:cxnSpLocks/>
          </p:cNvCxnSpPr>
          <p:nvPr/>
        </p:nvCxnSpPr>
        <p:spPr>
          <a:xfrm flipH="1">
            <a:off x="7579434" y="3085046"/>
            <a:ext cx="529431" cy="3047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536A106-7D93-6E26-CCE5-F1D73FD28225}"/>
              </a:ext>
            </a:extLst>
          </p:cNvPr>
          <p:cNvCxnSpPr>
            <a:cxnSpLocks/>
          </p:cNvCxnSpPr>
          <p:nvPr/>
        </p:nvCxnSpPr>
        <p:spPr>
          <a:xfrm flipH="1" flipV="1">
            <a:off x="7285905" y="4468452"/>
            <a:ext cx="742218" cy="2720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EBF96AD-0A80-2880-3BB4-63BBED0A8EFF}"/>
              </a:ext>
            </a:extLst>
          </p:cNvPr>
          <p:cNvCxnSpPr>
            <a:cxnSpLocks/>
          </p:cNvCxnSpPr>
          <p:nvPr/>
        </p:nvCxnSpPr>
        <p:spPr>
          <a:xfrm flipH="1" flipV="1">
            <a:off x="10225015" y="5874031"/>
            <a:ext cx="451168" cy="2631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B2AA16C6-4128-77C6-0707-6E761B84924D}"/>
              </a:ext>
            </a:extLst>
          </p:cNvPr>
          <p:cNvSpPr txBox="1"/>
          <p:nvPr/>
        </p:nvSpPr>
        <p:spPr>
          <a:xfrm>
            <a:off x="9763231" y="6455818"/>
            <a:ext cx="1751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рганізм</a:t>
            </a:r>
            <a:endParaRPr lang="en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B90B9F5-5C34-D49F-B4C3-896F8E290449}"/>
              </a:ext>
            </a:extLst>
          </p:cNvPr>
          <p:cNvSpPr txBox="1"/>
          <p:nvPr/>
        </p:nvSpPr>
        <p:spPr>
          <a:xfrm>
            <a:off x="11024888" y="1507738"/>
            <a:ext cx="1751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рганізм</a:t>
            </a:r>
            <a:endParaRPr lang="en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E5E806F-F5A2-A71A-6D67-B92DF23E4A91}"/>
              </a:ext>
            </a:extLst>
          </p:cNvPr>
          <p:cNvSpPr txBox="1"/>
          <p:nvPr/>
        </p:nvSpPr>
        <p:spPr>
          <a:xfrm>
            <a:off x="20662" y="1484861"/>
            <a:ext cx="1751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рганізм</a:t>
            </a:r>
            <a:endParaRPr lang="en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6BB6E51-D02C-189C-8ED2-A68FD655651E}"/>
              </a:ext>
            </a:extLst>
          </p:cNvPr>
          <p:cNvSpPr txBox="1"/>
          <p:nvPr/>
        </p:nvSpPr>
        <p:spPr>
          <a:xfrm>
            <a:off x="1218767" y="6480914"/>
            <a:ext cx="1751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рганізм</a:t>
            </a:r>
            <a:endParaRPr lang="en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7F8064B-86BD-9119-A397-4FC9A8C5A19B}"/>
              </a:ext>
            </a:extLst>
          </p:cNvPr>
          <p:cNvSpPr txBox="1"/>
          <p:nvPr/>
        </p:nvSpPr>
        <p:spPr>
          <a:xfrm>
            <a:off x="8380711" y="5851384"/>
            <a:ext cx="1751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Популяція</a:t>
            </a:r>
            <a:endParaRPr lang="en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B9D31CF-FBE6-079E-322E-98B8EDEE8F2C}"/>
              </a:ext>
            </a:extLst>
          </p:cNvPr>
          <p:cNvSpPr txBox="1"/>
          <p:nvPr/>
        </p:nvSpPr>
        <p:spPr>
          <a:xfrm>
            <a:off x="3071465" y="6114665"/>
            <a:ext cx="1751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Популяція</a:t>
            </a:r>
            <a:endParaRPr lang="en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D0411D6-C6A9-9C0F-E18F-49C5CFA7DC13}"/>
              </a:ext>
            </a:extLst>
          </p:cNvPr>
          <p:cNvSpPr txBox="1"/>
          <p:nvPr/>
        </p:nvSpPr>
        <p:spPr>
          <a:xfrm>
            <a:off x="10225015" y="3108595"/>
            <a:ext cx="1751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Популяція</a:t>
            </a:r>
            <a:endParaRPr lang="en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D129A44-BB9C-3A0F-8E40-DE961B5A88FC}"/>
              </a:ext>
            </a:extLst>
          </p:cNvPr>
          <p:cNvSpPr txBox="1"/>
          <p:nvPr/>
        </p:nvSpPr>
        <p:spPr>
          <a:xfrm>
            <a:off x="1358188" y="3416150"/>
            <a:ext cx="1751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Популяція</a:t>
            </a:r>
            <a:endParaRPr lang="en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70C4502-28EB-7B84-F2C3-5EB80323F686}"/>
              </a:ext>
            </a:extLst>
          </p:cNvPr>
          <p:cNvSpPr txBox="1"/>
          <p:nvPr/>
        </p:nvSpPr>
        <p:spPr>
          <a:xfrm>
            <a:off x="5357422" y="4947524"/>
            <a:ext cx="1751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Екосистема</a:t>
            </a:r>
            <a:endParaRPr lang="en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03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5A99-ED48-0DCF-8936-1E7D2D6F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" y="322262"/>
            <a:ext cx="11844338" cy="15033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Екосистемний</a:t>
            </a:r>
            <a: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рівень </a:t>
            </a:r>
            <a:b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 живого</a:t>
            </a:r>
            <a:endParaRPr lang="en-UA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8CA76-6C3C-44E7-8CAC-CD85CEBFC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2804159"/>
            <a:ext cx="4584192" cy="337280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система, утворена організмами, які співіснують на певній території, та середовищем їхнього існування, що тісно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взаємоповʼязані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утворюють єдине ціле. </a:t>
            </a:r>
            <a:endParaRPr lang="uk-UA" dirty="0"/>
          </a:p>
        </p:txBody>
      </p:sp>
      <p:pic>
        <p:nvPicPr>
          <p:cNvPr id="7170" name="Picture 2" descr="EKOSISTEM - EkoSpark">
            <a:extLst>
              <a:ext uri="{FF2B5EF4-FFF2-40B4-BE49-F238E27FC236}">
                <a16:creationId xmlns:a16="http://schemas.microsoft.com/office/drawing/2014/main" id="{82F15430-20F3-592C-B9FC-2F833CDE6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2" y="2371241"/>
            <a:ext cx="6760881" cy="380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97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5A99-ED48-0DCF-8936-1E7D2D6F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" y="322262"/>
            <a:ext cx="11844338" cy="15033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Біосферний рівень </a:t>
            </a:r>
            <a:b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 живого</a:t>
            </a:r>
            <a:endParaRPr lang="en-UA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Значення біосфери - Dovidka.biz.ua">
            <a:extLst>
              <a:ext uri="{FF2B5EF4-FFF2-40B4-BE49-F238E27FC236}">
                <a16:creationId xmlns:a16="http://schemas.microsoft.com/office/drawing/2014/main" id="{4B0BF144-F391-2FDE-9A8B-FF24F48D2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327" y="2277885"/>
            <a:ext cx="6128842" cy="407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64C303F-996D-CF35-CF41-936C81873E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7941944"/>
              </p:ext>
            </p:extLst>
          </p:nvPr>
        </p:nvGraphicFramePr>
        <p:xfrm>
          <a:off x="180704" y="2713741"/>
          <a:ext cx="5593080" cy="3073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2936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5A99-ED48-0DCF-8936-1E7D2D6F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" y="322262"/>
            <a:ext cx="11844338" cy="15033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 приклади: Віруси </a:t>
            </a:r>
            <a:endParaRPr lang="en-UA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73" y="2152473"/>
            <a:ext cx="4136348" cy="3504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0C4502-28EB-7B84-F2C3-5EB80323F686}"/>
              </a:ext>
            </a:extLst>
          </p:cNvPr>
          <p:cNvSpPr txBox="1"/>
          <p:nvPr/>
        </p:nvSpPr>
        <p:spPr>
          <a:xfrm>
            <a:off x="1580526" y="5581631"/>
            <a:ext cx="2553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Будова вірусу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endParaRPr lang="en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0C4502-28EB-7B84-F2C3-5EB80323F686}"/>
              </a:ext>
            </a:extLst>
          </p:cNvPr>
          <p:cNvSpPr txBox="1"/>
          <p:nvPr/>
        </p:nvSpPr>
        <p:spPr>
          <a:xfrm>
            <a:off x="4863984" y="3961590"/>
            <a:ext cx="1751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Молекула РНК</a:t>
            </a:r>
            <a:endParaRPr lang="en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0C4502-28EB-7B84-F2C3-5EB80323F686}"/>
              </a:ext>
            </a:extLst>
          </p:cNvPr>
          <p:cNvSpPr txBox="1"/>
          <p:nvPr/>
        </p:nvSpPr>
        <p:spPr>
          <a:xfrm>
            <a:off x="4863984" y="2579978"/>
            <a:ext cx="1751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Білкові молекули</a:t>
            </a:r>
            <a:endParaRPr lang="en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148CA76-6C3C-44E7-8CAC-CD85CEBFCD3A}"/>
              </a:ext>
            </a:extLst>
          </p:cNvPr>
          <p:cNvSpPr txBox="1">
            <a:spLocks/>
          </p:cNvSpPr>
          <p:nvPr/>
        </p:nvSpPr>
        <p:spPr>
          <a:xfrm>
            <a:off x="7068312" y="4184156"/>
            <a:ext cx="4075176" cy="1614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 притаманний вірусам популяційно-видовий рівень?</a:t>
            </a:r>
            <a:endParaRPr lang="en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81F68-EF8E-3C86-E474-9EE49BA9C689}"/>
              </a:ext>
            </a:extLst>
          </p:cNvPr>
          <p:cNvSpPr txBox="1"/>
          <p:nvPr/>
        </p:nvSpPr>
        <p:spPr>
          <a:xfrm>
            <a:off x="7068312" y="2312393"/>
            <a:ext cx="4228338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якому рівні організації життя перебувають віруси?</a:t>
            </a:r>
            <a:endParaRPr lang="en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2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5A99-ED48-0DCF-8936-1E7D2D6F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" y="322262"/>
            <a:ext cx="11844338" cy="15033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 приклади: Інфузорія туфелька </a:t>
            </a:r>
            <a:endParaRPr lang="en-UA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інфузорія.mp4">
            <a:hlinkClick r:id="" action="ppaction://media"/>
            <a:extLst>
              <a:ext uri="{FF2B5EF4-FFF2-40B4-BE49-F238E27FC236}">
                <a16:creationId xmlns:a16="http://schemas.microsoft.com/office/drawing/2014/main" id="{EC3D1F74-FF50-A1DE-EECF-E582D7B340C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320" y="1943192"/>
            <a:ext cx="6146937" cy="345757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155102-90A8-638B-C647-2D66D79C060A}"/>
              </a:ext>
            </a:extLst>
          </p:cNvPr>
          <p:cNvSpPr txBox="1"/>
          <p:nvPr/>
        </p:nvSpPr>
        <p:spPr>
          <a:xfrm>
            <a:off x="774597" y="5518333"/>
            <a:ext cx="6232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Інфузорія туфелька – організм, який одночасно перебуває на двох 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рівнях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 – клітинному та </a:t>
            </a:r>
            <a:r>
              <a:rPr lang="uk-U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організмовому</a:t>
            </a:r>
            <a:endParaRPr lang="en-UA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B6AC9-825E-8592-9B88-DEE22304774C}"/>
              </a:ext>
            </a:extLst>
          </p:cNvPr>
          <p:cNvSpPr txBox="1"/>
          <p:nvPr/>
        </p:nvSpPr>
        <p:spPr>
          <a:xfrm>
            <a:off x="7458890" y="2517817"/>
            <a:ext cx="4193178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якому рівні організації життя перебуває інфузорія?</a:t>
            </a:r>
            <a:endParaRPr lang="en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5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A2B36-F412-4C7E-90C5-1014EE6A5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64" y="194643"/>
            <a:ext cx="5082153" cy="106071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Узагальнення знань</a:t>
            </a:r>
            <a:endParaRPr lang="en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Graduation cap outline">
            <a:extLst>
              <a:ext uri="{FF2B5EF4-FFF2-40B4-BE49-F238E27FC236}">
                <a16:creationId xmlns:a16="http://schemas.microsoft.com/office/drawing/2014/main" id="{0DDE99EA-CD89-25A4-42B7-5E698B46E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0807" y="5700793"/>
            <a:ext cx="1157207" cy="115720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46C21A-6508-4220-B6CC-4F2F1970C1A1}"/>
              </a:ext>
            </a:extLst>
          </p:cNvPr>
          <p:cNvSpPr txBox="1"/>
          <p:nvPr/>
        </p:nvSpPr>
        <p:spPr>
          <a:xfrm>
            <a:off x="249264" y="1480214"/>
            <a:ext cx="11374464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Н</a:t>
            </a:r>
            <a:r>
              <a:rPr lang="uk-UA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аведіть приклади взаємодій між організмами різних видів на </a:t>
            </a:r>
            <a:r>
              <a:rPr lang="uk-UA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екосистемному</a:t>
            </a:r>
            <a:r>
              <a:rPr lang="uk-UA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рівні. Чи завжди такі взаємодії позитивні для обох видів? </a:t>
            </a:r>
            <a:r>
              <a:rPr lang="uk-UA" sz="3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Поясніть.</a:t>
            </a:r>
            <a:endParaRPr lang="uk-UA" sz="3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5A83B4-A126-CF11-2A84-1EAFDF4119EB}"/>
              </a:ext>
            </a:extLst>
          </p:cNvPr>
          <p:cNvSpPr txBox="1"/>
          <p:nvPr/>
        </p:nvSpPr>
        <p:spPr>
          <a:xfrm>
            <a:off x="5567282" y="3900459"/>
            <a:ext cx="10687050" cy="283674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А. Молекулярний</a:t>
            </a:r>
          </a:p>
          <a:p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 </a:t>
            </a:r>
            <a:r>
              <a:rPr lang="uk-UA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Екосистемний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uk-UA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Організмовий</a:t>
            </a:r>
            <a:endParaRPr lang="uk-UA" sz="3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 Клітинний</a:t>
            </a:r>
          </a:p>
          <a:p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Популяційно- видовий</a:t>
            </a:r>
            <a:endParaRPr lang="uk-UA" sz="3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49264" y="4295989"/>
            <a:ext cx="6096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Болото</a:t>
            </a:r>
          </a:p>
          <a:p>
            <a:pPr marL="457200" indent="-457200">
              <a:buFont typeface="+mj-lt"/>
              <a:buAutoNum type="arabicParenR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Табун коней</a:t>
            </a:r>
          </a:p>
          <a:p>
            <a:pPr marL="457200" indent="-457200">
              <a:buFont typeface="+mj-lt"/>
              <a:buAutoNum type="arabicParenR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Ящірка прудка</a:t>
            </a:r>
          </a:p>
          <a:p>
            <a:pPr marL="457200" indent="-457200">
              <a:buFont typeface="+mj-lt"/>
              <a:buAutoNum type="arabicParenR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</a:p>
          <a:p>
            <a:pPr marL="457200" indent="-457200">
              <a:buFont typeface="+mj-lt"/>
              <a:buAutoNum type="arabicParenR"/>
            </a:pPr>
            <a:r>
              <a:rPr lang="uk-UA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Міоцит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мʼязова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клітина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46C21A-6508-4220-B6CC-4F2F1970C1A1}"/>
              </a:ext>
            </a:extLst>
          </p:cNvPr>
          <p:cNvSpPr txBox="1"/>
          <p:nvPr/>
        </p:nvSpPr>
        <p:spPr>
          <a:xfrm>
            <a:off x="249264" y="3227334"/>
            <a:ext cx="11374464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Установіть відповідність між природними об'єктами і рівнями організації життя </a:t>
            </a:r>
            <a:endParaRPr lang="uk-UA" sz="3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8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F63C-44BF-6E94-2EDF-08FAC8AA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26" y="340643"/>
            <a:ext cx="11178531" cy="122589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Біологічний детектив - відповіді </a:t>
            </a:r>
            <a:endParaRPr lang="en-UA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Research outline">
            <a:extLst>
              <a:ext uri="{FF2B5EF4-FFF2-40B4-BE49-F238E27FC236}">
                <a16:creationId xmlns:a16="http://schemas.microsoft.com/office/drawing/2014/main" id="{036AD9A1-59E5-2972-1378-E90FAB5F8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56309">
            <a:off x="9751825" y="373430"/>
            <a:ext cx="914400" cy="914400"/>
          </a:xfrm>
        </p:spPr>
      </p:pic>
      <p:pic>
        <p:nvPicPr>
          <p:cNvPr id="7" name="Graphic 6" descr="Fingerprint outline">
            <a:extLst>
              <a:ext uri="{FF2B5EF4-FFF2-40B4-BE49-F238E27FC236}">
                <a16:creationId xmlns:a16="http://schemas.microsoft.com/office/drawing/2014/main" id="{546B848F-0207-E80C-728E-E21C7AE70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013655">
            <a:off x="11253787" y="5815013"/>
            <a:ext cx="914400" cy="914400"/>
          </a:xfrm>
          <a:prstGeom prst="rect">
            <a:avLst/>
          </a:prstGeom>
        </p:spPr>
      </p:pic>
      <p:sp>
        <p:nvSpPr>
          <p:cNvPr id="3" name="Стрілка вправо 2"/>
          <p:cNvSpPr/>
          <p:nvPr/>
        </p:nvSpPr>
        <p:spPr>
          <a:xfrm rot="5400000">
            <a:off x="2578376" y="3169549"/>
            <a:ext cx="534495" cy="1832294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950084" y="1962912"/>
            <a:ext cx="4254632" cy="1466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ЗНИКНЕННЯ РОСЛИН</a:t>
            </a:r>
            <a:endParaRPr lang="uk-UA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6076822" y="1962912"/>
            <a:ext cx="4762628" cy="1466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ЗНИКНЕННЯ ХИЖАКІВ</a:t>
            </a:r>
            <a:endParaRPr lang="uk-UA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Стрілка вправо 13"/>
          <p:cNvSpPr/>
          <p:nvPr/>
        </p:nvSpPr>
        <p:spPr>
          <a:xfrm rot="5400000">
            <a:off x="7933713" y="3169550"/>
            <a:ext cx="534495" cy="1832294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451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F63C-44BF-6E94-2EDF-08FAC8AA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80" y="144072"/>
            <a:ext cx="4474244" cy="134252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Тренуйся думати</a:t>
            </a:r>
            <a:endParaRPr lang="en-UA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A1B7C-35FB-CF3D-C217-C055CD0F5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2149" y="144072"/>
            <a:ext cx="5901728" cy="171611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Запропонуй та обґрунтуй гіпотезу, яка пояснить, чому знищення одного виду стало причиною катастрофи для всієї екосистеми.</a:t>
            </a:r>
            <a:endParaRPr lang="en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Graphic 15" descr="Head with gears outline">
            <a:extLst>
              <a:ext uri="{FF2B5EF4-FFF2-40B4-BE49-F238E27FC236}">
                <a16:creationId xmlns:a16="http://schemas.microsoft.com/office/drawing/2014/main" id="{902A850A-F754-1F90-44F5-A2F1453BD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56074" y="5822074"/>
            <a:ext cx="1035926" cy="10359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80" y="1579435"/>
            <a:ext cx="4498913" cy="4248341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7EA1B7C-35FB-CF3D-C217-C055CD0F527B}"/>
              </a:ext>
            </a:extLst>
          </p:cNvPr>
          <p:cNvSpPr txBox="1">
            <a:spLocks/>
          </p:cNvSpPr>
          <p:nvPr/>
        </p:nvSpPr>
        <p:spPr>
          <a:xfrm>
            <a:off x="5626805" y="2393496"/>
            <a:ext cx="5901728" cy="995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 ролі відіграють  горобці в екосистемі?</a:t>
            </a:r>
            <a:endParaRPr lang="en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ілка вправо 10"/>
          <p:cNvSpPr/>
          <p:nvPr/>
        </p:nvSpPr>
        <p:spPr>
          <a:xfrm rot="5400000">
            <a:off x="6361048" y="2991192"/>
            <a:ext cx="534495" cy="183229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/>
          </a:p>
        </p:txBody>
      </p:sp>
      <p:sp>
        <p:nvSpPr>
          <p:cNvPr id="12" name="Стрілка вправо 11"/>
          <p:cNvSpPr/>
          <p:nvPr/>
        </p:nvSpPr>
        <p:spPr>
          <a:xfrm rot="5400000">
            <a:off x="9912519" y="3054706"/>
            <a:ext cx="534495" cy="183229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7EA1B7C-35FB-CF3D-C217-C055CD0F527B}"/>
              </a:ext>
            </a:extLst>
          </p:cNvPr>
          <p:cNvSpPr txBox="1">
            <a:spLocks/>
          </p:cNvSpPr>
          <p:nvPr/>
        </p:nvSpPr>
        <p:spPr>
          <a:xfrm>
            <a:off x="5626804" y="4665756"/>
            <a:ext cx="5901728" cy="995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чисельність горобців впливає на чисельність комах?</a:t>
            </a:r>
            <a:endParaRPr lang="en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phic 15" descr="Head with gears outline">
            <a:extLst>
              <a:ext uri="{FF2B5EF4-FFF2-40B4-BE49-F238E27FC236}">
                <a16:creationId xmlns:a16="http://schemas.microsoft.com/office/drawing/2014/main" id="{902A850A-F754-1F90-44F5-A2F1453BD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886068" y="3629830"/>
            <a:ext cx="1035926" cy="103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8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F63C-44BF-6E94-2EDF-08FAC8AA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27" y="340643"/>
            <a:ext cx="7576385" cy="12613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Біологічний детектив </a:t>
            </a:r>
            <a:endParaRPr lang="en-UA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Research outline">
            <a:extLst>
              <a:ext uri="{FF2B5EF4-FFF2-40B4-BE49-F238E27FC236}">
                <a16:creationId xmlns:a16="http://schemas.microsoft.com/office/drawing/2014/main" id="{036AD9A1-59E5-2972-1378-E90FAB5F8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56309">
            <a:off x="6543675" y="385880"/>
            <a:ext cx="914400" cy="914400"/>
          </a:xfrm>
        </p:spPr>
      </p:pic>
      <p:pic>
        <p:nvPicPr>
          <p:cNvPr id="7" name="Graphic 6" descr="Fingerprint outline">
            <a:extLst>
              <a:ext uri="{FF2B5EF4-FFF2-40B4-BE49-F238E27FC236}">
                <a16:creationId xmlns:a16="http://schemas.microsoft.com/office/drawing/2014/main" id="{546B848F-0207-E80C-728E-E21C7AE70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013655">
            <a:off x="11253787" y="5815013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8DB87B-4B8C-8751-7A35-59C96EF9F99A}"/>
              </a:ext>
            </a:extLst>
          </p:cNvPr>
          <p:cNvSpPr txBox="1"/>
          <p:nvPr/>
        </p:nvSpPr>
        <p:spPr>
          <a:xfrm>
            <a:off x="429378" y="1871008"/>
            <a:ext cx="77009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планета населена різноманітними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мами, які виконують різні ролі в існуванні та збереженні життя на Землі. Колись на Землі не було рослин, але життя уже існувало. Поміркуй, які зміни відбулися б зараз на невеликій території, якби там зникли рослини? А що відбулося б, якби у лісі чи водоймі зникли хижаки? Спрогнозуй, які зміни відбудуться, якщо у лісі чи водоймі зникнуть хижаки. Обґрунтуй свої припущення.</a:t>
            </a:r>
            <a:endParaRPr lang="en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0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thumb/d/d0/Potassium-cyanide-phase-I-unit-cell-3D-SF.png/200px-Potassium-cyanide-phase-I-unit-cell-3D-S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78" y="3517407"/>
            <a:ext cx="1498828" cy="167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ілка вправо 2"/>
          <p:cNvSpPr/>
          <p:nvPr/>
        </p:nvSpPr>
        <p:spPr>
          <a:xfrm>
            <a:off x="2482634" y="3689724"/>
            <a:ext cx="714068" cy="6694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74" name="Picture 2" descr="Более 1 600 работ на тему «митохондрия иллюстрации»: стоковые фото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322" y="3052057"/>
            <a:ext cx="2953385" cy="19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5E806F-F5A2-A71A-6D67-B92DF23E4A91}"/>
              </a:ext>
            </a:extLst>
          </p:cNvPr>
          <p:cNvSpPr txBox="1"/>
          <p:nvPr/>
        </p:nvSpPr>
        <p:spPr>
          <a:xfrm>
            <a:off x="3675386" y="2682493"/>
            <a:ext cx="3723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Мітохондрія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органела клітинного дихання.</a:t>
            </a:r>
          </a:p>
        </p:txBody>
      </p:sp>
      <p:pic>
        <p:nvPicPr>
          <p:cNvPr id="3076" name="Picture 4" descr="Difference Between Breathing and Respiration | Compare the Difference  Between Similar Ter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699" y="1605133"/>
            <a:ext cx="2645719" cy="343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5E806F-F5A2-A71A-6D67-B92DF23E4A91}"/>
              </a:ext>
            </a:extLst>
          </p:cNvPr>
          <p:cNvSpPr txBox="1"/>
          <p:nvPr/>
        </p:nvSpPr>
        <p:spPr>
          <a:xfrm>
            <a:off x="7807561" y="4856412"/>
            <a:ext cx="3723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 дихання функціонують, кисень доноситься до клітин</a:t>
            </a:r>
            <a:endParaRPr lang="en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5E806F-F5A2-A71A-6D67-B92DF23E4A91}"/>
              </a:ext>
            </a:extLst>
          </p:cNvPr>
          <p:cNvSpPr txBox="1"/>
          <p:nvPr/>
        </p:nvSpPr>
        <p:spPr>
          <a:xfrm>
            <a:off x="3453467" y="6355413"/>
            <a:ext cx="3723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Першими гинуть клітини мозку</a:t>
            </a:r>
            <a:endParaRPr lang="en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FCF63C-44BF-6E94-2EDF-08FAC8AA2AC8}"/>
              </a:ext>
            </a:extLst>
          </p:cNvPr>
          <p:cNvSpPr txBox="1">
            <a:spLocks/>
          </p:cNvSpPr>
          <p:nvPr/>
        </p:nvSpPr>
        <p:spPr>
          <a:xfrm>
            <a:off x="260822" y="271283"/>
            <a:ext cx="4474244" cy="13425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Тренуйся думати</a:t>
            </a:r>
            <a:endParaRPr lang="en-UA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phic 15" descr="Head with gears outline">
            <a:extLst>
              <a:ext uri="{FF2B5EF4-FFF2-40B4-BE49-F238E27FC236}">
                <a16:creationId xmlns:a16="http://schemas.microsoft.com/office/drawing/2014/main" id="{902A850A-F754-1F90-44F5-A2F1453BD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95914" y="5661636"/>
            <a:ext cx="1035926" cy="10359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7FCF63C-44BF-6E94-2EDF-08FAC8AA2AC8}"/>
              </a:ext>
            </a:extLst>
          </p:cNvPr>
          <p:cNvSpPr txBox="1">
            <a:spLocks/>
          </p:cNvSpPr>
          <p:nvPr/>
        </p:nvSpPr>
        <p:spPr>
          <a:xfrm>
            <a:off x="4575253" y="380349"/>
            <a:ext cx="4474244" cy="13425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Уточнюємо відповіді</a:t>
            </a:r>
            <a:endParaRPr lang="en-UA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5E806F-F5A2-A71A-6D67-B92DF23E4A91}"/>
              </a:ext>
            </a:extLst>
          </p:cNvPr>
          <p:cNvSpPr txBox="1"/>
          <p:nvPr/>
        </p:nvSpPr>
        <p:spPr>
          <a:xfrm>
            <a:off x="260822" y="5348486"/>
            <a:ext cx="204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Ціаністий калій</a:t>
            </a:r>
            <a:endParaRPr lang="en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5E806F-F5A2-A71A-6D67-B92DF23E4A91}"/>
              </a:ext>
            </a:extLst>
          </p:cNvPr>
          <p:cNvSpPr txBox="1"/>
          <p:nvPr/>
        </p:nvSpPr>
        <p:spPr>
          <a:xfrm>
            <a:off x="3196702" y="2035163"/>
            <a:ext cx="4455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окисненні речовин і накопиченні енергії  важлива роль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цитохрому 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5E806F-F5A2-A71A-6D67-B92DF23E4A91}"/>
              </a:ext>
            </a:extLst>
          </p:cNvPr>
          <p:cNvSpPr txBox="1"/>
          <p:nvPr/>
        </p:nvSpPr>
        <p:spPr>
          <a:xfrm>
            <a:off x="-224900" y="2649471"/>
            <a:ext cx="4455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Ціаністий калій блокує </a:t>
            </a:r>
          </a:p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цитохром С</a:t>
            </a:r>
            <a:endParaRPr lang="en-UA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ілка вправо 19"/>
          <p:cNvSpPr/>
          <p:nvPr/>
        </p:nvSpPr>
        <p:spPr>
          <a:xfrm rot="5400000">
            <a:off x="4884486" y="4196018"/>
            <a:ext cx="473036" cy="160166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Стрілка вправо 20"/>
          <p:cNvSpPr/>
          <p:nvPr/>
        </p:nvSpPr>
        <p:spPr>
          <a:xfrm rot="12491139">
            <a:off x="7014919" y="3471897"/>
            <a:ext cx="978408" cy="4261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5E806F-F5A2-A71A-6D67-B92DF23E4A91}"/>
              </a:ext>
            </a:extLst>
          </p:cNvPr>
          <p:cNvSpPr txBox="1"/>
          <p:nvPr/>
        </p:nvSpPr>
        <p:spPr>
          <a:xfrm>
            <a:off x="2877313" y="5165674"/>
            <a:ext cx="4522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Кисень НЕ може бути використаний через блокаду цитохрому. </a:t>
            </a:r>
          </a:p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 не отримують енергії</a:t>
            </a:r>
            <a:endParaRPr lang="en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трілка вправо 22"/>
          <p:cNvSpPr/>
          <p:nvPr/>
        </p:nvSpPr>
        <p:spPr>
          <a:xfrm rot="5400000">
            <a:off x="4931817" y="5456992"/>
            <a:ext cx="378373" cy="160166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301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/>
      <p:bldP spid="17" grpId="0"/>
      <p:bldP spid="19" grpId="0"/>
      <p:bldP spid="20" grpId="0" animBg="1"/>
      <p:bldP spid="21" grpId="0" animBg="1"/>
      <p:bldP spid="22" grpId="0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86C1B-1104-394F-F67A-96F025C9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56" y="256638"/>
            <a:ext cx="4167753" cy="113821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Рефлексія</a:t>
            </a:r>
            <a:endParaRPr lang="en-UA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26946-D694-73D1-43DE-9DFDFEAE7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33550"/>
            <a:ext cx="11315700" cy="445769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Назви три факти, які ти дізнався / дізналася після опанування параграфа.</a:t>
            </a:r>
            <a:b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Закінчи одне з речень:</a:t>
            </a:r>
            <a:b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Я став / стала більш обізнаним / обізнаною щодо…</a:t>
            </a:r>
            <a:b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Мене здивувало…</a:t>
            </a:r>
            <a:b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Я побачив / побачила зв’язок…</a:t>
            </a:r>
            <a:b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Із якими перешкодами ти зіткнувся / зіткнулася під час опанування параграфа? Як ти подолав / подолала труднощі?</a:t>
            </a:r>
            <a:b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Де і як ти зможеш використати знання і набутий досвід? </a:t>
            </a:r>
            <a:r>
              <a:rPr lang="uk-UA" sz="3400" dirty="0"/>
              <a:t/>
            </a:r>
            <a:br>
              <a:rPr lang="uk-UA" sz="3400" dirty="0"/>
            </a:br>
            <a:endParaRPr lang="en-UA" sz="3400" dirty="0"/>
          </a:p>
        </p:txBody>
      </p:sp>
    </p:spTree>
    <p:extLst>
      <p:ext uri="{BB962C8B-B14F-4D97-AF65-F5344CB8AC3E}">
        <p14:creationId xmlns:p14="http://schemas.microsoft.com/office/powerpoint/2010/main" val="677332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88791-79A6-6D35-E499-5F64F86E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53" y="272136"/>
            <a:ext cx="7158925" cy="110721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завдання:</a:t>
            </a:r>
            <a:endParaRPr lang="en-UA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9EFBE3B-661B-582D-4442-749E018F93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6165297"/>
              </p:ext>
            </p:extLst>
          </p:nvPr>
        </p:nvGraphicFramePr>
        <p:xfrm>
          <a:off x="357753" y="1825624"/>
          <a:ext cx="10786497" cy="4098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House outline">
            <a:extLst>
              <a:ext uri="{FF2B5EF4-FFF2-40B4-BE49-F238E27FC236}">
                <a16:creationId xmlns:a16="http://schemas.microsoft.com/office/drawing/2014/main" id="{F3EEEFEA-0FDF-DA91-9DAF-116837EF80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975383" y="5641383"/>
            <a:ext cx="1216617" cy="121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49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2766218"/>
            <a:ext cx="10515600" cy="1325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зацікавлених у знанні біології англійською 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9493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89" y="218371"/>
            <a:ext cx="5754511" cy="865364"/>
          </a:xfrm>
        </p:spPr>
        <p:txBody>
          <a:bodyPr>
            <a:normAutofit/>
          </a:bodyPr>
          <a:lstStyle/>
          <a:p>
            <a:r>
              <a:rPr lang="uk-UA" sz="4000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Рівні організації життя </a:t>
            </a:r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711200" y="5791200"/>
            <a:ext cx="4560711" cy="733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МОЛЕКУЛЯРНИЙ</a:t>
            </a: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711200" y="4871156"/>
            <a:ext cx="4560711" cy="733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КЛІТИННИЙ</a:t>
            </a: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711200" y="3804356"/>
            <a:ext cx="4560711" cy="733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ОРГАНІЗМОВИЙ</a:t>
            </a:r>
          </a:p>
        </p:txBody>
      </p:sp>
      <p:sp>
        <p:nvSpPr>
          <p:cNvPr id="8" name="Округлений прямокутник 7"/>
          <p:cNvSpPr/>
          <p:nvPr/>
        </p:nvSpPr>
        <p:spPr>
          <a:xfrm>
            <a:off x="711199" y="2884312"/>
            <a:ext cx="4560711" cy="733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ПОПУЛЯЦІЙНО-ВИДОВИЙ</a:t>
            </a:r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711199" y="1984023"/>
            <a:ext cx="4560711" cy="733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ЕКОСИСТЕМНИЙ</a:t>
            </a:r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711199" y="1166990"/>
            <a:ext cx="4560711" cy="733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БІОСФЕРНИЙ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6491680" y="286106"/>
            <a:ext cx="47740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663300"/>
                </a:solidFill>
                <a:latin typeface="Book Antiqua" panose="02040602050305030304" pitchFamily="18" charset="0"/>
                <a:ea typeface="+mj-ea"/>
                <a:cs typeface="+mj-cs"/>
              </a:rPr>
              <a:t>Organization of Life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96000" y="2100769"/>
            <a:ext cx="5754511" cy="865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4000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6598356" y="5762978"/>
            <a:ext cx="4560711" cy="733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663300"/>
                </a:solidFill>
              </a:rPr>
              <a:t>MOLECULE</a:t>
            </a:r>
            <a:endParaRPr lang="uk-UA" sz="2800" b="1" dirty="0">
              <a:solidFill>
                <a:srgbClr val="663300"/>
              </a:solidFill>
            </a:endParaRPr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6598356" y="4871156"/>
            <a:ext cx="4560711" cy="733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663300"/>
                </a:solidFill>
              </a:rPr>
              <a:t>CELL</a:t>
            </a:r>
            <a:endParaRPr lang="uk-UA" sz="2800" b="1" dirty="0">
              <a:solidFill>
                <a:srgbClr val="663300"/>
              </a:solidFill>
            </a:endParaRPr>
          </a:p>
        </p:txBody>
      </p:sp>
      <p:sp>
        <p:nvSpPr>
          <p:cNvPr id="14" name="Округлений прямокутник 13"/>
          <p:cNvSpPr/>
          <p:nvPr/>
        </p:nvSpPr>
        <p:spPr>
          <a:xfrm>
            <a:off x="6598356" y="3804356"/>
            <a:ext cx="4560711" cy="733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663300"/>
                </a:solidFill>
              </a:rPr>
              <a:t>ORGANISM</a:t>
            </a:r>
            <a:endParaRPr lang="uk-UA" sz="2800" b="1" dirty="0">
              <a:solidFill>
                <a:srgbClr val="663300"/>
              </a:solidFill>
            </a:endParaRPr>
          </a:p>
        </p:txBody>
      </p:sp>
      <p:sp>
        <p:nvSpPr>
          <p:cNvPr id="15" name="Округлений прямокутник 14"/>
          <p:cNvSpPr/>
          <p:nvPr/>
        </p:nvSpPr>
        <p:spPr>
          <a:xfrm>
            <a:off x="6598356" y="2884312"/>
            <a:ext cx="4560711" cy="733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663300"/>
                </a:solidFill>
              </a:rPr>
              <a:t>POPULATION, SPECIES</a:t>
            </a:r>
            <a:endParaRPr lang="uk-UA" sz="2800" b="1" dirty="0">
              <a:solidFill>
                <a:srgbClr val="663300"/>
              </a:solidFill>
            </a:endParaRPr>
          </a:p>
        </p:txBody>
      </p:sp>
      <p:sp>
        <p:nvSpPr>
          <p:cNvPr id="16" name="Округлений прямокутник 15"/>
          <p:cNvSpPr/>
          <p:nvPr/>
        </p:nvSpPr>
        <p:spPr>
          <a:xfrm>
            <a:off x="6598356" y="2034777"/>
            <a:ext cx="4560711" cy="733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663300"/>
                </a:solidFill>
              </a:rPr>
              <a:t>ECOSYSTEM</a:t>
            </a:r>
            <a:endParaRPr lang="uk-UA" sz="2800" b="1" dirty="0">
              <a:solidFill>
                <a:srgbClr val="663300"/>
              </a:solidFill>
            </a:endParaRPr>
          </a:p>
        </p:txBody>
      </p:sp>
      <p:sp>
        <p:nvSpPr>
          <p:cNvPr id="17" name="Округлений прямокутник 16"/>
          <p:cNvSpPr/>
          <p:nvPr/>
        </p:nvSpPr>
        <p:spPr>
          <a:xfrm>
            <a:off x="6615290" y="1130960"/>
            <a:ext cx="4560711" cy="733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663300"/>
                </a:solidFill>
              </a:rPr>
              <a:t>BIOSPHERE</a:t>
            </a:r>
            <a:endParaRPr lang="uk-UA" sz="28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1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Долучаємо англійську мову 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452872" y="2789237"/>
            <a:ext cx="5691378" cy="215369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Біорізноманіття /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Biodiversity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 на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Learningapps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https://learningapps.org/watch?v=pqfa9dq4c24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learningapps.org/qrcode.php?id=pqfa9dq4c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" y="1800479"/>
            <a:ext cx="4672584" cy="467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891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F63C-44BF-6E94-2EDF-08FAC8AA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27" y="340643"/>
            <a:ext cx="7576385" cy="12613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Біологічний детектив </a:t>
            </a:r>
            <a:endParaRPr lang="en-UA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Research outline">
            <a:extLst>
              <a:ext uri="{FF2B5EF4-FFF2-40B4-BE49-F238E27FC236}">
                <a16:creationId xmlns:a16="http://schemas.microsoft.com/office/drawing/2014/main" id="{036AD9A1-59E5-2972-1378-E90FAB5F8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56309">
            <a:off x="6543675" y="385880"/>
            <a:ext cx="914400" cy="914400"/>
          </a:xfrm>
        </p:spPr>
      </p:pic>
      <p:pic>
        <p:nvPicPr>
          <p:cNvPr id="7" name="Graphic 6" descr="Fingerprint outline">
            <a:extLst>
              <a:ext uri="{FF2B5EF4-FFF2-40B4-BE49-F238E27FC236}">
                <a16:creationId xmlns:a16="http://schemas.microsoft.com/office/drawing/2014/main" id="{546B848F-0207-E80C-728E-E21C7AE70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013655">
            <a:off x="11253787" y="5815013"/>
            <a:ext cx="914400" cy="914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9722"/>
          <a:stretch/>
        </p:blipFill>
        <p:spPr>
          <a:xfrm>
            <a:off x="393964" y="1719072"/>
            <a:ext cx="8804354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2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F63C-44BF-6E94-2EDF-08FAC8AA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80" y="144072"/>
            <a:ext cx="4474244" cy="134252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Тренуйся думати</a:t>
            </a:r>
            <a:endParaRPr lang="en-UA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A1B7C-35FB-CF3D-C217-C055CD0F5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023" y="356526"/>
            <a:ext cx="2835817" cy="41556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Запропонуй та обґрунтуй гіпотезу, яка пояснить, чому знищення одного виду стало причиною катастрофи для всієї екосистеми.</a:t>
            </a:r>
            <a:endParaRPr lang="en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92D3B8-4097-24AF-B018-D5A3DC299A3C}"/>
              </a:ext>
            </a:extLst>
          </p:cNvPr>
          <p:cNvGrpSpPr/>
          <p:nvPr/>
        </p:nvGrpSpPr>
        <p:grpSpPr>
          <a:xfrm>
            <a:off x="4784599" y="128111"/>
            <a:ext cx="4474243" cy="6277107"/>
            <a:chOff x="4784599" y="128111"/>
            <a:chExt cx="4474243" cy="62771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AF1FE5-9E97-B01C-F92D-26FBF189B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4599" y="128111"/>
              <a:ext cx="4474243" cy="581544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DA28FD-DCC9-D42C-A6E9-65E238692854}"/>
                </a:ext>
              </a:extLst>
            </p:cNvPr>
            <p:cNvSpPr txBox="1"/>
            <p:nvPr/>
          </p:nvSpPr>
          <p:spPr>
            <a:xfrm>
              <a:off x="4916570" y="5943553"/>
              <a:ext cx="4210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Мал</a:t>
              </a:r>
              <a:r>
                <a:rPr lang="uk-UA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1.1. Китайський плакат</a:t>
              </a:r>
              <a:endParaRPr lang="en-UA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Graphic 15" descr="Head with gears outline">
            <a:extLst>
              <a:ext uri="{FF2B5EF4-FFF2-40B4-BE49-F238E27FC236}">
                <a16:creationId xmlns:a16="http://schemas.microsoft.com/office/drawing/2014/main" id="{902A850A-F754-1F90-44F5-A2F1453BD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095914" y="5661636"/>
            <a:ext cx="1035926" cy="10359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80" y="1579435"/>
            <a:ext cx="4498913" cy="424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1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F63C-44BF-6E94-2EDF-08FAC8AA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80" y="144072"/>
            <a:ext cx="4474244" cy="134252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Тренуйся думати</a:t>
            </a:r>
            <a:endParaRPr lang="en-UA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450803-E6BB-0E28-C2E2-2E3513C529CA}"/>
              </a:ext>
            </a:extLst>
          </p:cNvPr>
          <p:cNvGrpSpPr/>
          <p:nvPr/>
        </p:nvGrpSpPr>
        <p:grpSpPr>
          <a:xfrm>
            <a:off x="7248036" y="144072"/>
            <a:ext cx="4700924" cy="3674765"/>
            <a:chOff x="0" y="1681761"/>
            <a:chExt cx="4700924" cy="36747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FA81EE-425E-32CB-5582-E5CEC5091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862" y="1681761"/>
              <a:ext cx="4013200" cy="32131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9EED20-22FF-1CDF-BE2D-2E491128A463}"/>
                </a:ext>
              </a:extLst>
            </p:cNvPr>
            <p:cNvSpPr txBox="1"/>
            <p:nvPr/>
          </p:nvSpPr>
          <p:spPr>
            <a:xfrm>
              <a:off x="0" y="4894861"/>
              <a:ext cx="47009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Мал.1.2.Знак хімічної небезпеки</a:t>
              </a:r>
              <a:endParaRPr lang="en-UA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3A38A6E-07A9-E552-481A-02A56E1C5986}"/>
              </a:ext>
            </a:extLst>
          </p:cNvPr>
          <p:cNvSpPr txBox="1"/>
          <p:nvPr/>
        </p:nvSpPr>
        <p:spPr>
          <a:xfrm>
            <a:off x="256980" y="1750622"/>
            <a:ext cx="6704652" cy="3539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Однією із найбільш небезпечних отрут</a:t>
            </a:r>
            <a:b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людини є ціаністий калій. Але ця неорганічна речовина діє тільки на один різновид молекул мітохондрій, які є органелами людських клітин. </a:t>
            </a:r>
          </a:p>
          <a:p>
            <a:pPr algn="just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 порушення роботи тільки однієї</a:t>
            </a:r>
            <a:b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молекули може впливати на весь організм?</a:t>
            </a:r>
            <a:b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A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Graphic 15" descr="Head with gears outline">
            <a:extLst>
              <a:ext uri="{FF2B5EF4-FFF2-40B4-BE49-F238E27FC236}">
                <a16:creationId xmlns:a16="http://schemas.microsoft.com/office/drawing/2014/main" id="{902A850A-F754-1F90-44F5-A2F1453BD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095914" y="5661636"/>
            <a:ext cx="1035926" cy="1035926"/>
          </a:xfrm>
          <a:prstGeom prst="rect">
            <a:avLst/>
          </a:prstGeom>
        </p:spPr>
      </p:pic>
      <p:pic>
        <p:nvPicPr>
          <p:cNvPr id="2050" name="Picture 2" descr="https://upload.wikimedia.org/wikipedia/commons/thumb/d/d0/Potassium-cyanide-phase-I-unit-cell-3D-SF.png/200px-Potassium-cyanide-phase-I-unit-cell-3D-S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471" y="4055524"/>
            <a:ext cx="19050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70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668E-60EA-8444-532B-1296AE7B9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222251"/>
            <a:ext cx="6877050" cy="110648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інформацією</a:t>
            </a:r>
            <a:endParaRPr lang="en-UA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Information outline">
            <a:extLst>
              <a:ext uri="{FF2B5EF4-FFF2-40B4-BE49-F238E27FC236}">
                <a16:creationId xmlns:a16="http://schemas.microsoft.com/office/drawing/2014/main" id="{CB9D5959-10A9-9579-9C02-6EEF6E0FF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48229" y="5914229"/>
            <a:ext cx="872331" cy="872331"/>
          </a:xfr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EA19E5B-EA37-C516-3B3A-9E12858D5A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1248360"/>
              </p:ext>
            </p:extLst>
          </p:nvPr>
        </p:nvGraphicFramePr>
        <p:xfrm>
          <a:off x="152399" y="2254568"/>
          <a:ext cx="7205662" cy="195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DE4B2E41-FEEF-0111-7A52-9691CF1B6332}"/>
              </a:ext>
            </a:extLst>
          </p:cNvPr>
          <p:cNvGrpSpPr/>
          <p:nvPr/>
        </p:nvGrpSpPr>
        <p:grpSpPr>
          <a:xfrm>
            <a:off x="7598822" y="193675"/>
            <a:ext cx="4440779" cy="5819775"/>
            <a:chOff x="7598822" y="193675"/>
            <a:chExt cx="4440779" cy="58197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2F3C55-6024-CE33-E2BB-9FF190764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7500"/>
            <a:stretch/>
          </p:blipFill>
          <p:spPr>
            <a:xfrm>
              <a:off x="7598822" y="193675"/>
              <a:ext cx="4440779" cy="505033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55E0DA-12EF-0297-9398-1502775144D5}"/>
                </a:ext>
              </a:extLst>
            </p:cNvPr>
            <p:cNvSpPr txBox="1"/>
            <p:nvPr/>
          </p:nvSpPr>
          <p:spPr>
            <a:xfrm>
              <a:off x="8026797" y="5244009"/>
              <a:ext cx="37290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Мал</a:t>
              </a:r>
              <a:r>
                <a:rPr lang="uk-UA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1.3. Рівні організації життя</a:t>
              </a:r>
              <a:endParaRPr lang="en-UA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66C3245-DB27-622B-BBBF-9D81450E68B5}"/>
              </a:ext>
            </a:extLst>
          </p:cNvPr>
          <p:cNvSpPr txBox="1"/>
          <p:nvPr/>
        </p:nvSpPr>
        <p:spPr>
          <a:xfrm>
            <a:off x="309561" y="5059343"/>
            <a:ext cx="7433469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Пригадайте ознаки, які ознаки відрізняють </a:t>
            </a:r>
          </a:p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живе від неживого</a:t>
            </a:r>
            <a:endParaRPr lang="en-UA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1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5A99-ED48-0DCF-8936-1E7D2D6F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" y="322262"/>
            <a:ext cx="11844338" cy="15033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Молекулярний рівень організації живого</a:t>
            </a:r>
            <a:endParaRPr lang="en-UA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1264C-8372-34F3-9EF6-ACBB18923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85999"/>
            <a:ext cx="5257800" cy="38909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Молекули ДНК, білків та багатьох інших речовин у постійній взаємодії забезпечують утворення та функціонування клітин</a:t>
            </a:r>
            <a:endParaRPr lang="en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104A39-C5CC-D713-8E0D-F0B5EE6F5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5"/>
          <a:stretch/>
        </p:blipFill>
        <p:spPr bwMode="auto">
          <a:xfrm>
            <a:off x="392113" y="2092307"/>
            <a:ext cx="538122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02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5A99-ED48-0DCF-8936-1E7D2D6F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" y="322262"/>
            <a:ext cx="11844338" cy="15033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Клітинний рівень організації живого</a:t>
            </a:r>
            <a:endParaRPr lang="en-UA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EC24B10-E56D-719A-C852-5B08D5DFA6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2063894"/>
              </p:ext>
            </p:extLst>
          </p:nvPr>
        </p:nvGraphicFramePr>
        <p:xfrm>
          <a:off x="6221589" y="2401886"/>
          <a:ext cx="5734934" cy="3396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32CE31F1-B66C-E194-11D1-9509BA9A3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1818" r="96061">
                        <a14:foregroundMark x1="53030" y1="25455" x2="46364" y2="20000"/>
                        <a14:foregroundMark x1="46364" y1="20000" x2="24545" y2="11364"/>
                        <a14:foregroundMark x1="24545" y1="11364" x2="13636" y2="18636"/>
                        <a14:foregroundMark x1="13636" y1="18636" x2="5152" y2="43636"/>
                        <a14:foregroundMark x1="5152" y1="43636" x2="6061" y2="61364"/>
                        <a14:foregroundMark x1="6061" y1="61364" x2="7273" y2="65000"/>
                        <a14:foregroundMark x1="9091" y1="14545" x2="10000" y2="8182"/>
                        <a14:foregroundMark x1="10303" y1="6364" x2="17273" y2="2273"/>
                        <a14:foregroundMark x1="17273" y1="2273" x2="37576" y2="455"/>
                        <a14:foregroundMark x1="37576" y1="455" x2="46970" y2="455"/>
                        <a14:foregroundMark x1="46970" y1="455" x2="56061" y2="0"/>
                        <a14:foregroundMark x1="56061" y1="0" x2="56364" y2="0"/>
                        <a14:foregroundMark x1="77879" y1="1364" x2="85152" y2="6818"/>
                        <a14:foregroundMark x1="85152" y1="6818" x2="91212" y2="19091"/>
                        <a14:foregroundMark x1="91212" y1="19091" x2="93939" y2="30000"/>
                        <a14:foregroundMark x1="93939" y1="30000" x2="92424" y2="71364"/>
                        <a14:foregroundMark x1="92424" y1="71364" x2="88485" y2="84545"/>
                        <a14:foregroundMark x1="92727" y1="17273" x2="96970" y2="27727"/>
                        <a14:foregroundMark x1="96970" y1="27727" x2="99091" y2="53182"/>
                        <a14:foregroundMark x1="99091" y1="53182" x2="96061" y2="75455"/>
                        <a14:foregroundMark x1="96061" y1="75455" x2="94848" y2="80000"/>
                        <a14:foregroundMark x1="93333" y1="75909" x2="89697" y2="92727"/>
                        <a14:foregroundMark x1="89697" y1="92727" x2="84242" y2="99545"/>
                        <a14:foregroundMark x1="84242" y1="99545" x2="19394" y2="89545"/>
                        <a14:foregroundMark x1="19394" y1="89545" x2="11212" y2="80909"/>
                        <a14:foregroundMark x1="11212" y1="80909" x2="7576" y2="72727"/>
                        <a14:foregroundMark x1="51212" y1="42727" x2="54242" y2="56364"/>
                        <a14:foregroundMark x1="54242" y1="56364" x2="54545" y2="53636"/>
                        <a14:foregroundMark x1="5152" y1="25455" x2="1212" y2="35909"/>
                        <a14:foregroundMark x1="1212" y1="35909" x2="1818" y2="61364"/>
                        <a14:foregroundMark x1="1818" y1="61364" x2="6667" y2="84091"/>
                        <a14:foregroundMark x1="6667" y1="84091" x2="6667" y2="84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5" y="2178139"/>
            <a:ext cx="5765758" cy="384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59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5A99-ED48-0DCF-8936-1E7D2D6F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" y="322262"/>
            <a:ext cx="11844338" cy="15033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Організмовий</a:t>
            </a:r>
            <a: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рівень організації живого</a:t>
            </a:r>
            <a:endParaRPr lang="en-UA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Ідеї на тему «Тварини» (12) | тварини, самоїд, гризу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22" y="1368290"/>
            <a:ext cx="5374067" cy="450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одорожник великий: Лікувальні властивості, опис, користь, показання,  застосування в медицин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155"/>
            <a:ext cx="44577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круглений прямокутник 7"/>
          <p:cNvSpPr/>
          <p:nvPr/>
        </p:nvSpPr>
        <p:spPr>
          <a:xfrm>
            <a:off x="4598989" y="6076336"/>
            <a:ext cx="1914144" cy="6339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4598989" y="5061378"/>
            <a:ext cx="1914144" cy="6339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4598989" y="4046420"/>
            <a:ext cx="1914144" cy="6339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9" name="Стрілка вгору 8"/>
          <p:cNvSpPr/>
          <p:nvPr/>
        </p:nvSpPr>
        <p:spPr>
          <a:xfrm>
            <a:off x="5068381" y="5695362"/>
            <a:ext cx="975360" cy="345680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ілка вгору 14"/>
          <p:cNvSpPr/>
          <p:nvPr/>
        </p:nvSpPr>
        <p:spPr>
          <a:xfrm>
            <a:off x="5068381" y="4686406"/>
            <a:ext cx="975360" cy="345680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337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622</Words>
  <Application>Microsoft Office PowerPoint</Application>
  <PresentationFormat>Широкий екран</PresentationFormat>
  <Paragraphs>118</Paragraphs>
  <Slides>25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1" baseType="lpstr">
      <vt:lpstr>Arial</vt:lpstr>
      <vt:lpstr>Book Antiqua</vt:lpstr>
      <vt:lpstr>Calibri</vt:lpstr>
      <vt:lpstr>Calibri Light</vt:lpstr>
      <vt:lpstr>Times New Roman</vt:lpstr>
      <vt:lpstr>Office Theme</vt:lpstr>
      <vt:lpstr>Рівні організації живого</vt:lpstr>
      <vt:lpstr>Біологічний детектив </vt:lpstr>
      <vt:lpstr>Біологічний детектив </vt:lpstr>
      <vt:lpstr>Тренуйся думати</vt:lpstr>
      <vt:lpstr>Тренуйся думати</vt:lpstr>
      <vt:lpstr>Робота з інформацією</vt:lpstr>
      <vt:lpstr>Молекулярний рівень організації живого</vt:lpstr>
      <vt:lpstr>Клітинний рівень організації живого</vt:lpstr>
      <vt:lpstr>Організмовий рівень організації живого</vt:lpstr>
      <vt:lpstr>Біослово</vt:lpstr>
      <vt:lpstr>Популяційно-видовий рівень  організації живого</vt:lpstr>
      <vt:lpstr>Презентація PowerPoint</vt:lpstr>
      <vt:lpstr>Екосистемний рівень  організації живого</vt:lpstr>
      <vt:lpstr>Біосферний рівень  організації живого</vt:lpstr>
      <vt:lpstr>Особливі приклади: Віруси </vt:lpstr>
      <vt:lpstr>Особливі приклади: Інфузорія туфелька </vt:lpstr>
      <vt:lpstr>Узагальнення знань</vt:lpstr>
      <vt:lpstr>Біологічний детектив - відповіді </vt:lpstr>
      <vt:lpstr>Тренуйся думати</vt:lpstr>
      <vt:lpstr>Презентація PowerPoint</vt:lpstr>
      <vt:lpstr>Рефлексія</vt:lpstr>
      <vt:lpstr>Домашнє завдання:</vt:lpstr>
      <vt:lpstr>Для зацікавлених у знанні біології англійською </vt:lpstr>
      <vt:lpstr>Рівні організації життя </vt:lpstr>
      <vt:lpstr>Долучаємо англійську мову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Рівні організації живого</dc:title>
  <dc:creator>Tymchii Anna</dc:creator>
  <cp:lastModifiedBy>Galina</cp:lastModifiedBy>
  <cp:revision>30</cp:revision>
  <dcterms:created xsi:type="dcterms:W3CDTF">2024-01-24T19:33:06Z</dcterms:created>
  <dcterms:modified xsi:type="dcterms:W3CDTF">2024-02-04T21:43:03Z</dcterms:modified>
</cp:coreProperties>
</file>